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13F78"/>
    <a:srgbClr val="00D0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568"/>
    <p:restoredTop sz="96327"/>
  </p:normalViewPr>
  <p:slideViewPr>
    <p:cSldViewPr snapToGrid="0" snapToObjects="1">
      <p:cViewPr varScale="1">
        <p:scale>
          <a:sx n="79" d="100"/>
          <a:sy n="79" d="100"/>
        </p:scale>
        <p:origin x="1051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rene Koomans" userId="ac8be292-2017-4c3b-b3d0-4178046fb633" providerId="ADAL" clId="{170D1031-3AA6-4648-BE2A-2CE2F7EF8EA4}"/>
    <pc:docChg chg="modMainMaster">
      <pc:chgData name="Irene Koomans" userId="ac8be292-2017-4c3b-b3d0-4178046fb633" providerId="ADAL" clId="{170D1031-3AA6-4648-BE2A-2CE2F7EF8EA4}" dt="2022-01-10T16:39:33.497" v="3" actId="6549"/>
      <pc:docMkLst>
        <pc:docMk/>
      </pc:docMkLst>
      <pc:sldMasterChg chg="modSldLayout">
        <pc:chgData name="Irene Koomans" userId="ac8be292-2017-4c3b-b3d0-4178046fb633" providerId="ADAL" clId="{170D1031-3AA6-4648-BE2A-2CE2F7EF8EA4}" dt="2022-01-10T16:39:33.497" v="3" actId="6549"/>
        <pc:sldMasterMkLst>
          <pc:docMk/>
          <pc:sldMasterMk cId="3076115390" sldId="2147483648"/>
        </pc:sldMasterMkLst>
        <pc:sldLayoutChg chg="modSp mod">
          <pc:chgData name="Irene Koomans" userId="ac8be292-2017-4c3b-b3d0-4178046fb633" providerId="ADAL" clId="{170D1031-3AA6-4648-BE2A-2CE2F7EF8EA4}" dt="2022-01-10T16:39:08.477" v="1" actId="20577"/>
          <pc:sldLayoutMkLst>
            <pc:docMk/>
            <pc:sldMasterMk cId="3076115390" sldId="2147483648"/>
            <pc:sldLayoutMk cId="2000385349" sldId="2147483649"/>
          </pc:sldLayoutMkLst>
          <pc:spChg chg="mod">
            <ac:chgData name="Irene Koomans" userId="ac8be292-2017-4c3b-b3d0-4178046fb633" providerId="ADAL" clId="{170D1031-3AA6-4648-BE2A-2CE2F7EF8EA4}" dt="2022-01-10T16:39:08.477" v="1" actId="20577"/>
            <ac:spMkLst>
              <pc:docMk/>
              <pc:sldMasterMk cId="3076115390" sldId="2147483648"/>
              <pc:sldLayoutMk cId="2000385349" sldId="2147483649"/>
              <ac:spMk id="3" creationId="{F8482FFD-9B7E-D345-B487-BA12F871E1A5}"/>
            </ac:spMkLst>
          </pc:spChg>
        </pc:sldLayoutChg>
        <pc:sldLayoutChg chg="modSp mod">
          <pc:chgData name="Irene Koomans" userId="ac8be292-2017-4c3b-b3d0-4178046fb633" providerId="ADAL" clId="{170D1031-3AA6-4648-BE2A-2CE2F7EF8EA4}" dt="2022-01-10T16:39:23.209" v="2" actId="20577"/>
          <pc:sldLayoutMkLst>
            <pc:docMk/>
            <pc:sldMasterMk cId="3076115390" sldId="2147483648"/>
            <pc:sldLayoutMk cId="2967819001" sldId="2147483651"/>
          </pc:sldLayoutMkLst>
          <pc:spChg chg="mod">
            <ac:chgData name="Irene Koomans" userId="ac8be292-2017-4c3b-b3d0-4178046fb633" providerId="ADAL" clId="{170D1031-3AA6-4648-BE2A-2CE2F7EF8EA4}" dt="2022-01-10T16:39:23.209" v="2" actId="20577"/>
            <ac:spMkLst>
              <pc:docMk/>
              <pc:sldMasterMk cId="3076115390" sldId="2147483648"/>
              <pc:sldLayoutMk cId="2967819001" sldId="2147483651"/>
              <ac:spMk id="3" creationId="{9C57623F-5431-DD40-89CE-7C52189043F7}"/>
            </ac:spMkLst>
          </pc:spChg>
        </pc:sldLayoutChg>
        <pc:sldLayoutChg chg="modSp mod">
          <pc:chgData name="Irene Koomans" userId="ac8be292-2017-4c3b-b3d0-4178046fb633" providerId="ADAL" clId="{170D1031-3AA6-4648-BE2A-2CE2F7EF8EA4}" dt="2022-01-10T16:39:33.497" v="3" actId="6549"/>
          <pc:sldLayoutMkLst>
            <pc:docMk/>
            <pc:sldMasterMk cId="3076115390" sldId="2147483648"/>
            <pc:sldLayoutMk cId="1439973631" sldId="2147483654"/>
          </pc:sldLayoutMkLst>
          <pc:spChg chg="mod">
            <ac:chgData name="Irene Koomans" userId="ac8be292-2017-4c3b-b3d0-4178046fb633" providerId="ADAL" clId="{170D1031-3AA6-4648-BE2A-2CE2F7EF8EA4}" dt="2022-01-10T16:39:33.497" v="3" actId="6549"/>
            <ac:spMkLst>
              <pc:docMk/>
              <pc:sldMasterMk cId="3076115390" sldId="2147483648"/>
              <pc:sldLayoutMk cId="1439973631" sldId="2147483654"/>
              <ac:spMk id="7" creationId="{E8CA95B4-73EE-944B-8450-22D866E2D33B}"/>
            </ac:spMkLst>
          </pc:spChg>
        </pc:sldLayoutChg>
      </pc:sldMasterChg>
    </pc:docChg>
  </pc:docChgLst>
  <pc:docChgLst>
    <pc:chgData name="Marije de Graaf" userId="be95bd9c-abc3-4f09-a7b6-dfe355b5cea4" providerId="ADAL" clId="{F6E0AE2E-3455-4475-AD81-719D96A88B91}"/>
    <pc:docChg chg="custSel modSld">
      <pc:chgData name="Marije de Graaf" userId="be95bd9c-abc3-4f09-a7b6-dfe355b5cea4" providerId="ADAL" clId="{F6E0AE2E-3455-4475-AD81-719D96A88B91}" dt="2022-10-01T23:54:39.006" v="9" actId="20577"/>
      <pc:docMkLst>
        <pc:docMk/>
      </pc:docMkLst>
      <pc:sldChg chg="modSp mod">
        <pc:chgData name="Marije de Graaf" userId="be95bd9c-abc3-4f09-a7b6-dfe355b5cea4" providerId="ADAL" clId="{F6E0AE2E-3455-4475-AD81-719D96A88B91}" dt="2022-10-01T23:54:39.006" v="9" actId="20577"/>
        <pc:sldMkLst>
          <pc:docMk/>
          <pc:sldMk cId="1419111312" sldId="257"/>
        </pc:sldMkLst>
        <pc:spChg chg="mod">
          <ac:chgData name="Marije de Graaf" userId="be95bd9c-abc3-4f09-a7b6-dfe355b5cea4" providerId="ADAL" clId="{F6E0AE2E-3455-4475-AD81-719D96A88B91}" dt="2022-10-01T23:54:39.006" v="9" actId="20577"/>
          <ac:spMkLst>
            <pc:docMk/>
            <pc:sldMk cId="1419111312" sldId="257"/>
            <ac:spMk id="3" creationId="{9E141A76-0D5D-AF4E-A33B-8BA696DFBA60}"/>
          </ac:spMkLst>
        </pc:spChg>
      </pc:sldChg>
      <pc:sldChg chg="delSp mod">
        <pc:chgData name="Marije de Graaf" userId="be95bd9c-abc3-4f09-a7b6-dfe355b5cea4" providerId="ADAL" clId="{F6E0AE2E-3455-4475-AD81-719D96A88B91}" dt="2022-10-01T23:51:34.845" v="1" actId="478"/>
        <pc:sldMkLst>
          <pc:docMk/>
          <pc:sldMk cId="2816401828" sldId="262"/>
        </pc:sldMkLst>
        <pc:spChg chg="del">
          <ac:chgData name="Marije de Graaf" userId="be95bd9c-abc3-4f09-a7b6-dfe355b5cea4" providerId="ADAL" clId="{F6E0AE2E-3455-4475-AD81-719D96A88B91}" dt="2022-10-01T23:51:31.018" v="0" actId="478"/>
          <ac:spMkLst>
            <pc:docMk/>
            <pc:sldMk cId="2816401828" sldId="262"/>
            <ac:spMk id="2" creationId="{37261B46-B1CD-764C-A240-4332F27F43A4}"/>
          </ac:spMkLst>
        </pc:spChg>
        <pc:spChg chg="del">
          <ac:chgData name="Marije de Graaf" userId="be95bd9c-abc3-4f09-a7b6-dfe355b5cea4" providerId="ADAL" clId="{F6E0AE2E-3455-4475-AD81-719D96A88B91}" dt="2022-10-01T23:51:34.845" v="1" actId="478"/>
          <ac:spMkLst>
            <pc:docMk/>
            <pc:sldMk cId="2816401828" sldId="262"/>
            <ac:spMk id="3" creationId="{C9A9818C-BB79-6844-A4F6-CA741AE892DD}"/>
          </ac:spMkLst>
        </pc:spChg>
      </pc:sldChg>
    </pc:docChg>
  </pc:docChgLst>
  <pc:docChgLst>
    <pc:chgData name="Lies Godhelp" userId="S::lies.godhelp@wearemci.com::921bd550-b5a6-451b-908f-c9c4c53cd803" providerId="AD" clId="Web-{82E6AC69-2E1D-4B05-8365-882609EC26B1}"/>
    <pc:docChg chg="addSld delSld">
      <pc:chgData name="Lies Godhelp" userId="S::lies.godhelp@wearemci.com::921bd550-b5a6-451b-908f-c9c4c53cd803" providerId="AD" clId="Web-{82E6AC69-2E1D-4B05-8365-882609EC26B1}" dt="2022-01-10T16:34:21.894" v="1"/>
      <pc:docMkLst>
        <pc:docMk/>
      </pc:docMkLst>
      <pc:sldChg chg="add del">
        <pc:chgData name="Lies Godhelp" userId="S::lies.godhelp@wearemci.com::921bd550-b5a6-451b-908f-c9c4c53cd803" providerId="AD" clId="Web-{82E6AC69-2E1D-4B05-8365-882609EC26B1}" dt="2022-01-10T16:34:21.894" v="1"/>
        <pc:sldMkLst>
          <pc:docMk/>
          <pc:sldMk cId="1419111312" sldId="257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>
            <a:extLst>
              <a:ext uri="{FF2B5EF4-FFF2-40B4-BE49-F238E27FC236}">
                <a16:creationId xmlns:a16="http://schemas.microsoft.com/office/drawing/2014/main" id="{A8E1F9A7-AC44-7743-9FB5-32E2F2AF0A6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64008"/>
            <a:ext cx="12192000" cy="694029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8857962-0F36-FC40-99A0-DDDA1E2DDEE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786467"/>
            <a:ext cx="9144000" cy="1723496"/>
          </a:xfrm>
        </p:spPr>
        <p:txBody>
          <a:bodyPr anchor="b">
            <a:normAutofit/>
          </a:bodyPr>
          <a:lstStyle>
            <a:lvl1pPr algn="ctr">
              <a:defRPr sz="5400" b="1" i="0">
                <a:solidFill>
                  <a:srgbClr val="213F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 dirty="0" err="1"/>
              <a:t>Place</a:t>
            </a:r>
            <a:r>
              <a:rPr lang="nl-NL" dirty="0"/>
              <a:t> </a:t>
            </a:r>
            <a:r>
              <a:rPr lang="nl-NL" dirty="0" err="1"/>
              <a:t>your</a:t>
            </a:r>
            <a:r>
              <a:rPr lang="nl-NL" dirty="0"/>
              <a:t> </a:t>
            </a:r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text</a:t>
            </a:r>
            <a:r>
              <a:rPr lang="nl-NL" dirty="0"/>
              <a:t> </a:t>
            </a:r>
            <a:r>
              <a:rPr lang="nl-NL" dirty="0" err="1"/>
              <a:t>here</a:t>
            </a:r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F8482FFD-9B7E-D345-B487-BA12F871E1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 err="1"/>
              <a:t>Place</a:t>
            </a:r>
            <a:r>
              <a:rPr lang="nl-NL" dirty="0"/>
              <a:t> </a:t>
            </a:r>
            <a:r>
              <a:rPr lang="nl-NL" dirty="0" err="1"/>
              <a:t>your</a:t>
            </a:r>
            <a:r>
              <a:rPr lang="nl-NL" dirty="0"/>
              <a:t> </a:t>
            </a:r>
            <a:r>
              <a:rPr lang="nl-NL" dirty="0" err="1"/>
              <a:t>subtitle</a:t>
            </a:r>
            <a:r>
              <a:rPr lang="nl-NL" dirty="0"/>
              <a:t> </a:t>
            </a:r>
            <a:r>
              <a:rPr lang="nl-NL" dirty="0" err="1"/>
              <a:t>text</a:t>
            </a:r>
            <a:r>
              <a:rPr lang="nl-NL" dirty="0"/>
              <a:t> here</a:t>
            </a:r>
          </a:p>
        </p:txBody>
      </p:sp>
      <p:sp>
        <p:nvSpPr>
          <p:cNvPr id="7" name="Foliennummernplatzhalter 5">
            <a:extLst>
              <a:ext uri="{FF2B5EF4-FFF2-40B4-BE49-F238E27FC236}">
                <a16:creationId xmlns:a16="http://schemas.microsoft.com/office/drawing/2014/main" id="{D5CB9800-A3DA-D54F-9C93-4D8DB5986CAB}"/>
              </a:ext>
            </a:extLst>
          </p:cNvPr>
          <p:cNvSpPr txBox="1">
            <a:spLocks/>
          </p:cNvSpPr>
          <p:nvPr userDrawn="1"/>
        </p:nvSpPr>
        <p:spPr>
          <a:xfrm>
            <a:off x="10972800" y="6356358"/>
            <a:ext cx="651343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defPPr>
              <a:defRPr lang="en-NL"/>
            </a:defPPr>
            <a:lvl1pPr marL="0" algn="r" defTabSz="914400" rtl="0" eaLnBrk="1" latinLnBrk="0" hangingPunct="1">
              <a:defRPr sz="900" b="1" i="0" kern="1200" baseline="0">
                <a:solidFill>
                  <a:srgbClr val="C8102E"/>
                </a:solidFill>
                <a:latin typeface="Circular Std Bold" panose="020B0604020101020102" pitchFamily="34" charset="77"/>
                <a:ea typeface="+mn-ea"/>
                <a:cs typeface="Circular Std Bold" panose="020B0604020101020102" pitchFamily="34" charset="77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713C78-E193-8E46-B239-FEB774DE49A4}" type="slidenum">
              <a:rPr lang="de-DE" smtClean="0">
                <a:solidFill>
                  <a:srgbClr val="00D0B4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de-DE" dirty="0">
              <a:solidFill>
                <a:srgbClr val="00D0B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C6E79C20-FCF0-3E46-BE55-39D580DAF2E8}"/>
              </a:ext>
            </a:extLst>
          </p:cNvPr>
          <p:cNvCxnSpPr>
            <a:cxnSpLocks/>
          </p:cNvCxnSpPr>
          <p:nvPr userDrawn="1"/>
        </p:nvCxnSpPr>
        <p:spPr>
          <a:xfrm>
            <a:off x="484633" y="6199632"/>
            <a:ext cx="11228831" cy="0"/>
          </a:xfrm>
          <a:prstGeom prst="line">
            <a:avLst/>
          </a:prstGeom>
          <a:ln w="9525">
            <a:solidFill>
              <a:srgbClr val="00D0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Afbeelding 9">
            <a:extLst>
              <a:ext uri="{FF2B5EF4-FFF2-40B4-BE49-F238E27FC236}">
                <a16:creationId xmlns:a16="http://schemas.microsoft.com/office/drawing/2014/main" id="{B72959D0-DB42-744F-9AA3-1AF26465F3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26345" b="26345"/>
          <a:stretch/>
        </p:blipFill>
        <p:spPr>
          <a:xfrm>
            <a:off x="-54243" y="6211112"/>
            <a:ext cx="2494517" cy="663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385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F4E6BF84-F219-F648-AEDF-755B943B6FC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64008"/>
            <a:ext cx="12192000" cy="6940296"/>
          </a:xfrm>
          <a:prstGeom prst="rect">
            <a:avLst/>
          </a:prstGeom>
        </p:spPr>
      </p:pic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3089C14-A4EE-394F-8925-B3E7B993B9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98555"/>
            <a:ext cx="10515600" cy="4090541"/>
          </a:xfrm>
        </p:spPr>
        <p:txBody>
          <a:bodyPr/>
          <a:lstStyle>
            <a:lvl1pPr marL="0" indent="0">
              <a:buFontTx/>
              <a:buNone/>
              <a:defRPr b="0" i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l-NL" dirty="0" err="1"/>
              <a:t>Place</a:t>
            </a:r>
            <a:r>
              <a:rPr lang="nl-NL" dirty="0"/>
              <a:t> </a:t>
            </a:r>
            <a:r>
              <a:rPr lang="nl-NL" dirty="0" err="1"/>
              <a:t>your</a:t>
            </a:r>
            <a:r>
              <a:rPr lang="nl-NL" dirty="0"/>
              <a:t> </a:t>
            </a:r>
            <a:r>
              <a:rPr lang="nl-NL" dirty="0" err="1"/>
              <a:t>text</a:t>
            </a:r>
            <a:r>
              <a:rPr lang="nl-NL" dirty="0"/>
              <a:t> </a:t>
            </a:r>
            <a:r>
              <a:rPr lang="nl-NL" dirty="0" err="1"/>
              <a:t>here</a:t>
            </a:r>
            <a:endParaRPr lang="nl-NL" dirty="0"/>
          </a:p>
        </p:txBody>
      </p:sp>
      <p:sp>
        <p:nvSpPr>
          <p:cNvPr id="8" name="Foliennummernplatzhalter 5">
            <a:extLst>
              <a:ext uri="{FF2B5EF4-FFF2-40B4-BE49-F238E27FC236}">
                <a16:creationId xmlns:a16="http://schemas.microsoft.com/office/drawing/2014/main" id="{87C97B91-EE97-1648-BB34-24094E4B8965}"/>
              </a:ext>
            </a:extLst>
          </p:cNvPr>
          <p:cNvSpPr txBox="1">
            <a:spLocks/>
          </p:cNvSpPr>
          <p:nvPr userDrawn="1"/>
        </p:nvSpPr>
        <p:spPr>
          <a:xfrm>
            <a:off x="10972800" y="6356358"/>
            <a:ext cx="651343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defPPr>
              <a:defRPr lang="en-NL"/>
            </a:defPPr>
            <a:lvl1pPr marL="0" algn="r" defTabSz="914400" rtl="0" eaLnBrk="1" latinLnBrk="0" hangingPunct="1">
              <a:defRPr sz="900" b="1" i="0" kern="1200" baseline="0">
                <a:solidFill>
                  <a:srgbClr val="C8102E"/>
                </a:solidFill>
                <a:latin typeface="Circular Std Bold" panose="020B0604020101020102" pitchFamily="34" charset="77"/>
                <a:ea typeface="+mn-ea"/>
                <a:cs typeface="Circular Std Bold" panose="020B0604020101020102" pitchFamily="34" charset="77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713C78-E193-8E46-B239-FEB774DE49A4}" type="slidenum">
              <a:rPr lang="de-DE" smtClean="0">
                <a:solidFill>
                  <a:srgbClr val="00D0B4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de-DE" dirty="0">
              <a:solidFill>
                <a:srgbClr val="00D0B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Rechte verbindingslijn 9">
            <a:extLst>
              <a:ext uri="{FF2B5EF4-FFF2-40B4-BE49-F238E27FC236}">
                <a16:creationId xmlns:a16="http://schemas.microsoft.com/office/drawing/2014/main" id="{AFDD26CE-1C0F-CE46-8430-2340A3362CE9}"/>
              </a:ext>
            </a:extLst>
          </p:cNvPr>
          <p:cNvCxnSpPr>
            <a:cxnSpLocks/>
          </p:cNvCxnSpPr>
          <p:nvPr userDrawn="1"/>
        </p:nvCxnSpPr>
        <p:spPr>
          <a:xfrm>
            <a:off x="484633" y="6199632"/>
            <a:ext cx="11228831" cy="0"/>
          </a:xfrm>
          <a:prstGeom prst="line">
            <a:avLst/>
          </a:prstGeom>
          <a:ln w="9525">
            <a:solidFill>
              <a:srgbClr val="00D0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el 1">
            <a:extLst>
              <a:ext uri="{FF2B5EF4-FFF2-40B4-BE49-F238E27FC236}">
                <a16:creationId xmlns:a16="http://schemas.microsoft.com/office/drawing/2014/main" id="{3C6A6A03-AB19-A247-96E7-4D09BFB5F92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2757" y="488549"/>
            <a:ext cx="8094084" cy="599471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i="0" baseline="0">
                <a:solidFill>
                  <a:srgbClr val="213F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Place </a:t>
            </a:r>
            <a:r>
              <a:rPr lang="de-DE" dirty="0" err="1"/>
              <a:t>your</a:t>
            </a:r>
            <a:r>
              <a:rPr lang="de-DE" dirty="0"/>
              <a:t> title </a:t>
            </a:r>
            <a:r>
              <a:rPr lang="de-DE" dirty="0" err="1"/>
              <a:t>text</a:t>
            </a:r>
            <a:r>
              <a:rPr lang="de-DE" dirty="0"/>
              <a:t> </a:t>
            </a:r>
            <a:r>
              <a:rPr lang="de-DE" dirty="0" err="1"/>
              <a:t>here</a:t>
            </a:r>
            <a:endParaRPr lang="de-DE" dirty="0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2472551C-09D3-3C42-A9F5-37AC33EE904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26345" b="26345"/>
          <a:stretch/>
        </p:blipFill>
        <p:spPr>
          <a:xfrm>
            <a:off x="-54243" y="6211112"/>
            <a:ext cx="2494517" cy="663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821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20FF93B4-0149-2F4C-83A3-0A5FB5EE1CB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64008"/>
            <a:ext cx="12192000" cy="694029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68FB19A-6988-B64F-8FF5-7A1A05D973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 i="0">
                <a:solidFill>
                  <a:srgbClr val="213F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 dirty="0" err="1"/>
              <a:t>Place</a:t>
            </a:r>
            <a:r>
              <a:rPr lang="nl-NL" dirty="0"/>
              <a:t> </a:t>
            </a:r>
            <a:r>
              <a:rPr lang="nl-NL" dirty="0" err="1"/>
              <a:t>your</a:t>
            </a:r>
            <a:r>
              <a:rPr lang="nl-NL" dirty="0"/>
              <a:t> </a:t>
            </a:r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text</a:t>
            </a:r>
            <a:r>
              <a:rPr lang="nl-NL" dirty="0"/>
              <a:t> </a:t>
            </a:r>
            <a:r>
              <a:rPr lang="nl-NL" dirty="0" err="1"/>
              <a:t>here</a:t>
            </a:r>
            <a:endParaRPr lang="nl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C57623F-5431-DD40-89CE-7C52189043F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dirty="0" err="1"/>
              <a:t>Place</a:t>
            </a:r>
            <a:r>
              <a:rPr lang="nl-NL" dirty="0"/>
              <a:t> </a:t>
            </a:r>
            <a:r>
              <a:rPr lang="nl-NL" dirty="0" err="1"/>
              <a:t>your</a:t>
            </a:r>
            <a:r>
              <a:rPr lang="nl-NL" dirty="0"/>
              <a:t> </a:t>
            </a:r>
            <a:r>
              <a:rPr lang="nl-NL" dirty="0" err="1"/>
              <a:t>subtitle</a:t>
            </a:r>
            <a:r>
              <a:rPr lang="nl-NL" dirty="0"/>
              <a:t> </a:t>
            </a:r>
            <a:r>
              <a:rPr lang="nl-NL" dirty="0" err="1"/>
              <a:t>text</a:t>
            </a:r>
            <a:r>
              <a:rPr lang="nl-NL" dirty="0"/>
              <a:t> here</a:t>
            </a:r>
          </a:p>
        </p:txBody>
      </p:sp>
      <p:sp>
        <p:nvSpPr>
          <p:cNvPr id="8" name="Foliennummernplatzhalter 5">
            <a:extLst>
              <a:ext uri="{FF2B5EF4-FFF2-40B4-BE49-F238E27FC236}">
                <a16:creationId xmlns:a16="http://schemas.microsoft.com/office/drawing/2014/main" id="{504985DD-5320-3348-A690-83DDDE4D4CA4}"/>
              </a:ext>
            </a:extLst>
          </p:cNvPr>
          <p:cNvSpPr txBox="1">
            <a:spLocks/>
          </p:cNvSpPr>
          <p:nvPr userDrawn="1"/>
        </p:nvSpPr>
        <p:spPr>
          <a:xfrm>
            <a:off x="10972800" y="6356358"/>
            <a:ext cx="651343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defPPr>
              <a:defRPr lang="en-NL"/>
            </a:defPPr>
            <a:lvl1pPr marL="0" algn="r" defTabSz="914400" rtl="0" eaLnBrk="1" latinLnBrk="0" hangingPunct="1">
              <a:defRPr sz="900" b="1" i="0" kern="1200" baseline="0">
                <a:solidFill>
                  <a:srgbClr val="C8102E"/>
                </a:solidFill>
                <a:latin typeface="Circular Std Bold" panose="020B0604020101020102" pitchFamily="34" charset="77"/>
                <a:ea typeface="+mn-ea"/>
                <a:cs typeface="Circular Std Bold" panose="020B0604020101020102" pitchFamily="34" charset="77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713C78-E193-8E46-B239-FEB774DE49A4}" type="slidenum">
              <a:rPr lang="de-DE" smtClean="0">
                <a:solidFill>
                  <a:srgbClr val="00D0B4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de-DE" dirty="0">
              <a:solidFill>
                <a:srgbClr val="00D0B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Rechte verbindingslijn 9">
            <a:extLst>
              <a:ext uri="{FF2B5EF4-FFF2-40B4-BE49-F238E27FC236}">
                <a16:creationId xmlns:a16="http://schemas.microsoft.com/office/drawing/2014/main" id="{1B9B5EB0-9CB8-324E-AC75-C954C8B196D5}"/>
              </a:ext>
            </a:extLst>
          </p:cNvPr>
          <p:cNvCxnSpPr>
            <a:cxnSpLocks/>
          </p:cNvCxnSpPr>
          <p:nvPr userDrawn="1"/>
        </p:nvCxnSpPr>
        <p:spPr>
          <a:xfrm>
            <a:off x="484633" y="6199632"/>
            <a:ext cx="11228831" cy="0"/>
          </a:xfrm>
          <a:prstGeom prst="line">
            <a:avLst/>
          </a:prstGeom>
          <a:ln w="9525">
            <a:solidFill>
              <a:srgbClr val="00D0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5D1A1DAF-077C-4C46-95B9-8D72609708F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26345" b="26345"/>
          <a:stretch/>
        </p:blipFill>
        <p:spPr>
          <a:xfrm>
            <a:off x="-54243" y="6211112"/>
            <a:ext cx="2494517" cy="663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8190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7564127F-E8C1-F244-A1DC-95D28809305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64008"/>
            <a:ext cx="12192000" cy="6940296"/>
          </a:xfrm>
          <a:prstGeom prst="rect">
            <a:avLst/>
          </a:prstGeom>
        </p:spPr>
      </p:pic>
      <p:sp>
        <p:nvSpPr>
          <p:cNvPr id="9" name="Foliennummernplatzhalter 5">
            <a:extLst>
              <a:ext uri="{FF2B5EF4-FFF2-40B4-BE49-F238E27FC236}">
                <a16:creationId xmlns:a16="http://schemas.microsoft.com/office/drawing/2014/main" id="{9B6B9AE1-2771-714E-B612-02EDC2D32E70}"/>
              </a:ext>
            </a:extLst>
          </p:cNvPr>
          <p:cNvSpPr txBox="1">
            <a:spLocks/>
          </p:cNvSpPr>
          <p:nvPr userDrawn="1"/>
        </p:nvSpPr>
        <p:spPr>
          <a:xfrm>
            <a:off x="10972800" y="6356358"/>
            <a:ext cx="651343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defPPr>
              <a:defRPr lang="en-NL"/>
            </a:defPPr>
            <a:lvl1pPr marL="0" algn="r" defTabSz="914400" rtl="0" eaLnBrk="1" latinLnBrk="0" hangingPunct="1">
              <a:defRPr sz="900" b="1" i="0" kern="1200" baseline="0">
                <a:solidFill>
                  <a:srgbClr val="C8102E"/>
                </a:solidFill>
                <a:latin typeface="Circular Std Bold" panose="020B0604020101020102" pitchFamily="34" charset="77"/>
                <a:ea typeface="+mn-ea"/>
                <a:cs typeface="Circular Std Bold" panose="020B0604020101020102" pitchFamily="34" charset="77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713C78-E193-8E46-B239-FEB774DE49A4}" type="slidenum">
              <a:rPr lang="de-DE" smtClean="0">
                <a:solidFill>
                  <a:srgbClr val="00D0B4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de-DE" dirty="0">
              <a:solidFill>
                <a:srgbClr val="00D0B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363728AE-05D1-4140-BA5D-61E093C5DD8E}"/>
              </a:ext>
            </a:extLst>
          </p:cNvPr>
          <p:cNvCxnSpPr>
            <a:cxnSpLocks/>
          </p:cNvCxnSpPr>
          <p:nvPr userDrawn="1"/>
        </p:nvCxnSpPr>
        <p:spPr>
          <a:xfrm>
            <a:off x="484633" y="6199632"/>
            <a:ext cx="11228831" cy="0"/>
          </a:xfrm>
          <a:prstGeom prst="line">
            <a:avLst/>
          </a:prstGeom>
          <a:ln w="9525">
            <a:solidFill>
              <a:srgbClr val="00D0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el 1">
            <a:extLst>
              <a:ext uri="{FF2B5EF4-FFF2-40B4-BE49-F238E27FC236}">
                <a16:creationId xmlns:a16="http://schemas.microsoft.com/office/drawing/2014/main" id="{8FA2D650-AEE9-5B43-BAC8-59F778FDEFA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1100" y="1122363"/>
            <a:ext cx="7874165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800" b="1" i="0" baseline="0">
                <a:solidFill>
                  <a:srgbClr val="213F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Place </a:t>
            </a:r>
            <a:r>
              <a:rPr lang="de-DE" dirty="0" err="1"/>
              <a:t>your</a:t>
            </a:r>
            <a:r>
              <a:rPr lang="de-DE" dirty="0"/>
              <a:t> title </a:t>
            </a:r>
            <a:r>
              <a:rPr lang="de-DE" dirty="0" err="1"/>
              <a:t>text</a:t>
            </a:r>
            <a:r>
              <a:rPr lang="de-DE" dirty="0"/>
              <a:t>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7" name="Untertitel 2">
            <a:extLst>
              <a:ext uri="{FF2B5EF4-FFF2-40B4-BE49-F238E27FC236}">
                <a16:creationId xmlns:a16="http://schemas.microsoft.com/office/drawing/2014/main" id="{E8CA95B4-73EE-944B-8450-22D866E2D33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91101" y="3602038"/>
            <a:ext cx="7315200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95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1494" indent="0" algn="ctr">
              <a:buNone/>
              <a:defRPr sz="1625"/>
            </a:lvl2pPr>
            <a:lvl3pPr marL="742987" indent="0" algn="ctr">
              <a:buNone/>
              <a:defRPr sz="1463"/>
            </a:lvl3pPr>
            <a:lvl4pPr marL="1114481" indent="0" algn="ctr">
              <a:buNone/>
              <a:defRPr sz="1300"/>
            </a:lvl4pPr>
            <a:lvl5pPr marL="1485974" indent="0" algn="ctr">
              <a:buNone/>
              <a:defRPr sz="1300"/>
            </a:lvl5pPr>
            <a:lvl6pPr marL="1857468" indent="0" algn="ctr">
              <a:buNone/>
              <a:defRPr sz="1300"/>
            </a:lvl6pPr>
            <a:lvl7pPr marL="2228962" indent="0" algn="ctr">
              <a:buNone/>
              <a:defRPr sz="1300"/>
            </a:lvl7pPr>
            <a:lvl8pPr marL="2600455" indent="0" algn="ctr">
              <a:buNone/>
              <a:defRPr sz="1300"/>
            </a:lvl8pPr>
            <a:lvl9pPr marL="2971949" indent="0" algn="ctr">
              <a:buNone/>
              <a:defRPr sz="1300"/>
            </a:lvl9pPr>
          </a:lstStyle>
          <a:p>
            <a:r>
              <a:rPr lang="de-DE" dirty="0"/>
              <a:t>Place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subtitle</a:t>
            </a:r>
            <a:r>
              <a:rPr lang="de-DE" dirty="0"/>
              <a:t> </a:t>
            </a:r>
            <a:r>
              <a:rPr lang="de-DE" dirty="0" err="1"/>
              <a:t>text</a:t>
            </a:r>
            <a:r>
              <a:rPr lang="de-DE" dirty="0"/>
              <a:t>/</a:t>
            </a:r>
            <a:r>
              <a:rPr lang="de-DE" dirty="0" err="1"/>
              <a:t>name</a:t>
            </a:r>
            <a:r>
              <a:rPr lang="de-DE" dirty="0"/>
              <a:t> </a:t>
            </a:r>
            <a:r>
              <a:rPr lang="de-DE" dirty="0" err="1"/>
              <a:t>presenter</a:t>
            </a:r>
            <a:r>
              <a:rPr lang="de-DE" dirty="0"/>
              <a:t> </a:t>
            </a:r>
            <a:r>
              <a:rPr lang="de-DE" dirty="0" err="1"/>
              <a:t>here</a:t>
            </a:r>
            <a:endParaRPr lang="de-DE" dirty="0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A8ECCAA2-1F75-4141-9E6B-67DB6702C1A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26345" b="26345"/>
          <a:stretch/>
        </p:blipFill>
        <p:spPr>
          <a:xfrm>
            <a:off x="-54243" y="6211112"/>
            <a:ext cx="2494517" cy="663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973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7D7A8175-40B3-C842-86D4-83BA5A0D35D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64008"/>
            <a:ext cx="12192000" cy="6940296"/>
          </a:xfrm>
          <a:prstGeom prst="rect">
            <a:avLst/>
          </a:prstGeom>
        </p:spPr>
      </p:pic>
      <p:sp>
        <p:nvSpPr>
          <p:cNvPr id="9" name="Foliennummernplatzhalter 5">
            <a:extLst>
              <a:ext uri="{FF2B5EF4-FFF2-40B4-BE49-F238E27FC236}">
                <a16:creationId xmlns:a16="http://schemas.microsoft.com/office/drawing/2014/main" id="{938D071B-1E24-0942-866D-702760C33ED4}"/>
              </a:ext>
            </a:extLst>
          </p:cNvPr>
          <p:cNvSpPr txBox="1">
            <a:spLocks/>
          </p:cNvSpPr>
          <p:nvPr userDrawn="1"/>
        </p:nvSpPr>
        <p:spPr>
          <a:xfrm>
            <a:off x="10972800" y="6356358"/>
            <a:ext cx="651343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defPPr>
              <a:defRPr lang="en-NL"/>
            </a:defPPr>
            <a:lvl1pPr marL="0" algn="r" defTabSz="914400" rtl="0" eaLnBrk="1" latinLnBrk="0" hangingPunct="1">
              <a:defRPr sz="900" b="1" i="0" kern="1200" baseline="0">
                <a:solidFill>
                  <a:srgbClr val="C8102E"/>
                </a:solidFill>
                <a:latin typeface="Circular Std Bold" panose="020B0604020101020102" pitchFamily="34" charset="77"/>
                <a:ea typeface="+mn-ea"/>
                <a:cs typeface="Circular Std Bold" panose="020B0604020101020102" pitchFamily="34" charset="77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713C78-E193-8E46-B239-FEB774DE49A4}" type="slidenum">
              <a:rPr lang="de-DE" smtClean="0">
                <a:solidFill>
                  <a:srgbClr val="00D0B4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de-DE" dirty="0">
              <a:solidFill>
                <a:srgbClr val="00D0B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C106CBE5-4128-F443-AC03-C5E26B0B44C3}"/>
              </a:ext>
            </a:extLst>
          </p:cNvPr>
          <p:cNvCxnSpPr>
            <a:cxnSpLocks/>
          </p:cNvCxnSpPr>
          <p:nvPr userDrawn="1"/>
        </p:nvCxnSpPr>
        <p:spPr>
          <a:xfrm>
            <a:off x="484633" y="6199632"/>
            <a:ext cx="11228831" cy="0"/>
          </a:xfrm>
          <a:prstGeom prst="line">
            <a:avLst/>
          </a:prstGeom>
          <a:ln w="9525">
            <a:solidFill>
              <a:srgbClr val="00D0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C8998114-D711-B64C-BD1F-2F7C6EC5A80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34178" y="1786327"/>
            <a:ext cx="10896405" cy="3465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65C2A6B7-3193-D14C-855C-1810A71EBB2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2757" y="488549"/>
            <a:ext cx="8094084" cy="599471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i="0" baseline="0">
                <a:solidFill>
                  <a:srgbClr val="213F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Place </a:t>
            </a:r>
            <a:r>
              <a:rPr lang="de-DE" dirty="0" err="1"/>
              <a:t>your</a:t>
            </a:r>
            <a:r>
              <a:rPr lang="de-DE" dirty="0"/>
              <a:t> title </a:t>
            </a:r>
            <a:r>
              <a:rPr lang="de-DE" dirty="0" err="1"/>
              <a:t>text</a:t>
            </a:r>
            <a:r>
              <a:rPr lang="de-DE" dirty="0"/>
              <a:t> </a:t>
            </a:r>
            <a:r>
              <a:rPr lang="de-DE" dirty="0" err="1"/>
              <a:t>here</a:t>
            </a:r>
            <a:endParaRPr lang="de-DE" dirty="0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F896589C-137B-1D49-94F3-2599316B269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26345" b="26345"/>
          <a:stretch/>
        </p:blipFill>
        <p:spPr>
          <a:xfrm>
            <a:off x="-54243" y="6211112"/>
            <a:ext cx="2494517" cy="663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961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7AE13796-112D-D74B-A7E0-0AC22CCB804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64008"/>
            <a:ext cx="12192000" cy="6940296"/>
          </a:xfrm>
          <a:prstGeom prst="rect">
            <a:avLst/>
          </a:prstGeom>
        </p:spPr>
      </p:pic>
      <p:sp>
        <p:nvSpPr>
          <p:cNvPr id="7" name="Foliennummernplatzhalter 5">
            <a:extLst>
              <a:ext uri="{FF2B5EF4-FFF2-40B4-BE49-F238E27FC236}">
                <a16:creationId xmlns:a16="http://schemas.microsoft.com/office/drawing/2014/main" id="{16C34D86-E045-AE4C-A7DE-2F69B8F481D2}"/>
              </a:ext>
            </a:extLst>
          </p:cNvPr>
          <p:cNvSpPr txBox="1">
            <a:spLocks/>
          </p:cNvSpPr>
          <p:nvPr userDrawn="1"/>
        </p:nvSpPr>
        <p:spPr>
          <a:xfrm>
            <a:off x="10972800" y="6356358"/>
            <a:ext cx="651343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defPPr>
              <a:defRPr lang="en-NL"/>
            </a:defPPr>
            <a:lvl1pPr marL="0" algn="r" defTabSz="914400" rtl="0" eaLnBrk="1" latinLnBrk="0" hangingPunct="1">
              <a:defRPr sz="900" b="1" i="0" kern="1200" baseline="0">
                <a:solidFill>
                  <a:srgbClr val="C8102E"/>
                </a:solidFill>
                <a:latin typeface="Circular Std Bold" panose="020B0604020101020102" pitchFamily="34" charset="77"/>
                <a:ea typeface="+mn-ea"/>
                <a:cs typeface="Circular Std Bold" panose="020B0604020101020102" pitchFamily="34" charset="77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713C78-E193-8E46-B239-FEB774DE49A4}" type="slidenum">
              <a:rPr lang="de-DE" smtClean="0">
                <a:solidFill>
                  <a:srgbClr val="00D0B4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de-DE" dirty="0">
              <a:solidFill>
                <a:srgbClr val="00D0B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216BC289-0203-E84D-94AB-2B0108E46349}"/>
              </a:ext>
            </a:extLst>
          </p:cNvPr>
          <p:cNvCxnSpPr>
            <a:cxnSpLocks/>
          </p:cNvCxnSpPr>
          <p:nvPr userDrawn="1"/>
        </p:nvCxnSpPr>
        <p:spPr>
          <a:xfrm>
            <a:off x="484633" y="6199632"/>
            <a:ext cx="11228831" cy="0"/>
          </a:xfrm>
          <a:prstGeom prst="line">
            <a:avLst/>
          </a:prstGeom>
          <a:ln w="9525">
            <a:solidFill>
              <a:srgbClr val="00D0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el 1">
            <a:extLst>
              <a:ext uri="{FF2B5EF4-FFF2-40B4-BE49-F238E27FC236}">
                <a16:creationId xmlns:a16="http://schemas.microsoft.com/office/drawing/2014/main" id="{65C2A6B7-3193-D14C-855C-1810A71EBB2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2757" y="488549"/>
            <a:ext cx="8094084" cy="599471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i="0" baseline="0">
                <a:solidFill>
                  <a:srgbClr val="213F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Place </a:t>
            </a:r>
            <a:r>
              <a:rPr lang="de-DE" dirty="0" err="1"/>
              <a:t>your</a:t>
            </a:r>
            <a:r>
              <a:rPr lang="de-DE" dirty="0"/>
              <a:t> title </a:t>
            </a:r>
            <a:r>
              <a:rPr lang="de-DE" dirty="0" err="1"/>
              <a:t>text</a:t>
            </a:r>
            <a:r>
              <a:rPr lang="de-DE" dirty="0"/>
              <a:t> </a:t>
            </a:r>
            <a:r>
              <a:rPr lang="de-DE" dirty="0" err="1"/>
              <a:t>here</a:t>
            </a:r>
            <a:endParaRPr lang="de-DE" dirty="0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E3AB27DC-AD7E-5A44-8A46-5985F95A54C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26345" b="26345"/>
          <a:stretch/>
        </p:blipFill>
        <p:spPr>
          <a:xfrm>
            <a:off x="-54243" y="6211112"/>
            <a:ext cx="2494517" cy="663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25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90772F82-E382-5347-B0D0-C02DF83171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48510"/>
            <a:ext cx="12192000" cy="6940296"/>
          </a:xfrm>
          <a:prstGeom prst="rect">
            <a:avLst/>
          </a:prstGeom>
        </p:spPr>
      </p:pic>
      <p:sp>
        <p:nvSpPr>
          <p:cNvPr id="9" name="Foliennummernplatzhalter 5">
            <a:extLst>
              <a:ext uri="{FF2B5EF4-FFF2-40B4-BE49-F238E27FC236}">
                <a16:creationId xmlns:a16="http://schemas.microsoft.com/office/drawing/2014/main" id="{508A382A-1ACA-6D4D-9523-F1FA3637FA2B}"/>
              </a:ext>
            </a:extLst>
          </p:cNvPr>
          <p:cNvSpPr txBox="1">
            <a:spLocks/>
          </p:cNvSpPr>
          <p:nvPr userDrawn="1"/>
        </p:nvSpPr>
        <p:spPr>
          <a:xfrm>
            <a:off x="10972800" y="6356358"/>
            <a:ext cx="651343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defPPr>
              <a:defRPr lang="en-NL"/>
            </a:defPPr>
            <a:lvl1pPr marL="0" algn="r" defTabSz="914400" rtl="0" eaLnBrk="1" latinLnBrk="0" hangingPunct="1">
              <a:defRPr sz="900" b="1" i="0" kern="1200" baseline="0">
                <a:solidFill>
                  <a:srgbClr val="C8102E"/>
                </a:solidFill>
                <a:latin typeface="Circular Std Bold" panose="020B0604020101020102" pitchFamily="34" charset="77"/>
                <a:ea typeface="+mn-ea"/>
                <a:cs typeface="Circular Std Bold" panose="020B0604020101020102" pitchFamily="34" charset="77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713C78-E193-8E46-B239-FEB774DE49A4}" type="slidenum">
              <a:rPr lang="de-DE" smtClean="0">
                <a:solidFill>
                  <a:srgbClr val="00D0B4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de-DE" dirty="0">
              <a:solidFill>
                <a:srgbClr val="00D0B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BF45D645-A4F9-8D41-AC05-8E31D3676C79}"/>
              </a:ext>
            </a:extLst>
          </p:cNvPr>
          <p:cNvCxnSpPr>
            <a:cxnSpLocks/>
          </p:cNvCxnSpPr>
          <p:nvPr userDrawn="1"/>
        </p:nvCxnSpPr>
        <p:spPr>
          <a:xfrm>
            <a:off x="484633" y="6199632"/>
            <a:ext cx="11228831" cy="0"/>
          </a:xfrm>
          <a:prstGeom prst="line">
            <a:avLst/>
          </a:prstGeom>
          <a:ln w="9525">
            <a:solidFill>
              <a:srgbClr val="00D0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Inhaltsplatzhalter 2">
            <a:extLst>
              <a:ext uri="{FF2B5EF4-FFF2-40B4-BE49-F238E27FC236}">
                <a16:creationId xmlns:a16="http://schemas.microsoft.com/office/drawing/2014/main" id="{AED247DD-C36D-154F-8D04-4A8407BEF45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40541" y="1740948"/>
            <a:ext cx="4772148" cy="3847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89D84FC7-87A2-5346-A42F-C4CCB5450A5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2757" y="488549"/>
            <a:ext cx="8094084" cy="599471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i="0" baseline="0">
                <a:solidFill>
                  <a:srgbClr val="213F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Place </a:t>
            </a:r>
            <a:r>
              <a:rPr lang="de-DE" dirty="0" err="1"/>
              <a:t>your</a:t>
            </a:r>
            <a:r>
              <a:rPr lang="de-DE" dirty="0"/>
              <a:t> title </a:t>
            </a:r>
            <a:r>
              <a:rPr lang="de-DE" dirty="0" err="1"/>
              <a:t>text</a:t>
            </a:r>
            <a:r>
              <a:rPr lang="de-DE" dirty="0"/>
              <a:t>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6A9FA926-5792-A44D-801A-C8A359A1900E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490365" y="1713516"/>
            <a:ext cx="4772148" cy="3847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lang="de-DE" dirty="0"/>
              <a:t> </a:t>
            </a: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CBBC6D88-0A76-2D49-A8C4-88F512A186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26345" b="26345"/>
          <a:stretch/>
        </p:blipFill>
        <p:spPr>
          <a:xfrm>
            <a:off x="-54243" y="6211112"/>
            <a:ext cx="2494517" cy="663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652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C3D96401-0CEE-B140-B40D-88A421A38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2808592-2BC8-6C4C-9C63-823B23771E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B0E8B6D-A174-6748-AB46-F4DFBE1DB6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32B114-6372-1041-903F-A623666F7C15}" type="datetimeFigureOut">
              <a:rPr lang="nl-NL" smtClean="0"/>
              <a:t>2-10-2022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F5E2A2E-B1DA-BE4C-B344-BC9083A531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140A0AE-4EF4-4A43-B821-7A1A8C4EFE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65902E-9A7F-D547-90F5-C66AAB42A3C4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76115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4" r:id="rId4"/>
    <p:sldLayoutId id="2147483660" r:id="rId5"/>
    <p:sldLayoutId id="2147483661" r:id="rId6"/>
    <p:sldLayoutId id="214748365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9F403E-181F-4646-BFD3-518C22A8DD1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3858A293-C6DD-FA45-904B-5A69AC66925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32975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10472B37-1B81-4343-82AA-02D70EFE65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9E141A76-0D5D-AF4E-A33B-8BA696DFBA6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hfahafh</a:t>
            </a:r>
          </a:p>
        </p:txBody>
      </p:sp>
    </p:spTree>
    <p:extLst>
      <p:ext uri="{BB962C8B-B14F-4D97-AF65-F5344CB8AC3E}">
        <p14:creationId xmlns:p14="http://schemas.microsoft.com/office/powerpoint/2010/main" val="14191113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4C0145-F92A-6346-AA5F-334E810D3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52F3321-8250-FA4C-9E4C-ED88619A8C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297296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3B211C-37A6-8347-AA57-5222C894F3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68348151-FEF3-7A4F-A5D0-554A059513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968222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9E42C3-AD23-A440-9C83-85FEDA7AFB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807240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B0B315F5-1FCD-CD41-9D4F-602B4D58EB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3B166C98-6516-3249-8210-89FF0A689E2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5D24D376-B692-1045-86F2-89DE71768939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437239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6401828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D308817E432984F87E58D3F16BC7CB8" ma:contentTypeVersion="16" ma:contentTypeDescription="Create a new document." ma:contentTypeScope="" ma:versionID="329064229ec7800d7b247b0e16b751b5">
  <xsd:schema xmlns:xsd="http://www.w3.org/2001/XMLSchema" xmlns:xs="http://www.w3.org/2001/XMLSchema" xmlns:p="http://schemas.microsoft.com/office/2006/metadata/properties" xmlns:ns2="436636ef-6117-4937-8d14-6408b58b3f6a" xmlns:ns3="afbb3e09-20fc-41fe-891c-ad2d1d514bb0" targetNamespace="http://schemas.microsoft.com/office/2006/metadata/properties" ma:root="true" ma:fieldsID="7f573f20e1d2f0d386d8f185bc4e7b14" ns2:_="" ns3:_="">
    <xsd:import namespace="436636ef-6117-4937-8d14-6408b58b3f6a"/>
    <xsd:import namespace="afbb3e09-20fc-41fe-891c-ad2d1d514bb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6636ef-6117-4937-8d14-6408b58b3f6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806aaa40-c663-4506-a8f2-94edda6b6de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bb3e09-20fc-41fe-891c-ad2d1d514bb0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90cdf721-26e8-4fa8-af8e-77262affdfc5}" ma:internalName="TaxCatchAll" ma:showField="CatchAllData" ma:web="afbb3e09-20fc-41fe-891c-ad2d1d514bb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fbb3e09-20fc-41fe-891c-ad2d1d514bb0" xsi:nil="true"/>
    <lcf76f155ced4ddcb4097134ff3c332f xmlns="436636ef-6117-4937-8d14-6408b58b3f6a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CC550EA-A49F-45A9-80BE-42411208ED0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C6679D5-29F0-4C83-9A6C-A83204309B7A}"/>
</file>

<file path=customXml/itemProps3.xml><?xml version="1.0" encoding="utf-8"?>
<ds:datastoreItem xmlns:ds="http://schemas.openxmlformats.org/officeDocument/2006/customXml" ds:itemID="{FA916238-104B-4245-83C8-C88FD02B8BBA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1</Words>
  <Application>Microsoft Office PowerPoint</Application>
  <PresentationFormat>Widescreen</PresentationFormat>
  <Paragraphs>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Kantoorthema</vt:lpstr>
      <vt:lpstr>PowerPoint Presentation</vt:lpstr>
      <vt:lpstr>hfahafh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Lies Godhelp</dc:creator>
  <cp:lastModifiedBy>Marije de Graaf</cp:lastModifiedBy>
  <cp:revision>8</cp:revision>
  <dcterms:created xsi:type="dcterms:W3CDTF">2022-01-06T10:40:22Z</dcterms:created>
  <dcterms:modified xsi:type="dcterms:W3CDTF">2022-10-01T23:54:44Z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0x0101002D308817E432984F87E58D3F16BC7CB8</vt:lpwstr>
  </property>
  <property fmtid="{D5CDD505-2E9C-101B-9397-08002B2CF9AE}" pid="3" name="MSIP_Label_7cbf2ee6-7391-4c03-b07a-3137c8a2243c_Enabled">
    <vt:lpwstr>true</vt:lpwstr>
  </property>
  <property fmtid="{D5CDD505-2E9C-101B-9397-08002B2CF9AE}" pid="4" name="MSIP_Label_7cbf2ee6-7391-4c03-b07a-3137c8a2243c_SetDate">
    <vt:lpwstr>2022-10-01T23:51:10Z</vt:lpwstr>
  </property>
  <property fmtid="{D5CDD505-2E9C-101B-9397-08002B2CF9AE}" pid="5" name="MSIP_Label_7cbf2ee6-7391-4c03-b07a-3137c8a2243c_Method">
    <vt:lpwstr>Standard</vt:lpwstr>
  </property>
  <property fmtid="{D5CDD505-2E9C-101B-9397-08002B2CF9AE}" pid="6" name="MSIP_Label_7cbf2ee6-7391-4c03-b07a-3137c8a2243c_Name">
    <vt:lpwstr>Internal</vt:lpwstr>
  </property>
  <property fmtid="{D5CDD505-2E9C-101B-9397-08002B2CF9AE}" pid="7" name="MSIP_Label_7cbf2ee6-7391-4c03-b07a-3137c8a2243c_SiteId">
    <vt:lpwstr>ac144e41-8001-48f0-9e1c-170716ed06b6</vt:lpwstr>
  </property>
  <property fmtid="{D5CDD505-2E9C-101B-9397-08002B2CF9AE}" pid="8" name="MSIP_Label_7cbf2ee6-7391-4c03-b07a-3137c8a2243c_ActionId">
    <vt:lpwstr>aa435cdf-0f96-44b1-9e9d-4e12f94f4935</vt:lpwstr>
  </property>
  <property fmtid="{D5CDD505-2E9C-101B-9397-08002B2CF9AE}" pid="9" name="MSIP_Label_7cbf2ee6-7391-4c03-b07a-3137c8a2243c_ContentBits">
    <vt:lpwstr>1</vt:lpwstr>
  </property>
</Properties>
</file>