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07" r:id="rId4"/>
    <p:sldMasterId id="2147483660" r:id="rId5"/>
    <p:sldMasterId id="2147483710" r:id="rId6"/>
    <p:sldMasterId id="2147483712" r:id="rId7"/>
    <p:sldMasterId id="2147483730" r:id="rId8"/>
    <p:sldMasterId id="2147483725" r:id="rId9"/>
    <p:sldMasterId id="2147483778" r:id="rId10"/>
    <p:sldMasterId id="2147483789" r:id="rId11"/>
    <p:sldMasterId id="2147483794" r:id="rId12"/>
    <p:sldMasterId id="2147483807" r:id="rId13"/>
  </p:sldMasterIdLst>
  <p:notesMasterIdLst>
    <p:notesMasterId r:id="rId54"/>
  </p:notesMasterIdLst>
  <p:handoutMasterIdLst>
    <p:handoutMasterId r:id="rId55"/>
  </p:handoutMasterIdLst>
  <p:sldIdLst>
    <p:sldId id="759" r:id="rId14"/>
    <p:sldId id="760" r:id="rId15"/>
    <p:sldId id="1309" r:id="rId16"/>
    <p:sldId id="314" r:id="rId17"/>
    <p:sldId id="804" r:id="rId18"/>
    <p:sldId id="1367" r:id="rId19"/>
    <p:sldId id="711" r:id="rId20"/>
    <p:sldId id="1194" r:id="rId21"/>
    <p:sldId id="318" r:id="rId22"/>
    <p:sldId id="319" r:id="rId23"/>
    <p:sldId id="1333" r:id="rId24"/>
    <p:sldId id="787" r:id="rId25"/>
    <p:sldId id="788" r:id="rId26"/>
    <p:sldId id="1334" r:id="rId27"/>
    <p:sldId id="1368" r:id="rId28"/>
    <p:sldId id="1374" r:id="rId29"/>
    <p:sldId id="1350" r:id="rId30"/>
    <p:sldId id="1361" r:id="rId31"/>
    <p:sldId id="858" r:id="rId32"/>
    <p:sldId id="1369" r:id="rId33"/>
    <p:sldId id="825" r:id="rId34"/>
    <p:sldId id="828" r:id="rId35"/>
    <p:sldId id="772" r:id="rId36"/>
    <p:sldId id="1371" r:id="rId37"/>
    <p:sldId id="1372" r:id="rId38"/>
    <p:sldId id="1373" r:id="rId39"/>
    <p:sldId id="861" r:id="rId40"/>
    <p:sldId id="863" r:id="rId41"/>
    <p:sldId id="865" r:id="rId42"/>
    <p:sldId id="1366" r:id="rId43"/>
    <p:sldId id="1375" r:id="rId44"/>
    <p:sldId id="1028" r:id="rId45"/>
    <p:sldId id="1024" r:id="rId46"/>
    <p:sldId id="1018" r:id="rId47"/>
    <p:sldId id="1027" r:id="rId48"/>
    <p:sldId id="1026" r:id="rId49"/>
    <p:sldId id="1025" r:id="rId50"/>
    <p:sldId id="1339" r:id="rId51"/>
    <p:sldId id="1341" r:id="rId52"/>
    <p:sldId id="869" r:id="rId53"/>
  </p:sldIdLst>
  <p:sldSz cx="12192000" cy="6858000"/>
  <p:notesSz cx="6858000" cy="9144000"/>
  <p:embeddedFontLst>
    <p:embeddedFont>
      <p:font typeface="Source Sans Pro" panose="020B0503030403020204" pitchFamily="34" charset="0"/>
      <p:regular r:id="rId56"/>
      <p:bold r:id="rId57"/>
      <p:italic r:id="rId58"/>
      <p:boldItalic r:id="rId59"/>
    </p:embeddedFont>
    <p:embeddedFont>
      <p:font typeface="Source Sans Pro Black" panose="020B0803030403020204" pitchFamily="34" charset="0"/>
      <p:bold r:id="rId60"/>
      <p:italic r:id="rId61"/>
      <p:boldItalic r:id="rId62"/>
    </p:embeddedFont>
    <p:embeddedFont>
      <p:font typeface="Source Sans Pro Semibold" panose="020B0603030403020204" pitchFamily="34" charset="0"/>
      <p:bold r:id="rId63"/>
      <p:boldItalic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E4511B-4E6C-BF51-A9F8-9EA4EEC01E2A}" name="Marije de Graaf" initials="MG" userId="S::marije.degraaf@wearemci.com::be95bd9c-abc3-4f09-a7b6-dfe355b5cea4" providerId="AD"/>
  <p188:author id="{0F50FC51-202D-70B8-5A67-1870FEE41F18}" name="Marije de Graaf" initials="MdG" userId="S::marije.degraaf@mci-group.com::be95bd9c-abc3-4f09-a7b6-dfe355b5cea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ene Koomans" initials="IK" lastIdx="6" clrIdx="0">
    <p:extLst>
      <p:ext uri="{19B8F6BF-5375-455C-9EA6-DF929625EA0E}">
        <p15:presenceInfo xmlns:p15="http://schemas.microsoft.com/office/powerpoint/2012/main" userId="S::irene.koomans@mci-group.com::ac8be292-2017-4c3b-b3d0-4178046fb6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D47"/>
    <a:srgbClr val="213F78"/>
    <a:srgbClr val="0070C0"/>
    <a:srgbClr val="C00E0E"/>
    <a:srgbClr val="00D0B4"/>
    <a:srgbClr val="4C4495"/>
    <a:srgbClr val="F9AE23"/>
    <a:srgbClr val="00A07D"/>
    <a:srgbClr val="BC9AC7"/>
    <a:srgbClr val="FDF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A1DBC6-3588-4F69-8E66-62E2BA7CBE79}" v="11" dt="2024-08-12T06:57:24.2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3447" autoAdjust="0"/>
  </p:normalViewPr>
  <p:slideViewPr>
    <p:cSldViewPr snapToGrid="0" snapToObjects="1">
      <p:cViewPr varScale="1">
        <p:scale>
          <a:sx n="118" d="100"/>
          <a:sy n="118" d="100"/>
        </p:scale>
        <p:origin x="46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0" d="100"/>
        <a:sy n="120" d="100"/>
      </p:scale>
      <p:origin x="0" y="-18917"/>
    </p:cViewPr>
  </p:sorterViewPr>
  <p:notesViewPr>
    <p:cSldViewPr snapToGrid="0" snapToObjects="1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font" Target="fonts/font8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6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4.fntdata"/><Relationship Id="rId67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5.fntdata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zzahra" userId="039cf420-53de-473d-b2df-bb8e2c655e31" providerId="ADAL" clId="{E8A1DBC6-3588-4F69-8E66-62E2BA7CBE79}"/>
    <pc:docChg chg="custSel addSld delSld modSld sldOrd">
      <pc:chgData name="Fatima Azzahra" userId="039cf420-53de-473d-b2df-bb8e2c655e31" providerId="ADAL" clId="{E8A1DBC6-3588-4F69-8E66-62E2BA7CBE79}" dt="2024-08-12T07:19:52.411" v="318" actId="404"/>
      <pc:docMkLst>
        <pc:docMk/>
      </pc:docMkLst>
      <pc:sldChg chg="ord">
        <pc:chgData name="Fatima Azzahra" userId="039cf420-53de-473d-b2df-bb8e2c655e31" providerId="ADAL" clId="{E8A1DBC6-3588-4F69-8E66-62E2BA7CBE79}" dt="2024-08-06T07:56:40.449" v="3"/>
        <pc:sldMkLst>
          <pc:docMk/>
          <pc:sldMk cId="504211640" sldId="314"/>
        </pc:sldMkLst>
      </pc:sldChg>
      <pc:sldChg chg="modSp mod">
        <pc:chgData name="Fatima Azzahra" userId="039cf420-53de-473d-b2df-bb8e2c655e31" providerId="ADAL" clId="{E8A1DBC6-3588-4F69-8E66-62E2BA7CBE79}" dt="2024-08-12T06:49:27.743" v="28" actId="27636"/>
        <pc:sldMkLst>
          <pc:docMk/>
          <pc:sldMk cId="2683974495" sldId="711"/>
        </pc:sldMkLst>
        <pc:spChg chg="mod">
          <ac:chgData name="Fatima Azzahra" userId="039cf420-53de-473d-b2df-bb8e2c655e31" providerId="ADAL" clId="{E8A1DBC6-3588-4F69-8E66-62E2BA7CBE79}" dt="2024-08-12T06:49:27.743" v="28" actId="27636"/>
          <ac:spMkLst>
            <pc:docMk/>
            <pc:sldMk cId="2683974495" sldId="711"/>
            <ac:spMk id="4" creationId="{82E06F11-BC9A-4B14-85F7-FDE1C2C2AADB}"/>
          </ac:spMkLst>
        </pc:spChg>
      </pc:sldChg>
      <pc:sldChg chg="addSp modSp mod">
        <pc:chgData name="Fatima Azzahra" userId="039cf420-53de-473d-b2df-bb8e2c655e31" providerId="ADAL" clId="{E8A1DBC6-3588-4F69-8E66-62E2BA7CBE79}" dt="2024-08-12T06:52:38.005" v="60" actId="14100"/>
        <pc:sldMkLst>
          <pc:docMk/>
          <pc:sldMk cId="582336659" sldId="787"/>
        </pc:sldMkLst>
        <pc:spChg chg="mod">
          <ac:chgData name="Fatima Azzahra" userId="039cf420-53de-473d-b2df-bb8e2c655e31" providerId="ADAL" clId="{E8A1DBC6-3588-4F69-8E66-62E2BA7CBE79}" dt="2024-08-12T06:52:29.413" v="57" actId="1076"/>
          <ac:spMkLst>
            <pc:docMk/>
            <pc:sldMk cId="582336659" sldId="787"/>
            <ac:spMk id="2" creationId="{37E2DDC7-4ADE-337A-B940-C28DC87F28DB}"/>
          </ac:spMkLst>
        </pc:spChg>
        <pc:spChg chg="mod">
          <ac:chgData name="Fatima Azzahra" userId="039cf420-53de-473d-b2df-bb8e2c655e31" providerId="ADAL" clId="{E8A1DBC6-3588-4F69-8E66-62E2BA7CBE79}" dt="2024-08-12T06:52:35.086" v="59" actId="1076"/>
          <ac:spMkLst>
            <pc:docMk/>
            <pc:sldMk cId="582336659" sldId="787"/>
            <ac:spMk id="5" creationId="{58E4EC7E-69DF-35B2-033D-696F860C386F}"/>
          </ac:spMkLst>
        </pc:spChg>
        <pc:spChg chg="ord">
          <ac:chgData name="Fatima Azzahra" userId="039cf420-53de-473d-b2df-bb8e2c655e31" providerId="ADAL" clId="{E8A1DBC6-3588-4F69-8E66-62E2BA7CBE79}" dt="2024-08-12T06:51:56.663" v="47" actId="170"/>
          <ac:spMkLst>
            <pc:docMk/>
            <pc:sldMk cId="582336659" sldId="787"/>
            <ac:spMk id="10" creationId="{8BBF512C-AD0D-4D8B-9C0D-E301DE0DD309}"/>
          </ac:spMkLst>
        </pc:spChg>
        <pc:picChg chg="add mod">
          <ac:chgData name="Fatima Azzahra" userId="039cf420-53de-473d-b2df-bb8e2c655e31" providerId="ADAL" clId="{E8A1DBC6-3588-4F69-8E66-62E2BA7CBE79}" dt="2024-08-12T06:52:38.005" v="60" actId="14100"/>
          <ac:picMkLst>
            <pc:docMk/>
            <pc:sldMk cId="582336659" sldId="787"/>
            <ac:picMk id="4" creationId="{337DFE35-4176-F2E5-0F78-EC1EB9A82FC8}"/>
          </ac:picMkLst>
        </pc:picChg>
      </pc:sldChg>
      <pc:sldChg chg="ord">
        <pc:chgData name="Fatima Azzahra" userId="039cf420-53de-473d-b2df-bb8e2c655e31" providerId="ADAL" clId="{E8A1DBC6-3588-4F69-8E66-62E2BA7CBE79}" dt="2024-08-06T07:56:41.424" v="5"/>
        <pc:sldMkLst>
          <pc:docMk/>
          <pc:sldMk cId="1883753521" sldId="804"/>
        </pc:sldMkLst>
      </pc:sldChg>
      <pc:sldChg chg="addSp modSp mod">
        <pc:chgData name="Fatima Azzahra" userId="039cf420-53de-473d-b2df-bb8e2c655e31" providerId="ADAL" clId="{E8A1DBC6-3588-4F69-8E66-62E2BA7CBE79}" dt="2024-08-12T06:56:29.068" v="152" actId="1076"/>
        <pc:sldMkLst>
          <pc:docMk/>
          <pc:sldMk cId="3027328110" sldId="828"/>
        </pc:sldMkLst>
        <pc:spChg chg="add mod">
          <ac:chgData name="Fatima Azzahra" userId="039cf420-53de-473d-b2df-bb8e2c655e31" providerId="ADAL" clId="{E8A1DBC6-3588-4F69-8E66-62E2BA7CBE79}" dt="2024-08-12T06:56:29.068" v="152" actId="1076"/>
          <ac:spMkLst>
            <pc:docMk/>
            <pc:sldMk cId="3027328110" sldId="828"/>
            <ac:spMk id="2" creationId="{72856BC2-D52F-A56E-5FA3-31435FC4FDE3}"/>
          </ac:spMkLst>
        </pc:spChg>
      </pc:sldChg>
      <pc:sldChg chg="modSp mod">
        <pc:chgData name="Fatima Azzahra" userId="039cf420-53de-473d-b2df-bb8e2c655e31" providerId="ADAL" clId="{E8A1DBC6-3588-4F69-8E66-62E2BA7CBE79}" dt="2024-08-06T08:02:40.465" v="24"/>
        <pc:sldMkLst>
          <pc:docMk/>
          <pc:sldMk cId="3278645141" sldId="858"/>
        </pc:sldMkLst>
        <pc:spChg chg="mod">
          <ac:chgData name="Fatima Azzahra" userId="039cf420-53de-473d-b2df-bb8e2c655e31" providerId="ADAL" clId="{E8A1DBC6-3588-4F69-8E66-62E2BA7CBE79}" dt="2024-08-06T08:00:15.476" v="20" actId="1076"/>
          <ac:spMkLst>
            <pc:docMk/>
            <pc:sldMk cId="3278645141" sldId="858"/>
            <ac:spMk id="16" creationId="{FE493E68-D46B-B49F-5978-78DFD4BEEDA5}"/>
          </ac:spMkLst>
        </pc:spChg>
        <pc:spChg chg="mod">
          <ac:chgData name="Fatima Azzahra" userId="039cf420-53de-473d-b2df-bb8e2c655e31" providerId="ADAL" clId="{E8A1DBC6-3588-4F69-8E66-62E2BA7CBE79}" dt="2024-08-06T07:59:33.682" v="15" actId="20577"/>
          <ac:spMkLst>
            <pc:docMk/>
            <pc:sldMk cId="3278645141" sldId="858"/>
            <ac:spMk id="17" creationId="{DFDBC20C-3D63-DF0F-1894-CEC9BACC82A0}"/>
          </ac:spMkLst>
        </pc:spChg>
        <pc:spChg chg="mod">
          <ac:chgData name="Fatima Azzahra" userId="039cf420-53de-473d-b2df-bb8e2c655e31" providerId="ADAL" clId="{E8A1DBC6-3588-4F69-8E66-62E2BA7CBE79}" dt="2024-08-06T07:58:53.231" v="11" actId="20577"/>
          <ac:spMkLst>
            <pc:docMk/>
            <pc:sldMk cId="3278645141" sldId="858"/>
            <ac:spMk id="18" creationId="{01CBFED8-C3E2-BE89-7635-F52650178D92}"/>
          </ac:spMkLst>
        </pc:spChg>
        <pc:picChg chg="mod">
          <ac:chgData name="Fatima Azzahra" userId="039cf420-53de-473d-b2df-bb8e2c655e31" providerId="ADAL" clId="{E8A1DBC6-3588-4F69-8E66-62E2BA7CBE79}" dt="2024-08-06T08:01:07.980" v="21"/>
          <ac:picMkLst>
            <pc:docMk/>
            <pc:sldMk cId="3278645141" sldId="858"/>
            <ac:picMk id="3" creationId="{28506C72-0551-B6A1-6F8C-558E82BC342B}"/>
          </ac:picMkLst>
        </pc:picChg>
        <pc:picChg chg="mod">
          <ac:chgData name="Fatima Azzahra" userId="039cf420-53de-473d-b2df-bb8e2c655e31" providerId="ADAL" clId="{E8A1DBC6-3588-4F69-8E66-62E2BA7CBE79}" dt="2024-08-06T08:01:33.395" v="22"/>
          <ac:picMkLst>
            <pc:docMk/>
            <pc:sldMk cId="3278645141" sldId="858"/>
            <ac:picMk id="2050" creationId="{A3D41F25-53B6-84D5-F636-680DDDC29BFE}"/>
          </ac:picMkLst>
        </pc:picChg>
        <pc:picChg chg="mod">
          <ac:chgData name="Fatima Azzahra" userId="039cf420-53de-473d-b2df-bb8e2c655e31" providerId="ADAL" clId="{E8A1DBC6-3588-4F69-8E66-62E2BA7CBE79}" dt="2024-08-06T08:02:17.048" v="23"/>
          <ac:picMkLst>
            <pc:docMk/>
            <pc:sldMk cId="3278645141" sldId="858"/>
            <ac:picMk id="2054" creationId="{AFB43AA6-F7F9-D04A-CD3F-5D522F522D20}"/>
          </ac:picMkLst>
        </pc:picChg>
        <pc:picChg chg="mod">
          <ac:chgData name="Fatima Azzahra" userId="039cf420-53de-473d-b2df-bb8e2c655e31" providerId="ADAL" clId="{E8A1DBC6-3588-4F69-8E66-62E2BA7CBE79}" dt="2024-08-06T08:02:40.465" v="24"/>
          <ac:picMkLst>
            <pc:docMk/>
            <pc:sldMk cId="3278645141" sldId="858"/>
            <ac:picMk id="2056" creationId="{9B88E911-E875-4170-2C5F-AFA682536685}"/>
          </ac:picMkLst>
        </pc:picChg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2095498028" sldId="1018"/>
        </pc:sldMkLst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3781099781" sldId="1024"/>
        </pc:sldMkLst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975985065" sldId="1025"/>
        </pc:sldMkLst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2081136022" sldId="1026"/>
        </pc:sldMkLst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464304003" sldId="1027"/>
        </pc:sldMkLst>
      </pc:sldChg>
      <pc:sldChg chg="add">
        <pc:chgData name="Fatima Azzahra" userId="039cf420-53de-473d-b2df-bb8e2c655e31" providerId="ADAL" clId="{E8A1DBC6-3588-4F69-8E66-62E2BA7CBE79}" dt="2024-08-12T06:57:24.226" v="195"/>
        <pc:sldMkLst>
          <pc:docMk/>
          <pc:sldMk cId="793881441" sldId="1028"/>
        </pc:sldMkLst>
      </pc:sldChg>
      <pc:sldChg chg="ord">
        <pc:chgData name="Fatima Azzahra" userId="039cf420-53de-473d-b2df-bb8e2c655e31" providerId="ADAL" clId="{E8A1DBC6-3588-4F69-8E66-62E2BA7CBE79}" dt="2024-08-06T07:56:39.394" v="1"/>
        <pc:sldMkLst>
          <pc:docMk/>
          <pc:sldMk cId="3870054926" sldId="1309"/>
        </pc:sldMkLst>
      </pc:sldChg>
      <pc:sldChg chg="modSp mod">
        <pc:chgData name="Fatima Azzahra" userId="039cf420-53de-473d-b2df-bb8e2c655e31" providerId="ADAL" clId="{E8A1DBC6-3588-4F69-8E66-62E2BA7CBE79}" dt="2024-08-12T07:19:52.411" v="318" actId="404"/>
        <pc:sldMkLst>
          <pc:docMk/>
          <pc:sldMk cId="3867371242" sldId="1341"/>
        </pc:sldMkLst>
        <pc:spChg chg="mod">
          <ac:chgData name="Fatima Azzahra" userId="039cf420-53de-473d-b2df-bb8e2c655e31" providerId="ADAL" clId="{E8A1DBC6-3588-4F69-8E66-62E2BA7CBE79}" dt="2024-08-12T07:19:52.411" v="318" actId="404"/>
          <ac:spMkLst>
            <pc:docMk/>
            <pc:sldMk cId="3867371242" sldId="1341"/>
            <ac:spMk id="3" creationId="{66A73869-E36F-ACBF-D3EC-F06A6C98DF2E}"/>
          </ac:spMkLst>
        </pc:spChg>
      </pc:sldChg>
      <pc:sldChg chg="del">
        <pc:chgData name="Fatima Azzahra" userId="039cf420-53de-473d-b2df-bb8e2c655e31" providerId="ADAL" clId="{E8A1DBC6-3588-4F69-8E66-62E2BA7CBE79}" dt="2024-08-12T06:53:17.524" v="63" actId="47"/>
        <pc:sldMkLst>
          <pc:docMk/>
          <pc:sldMk cId="1294231122" sldId="1349"/>
        </pc:sldMkLst>
      </pc:sldChg>
      <pc:sldChg chg="modSp mod">
        <pc:chgData name="Fatima Azzahra" userId="039cf420-53de-473d-b2df-bb8e2c655e31" providerId="ADAL" clId="{E8A1DBC6-3588-4F69-8E66-62E2BA7CBE79}" dt="2024-08-12T06:58:40.093" v="311" actId="13926"/>
        <pc:sldMkLst>
          <pc:docMk/>
          <pc:sldMk cId="3055582769" sldId="1366"/>
        </pc:sldMkLst>
        <pc:spChg chg="mod">
          <ac:chgData name="Fatima Azzahra" userId="039cf420-53de-473d-b2df-bb8e2c655e31" providerId="ADAL" clId="{E8A1DBC6-3588-4F69-8E66-62E2BA7CBE79}" dt="2024-08-12T06:58:40.093" v="311" actId="13926"/>
          <ac:spMkLst>
            <pc:docMk/>
            <pc:sldMk cId="3055582769" sldId="1366"/>
            <ac:spMk id="11" creationId="{B45C77EC-E279-4925-A230-965C5FF2E494}"/>
          </ac:spMkLst>
        </pc:spChg>
      </pc:sldChg>
      <pc:sldChg chg="addSp delSp modSp add del mod">
        <pc:chgData name="Fatima Azzahra" userId="039cf420-53de-473d-b2df-bb8e2c655e31" providerId="ADAL" clId="{E8A1DBC6-3588-4F69-8E66-62E2BA7CBE79}" dt="2024-08-12T06:52:50.935" v="61" actId="47"/>
        <pc:sldMkLst>
          <pc:docMk/>
          <pc:sldMk cId="247684772" sldId="1374"/>
        </pc:sldMkLst>
        <pc:spChg chg="del">
          <ac:chgData name="Fatima Azzahra" userId="039cf420-53de-473d-b2df-bb8e2c655e31" providerId="ADAL" clId="{E8A1DBC6-3588-4F69-8E66-62E2BA7CBE79}" dt="2024-08-12T06:50:48.032" v="39" actId="478"/>
          <ac:spMkLst>
            <pc:docMk/>
            <pc:sldMk cId="247684772" sldId="1374"/>
            <ac:spMk id="5" creationId="{58E4EC7E-69DF-35B2-033D-696F860C386F}"/>
          </ac:spMkLst>
        </pc:spChg>
        <pc:picChg chg="del">
          <ac:chgData name="Fatima Azzahra" userId="039cf420-53de-473d-b2df-bb8e2c655e31" providerId="ADAL" clId="{E8A1DBC6-3588-4F69-8E66-62E2BA7CBE79}" dt="2024-08-12T06:50:37.935" v="36" actId="478"/>
          <ac:picMkLst>
            <pc:docMk/>
            <pc:sldMk cId="247684772" sldId="1374"/>
            <ac:picMk id="3" creationId="{BD8031BC-0C9B-085B-8E21-D9B511AABDFA}"/>
          </ac:picMkLst>
        </pc:picChg>
        <pc:picChg chg="add mod">
          <ac:chgData name="Fatima Azzahra" userId="039cf420-53de-473d-b2df-bb8e2c655e31" providerId="ADAL" clId="{E8A1DBC6-3588-4F69-8E66-62E2BA7CBE79}" dt="2024-08-12T06:51:03.462" v="42" actId="1076"/>
          <ac:picMkLst>
            <pc:docMk/>
            <pc:sldMk cId="247684772" sldId="1374"/>
            <ac:picMk id="4" creationId="{0BC0D886-86FF-79D3-C214-27585B02561A}"/>
          </ac:picMkLst>
        </pc:picChg>
        <pc:picChg chg="del">
          <ac:chgData name="Fatima Azzahra" userId="039cf420-53de-473d-b2df-bb8e2c655e31" providerId="ADAL" clId="{E8A1DBC6-3588-4F69-8E66-62E2BA7CBE79}" dt="2024-08-12T06:50:36.794" v="34" actId="478"/>
          <ac:picMkLst>
            <pc:docMk/>
            <pc:sldMk cId="247684772" sldId="1374"/>
            <ac:picMk id="7" creationId="{6829F012-4F5D-C854-981F-AA3644E7045F}"/>
          </ac:picMkLst>
        </pc:picChg>
        <pc:picChg chg="del">
          <ac:chgData name="Fatima Azzahra" userId="039cf420-53de-473d-b2df-bb8e2c655e31" providerId="ADAL" clId="{E8A1DBC6-3588-4F69-8E66-62E2BA7CBE79}" dt="2024-08-12T06:50:37.402" v="35" actId="478"/>
          <ac:picMkLst>
            <pc:docMk/>
            <pc:sldMk cId="247684772" sldId="1374"/>
            <ac:picMk id="8" creationId="{885C04B8-A4E0-F94C-A43A-DD5FE69D6238}"/>
          </ac:picMkLst>
        </pc:picChg>
      </pc:sldChg>
      <pc:sldChg chg="addSp delSp modSp add mod">
        <pc:chgData name="Fatima Azzahra" userId="039cf420-53de-473d-b2df-bb8e2c655e31" providerId="ADAL" clId="{E8A1DBC6-3588-4F69-8E66-62E2BA7CBE79}" dt="2024-08-12T06:54:56.635" v="113" actId="1076"/>
        <pc:sldMkLst>
          <pc:docMk/>
          <pc:sldMk cId="2048599365" sldId="1374"/>
        </pc:sldMkLst>
        <pc:spChg chg="add mod">
          <ac:chgData name="Fatima Azzahra" userId="039cf420-53de-473d-b2df-bb8e2c655e31" providerId="ADAL" clId="{E8A1DBC6-3588-4F69-8E66-62E2BA7CBE79}" dt="2024-08-12T06:54:56.635" v="113" actId="1076"/>
          <ac:spMkLst>
            <pc:docMk/>
            <pc:sldMk cId="2048599365" sldId="1374"/>
            <ac:spMk id="4" creationId="{08A79C6C-51BD-D999-8F62-09B365E1A47B}"/>
          </ac:spMkLst>
        </pc:spChg>
        <pc:spChg chg="del">
          <ac:chgData name="Fatima Azzahra" userId="039cf420-53de-473d-b2df-bb8e2c655e31" providerId="ADAL" clId="{E8A1DBC6-3588-4F69-8E66-62E2BA7CBE79}" dt="2024-08-12T06:53:42.297" v="64" actId="478"/>
          <ac:spMkLst>
            <pc:docMk/>
            <pc:sldMk cId="2048599365" sldId="1374"/>
            <ac:spMk id="5" creationId="{8C7AB0AB-05E5-5C95-E606-12C3168E3C62}"/>
          </ac:spMkLst>
        </pc:spChg>
        <pc:picChg chg="mod">
          <ac:chgData name="Fatima Azzahra" userId="039cf420-53de-473d-b2df-bb8e2c655e31" providerId="ADAL" clId="{E8A1DBC6-3588-4F69-8E66-62E2BA7CBE79}" dt="2024-08-12T06:54:01.905" v="71" actId="1076"/>
          <ac:picMkLst>
            <pc:docMk/>
            <pc:sldMk cId="2048599365" sldId="1374"/>
            <ac:picMk id="8" creationId="{E9A41D53-699A-D8B9-0911-81E6647A0D61}"/>
          </ac:picMkLst>
        </pc:picChg>
        <pc:picChg chg="mod">
          <ac:chgData name="Fatima Azzahra" userId="039cf420-53de-473d-b2df-bb8e2c655e31" providerId="ADAL" clId="{E8A1DBC6-3588-4F69-8E66-62E2BA7CBE79}" dt="2024-08-12T06:53:59.298" v="70" actId="1076"/>
          <ac:picMkLst>
            <pc:docMk/>
            <pc:sldMk cId="2048599365" sldId="1374"/>
            <ac:picMk id="14" creationId="{EF832FD6-FEDC-D329-92CD-61F063C230F6}"/>
          </ac:picMkLst>
        </pc:picChg>
      </pc:sldChg>
      <pc:sldChg chg="add">
        <pc:chgData name="Fatima Azzahra" userId="039cf420-53de-473d-b2df-bb8e2c655e31" providerId="ADAL" clId="{E8A1DBC6-3588-4F69-8E66-62E2BA7CBE79}" dt="2024-08-12T06:57:28.962" v="196" actId="2890"/>
        <pc:sldMkLst>
          <pc:docMk/>
          <pc:sldMk cId="2309323086" sldId="1375"/>
        </pc:sldMkLst>
      </pc:sldChg>
    </pc:docChg>
  </pc:docChgLst>
  <pc:docChgLst>
    <pc:chgData name="Fatima Azzahra" userId="039cf420-53de-473d-b2df-bb8e2c655e31" providerId="ADAL" clId="{8ECB1BED-3DEB-438F-9E00-6665AB508D07}"/>
    <pc:docChg chg="undo custSel addSld delSld modSld sldOrd delMainMaster">
      <pc:chgData name="Fatima Azzahra" userId="039cf420-53de-473d-b2df-bb8e2c655e31" providerId="ADAL" clId="{8ECB1BED-3DEB-438F-9E00-6665AB508D07}" dt="2023-07-14T07:13:44.897" v="700" actId="20577"/>
      <pc:docMkLst>
        <pc:docMk/>
      </pc:docMkLst>
      <pc:sldChg chg="addSp delSp modSp add mod">
        <pc:chgData name="Fatima Azzahra" userId="039cf420-53de-473d-b2df-bb8e2c655e31" providerId="ADAL" clId="{8ECB1BED-3DEB-438F-9E00-6665AB508D07}" dt="2023-06-27T19:01:47.686" v="496" actId="478"/>
        <pc:sldMkLst>
          <pc:docMk/>
          <pc:sldMk cId="216555156" sldId="256"/>
        </pc:sldMkLst>
        <pc:spChg chg="add del mod">
          <ac:chgData name="Fatima Azzahra" userId="039cf420-53de-473d-b2df-bb8e2c655e31" providerId="ADAL" clId="{8ECB1BED-3DEB-438F-9E00-6665AB508D07}" dt="2023-06-27T19:01:47.686" v="496" actId="478"/>
          <ac:spMkLst>
            <pc:docMk/>
            <pc:sldMk cId="216555156" sldId="256"/>
            <ac:spMk id="2" creationId="{794B9EDE-2A30-4682-907E-FEC8AB6677E8}"/>
          </ac:spMkLst>
        </pc:spChg>
        <pc:spChg chg="add del mod">
          <ac:chgData name="Fatima Azzahra" userId="039cf420-53de-473d-b2df-bb8e2c655e31" providerId="ADAL" clId="{8ECB1BED-3DEB-438F-9E00-6665AB508D07}" dt="2023-06-27T15:55:31.394" v="32" actId="478"/>
          <ac:spMkLst>
            <pc:docMk/>
            <pc:sldMk cId="216555156" sldId="256"/>
            <ac:spMk id="6" creationId="{7E64AF06-5FEA-17A6-E1A2-018E230C7B07}"/>
          </ac:spMkLst>
        </pc:spChg>
        <pc:spChg chg="add del mod">
          <ac:chgData name="Fatima Azzahra" userId="039cf420-53de-473d-b2df-bb8e2c655e31" providerId="ADAL" clId="{8ECB1BED-3DEB-438F-9E00-6665AB508D07}" dt="2023-06-27T19:01:47.686" v="496" actId="478"/>
          <ac:spMkLst>
            <pc:docMk/>
            <pc:sldMk cId="216555156" sldId="256"/>
            <ac:spMk id="10" creationId="{D3DA4024-ED83-4E81-FCD9-09AB720A5E10}"/>
          </ac:spMkLst>
        </pc:spChg>
      </pc:sldChg>
      <pc:sldChg chg="del">
        <pc:chgData name="Fatima Azzahra" userId="039cf420-53de-473d-b2df-bb8e2c655e31" providerId="ADAL" clId="{8ECB1BED-3DEB-438F-9E00-6665AB508D07}" dt="2023-06-27T15:55:12.878" v="29" actId="47"/>
        <pc:sldMkLst>
          <pc:docMk/>
          <pc:sldMk cId="84333194" sldId="259"/>
        </pc:sldMkLst>
      </pc:sldChg>
      <pc:sldChg chg="addSp modSp add del mod">
        <pc:chgData name="Fatima Azzahra" userId="039cf420-53de-473d-b2df-bb8e2c655e31" providerId="ADAL" clId="{8ECB1BED-3DEB-438F-9E00-6665AB508D07}" dt="2023-06-28T04:57:49.781" v="571" actId="47"/>
        <pc:sldMkLst>
          <pc:docMk/>
          <pc:sldMk cId="4053101379" sldId="269"/>
        </pc:sldMkLst>
        <pc:spChg chg="mod">
          <ac:chgData name="Fatima Azzahra" userId="039cf420-53de-473d-b2df-bb8e2c655e31" providerId="ADAL" clId="{8ECB1BED-3DEB-438F-9E00-6665AB508D07}" dt="2023-06-27T19:20:22.123" v="557" actId="1076"/>
          <ac:spMkLst>
            <pc:docMk/>
            <pc:sldMk cId="4053101379" sldId="269"/>
            <ac:spMk id="2" creationId="{A03A7892-B36C-48AD-9A5C-AF173B7172D7}"/>
          </ac:spMkLst>
        </pc:spChg>
        <pc:spChg chg="add mod">
          <ac:chgData name="Fatima Azzahra" userId="039cf420-53de-473d-b2df-bb8e2c655e31" providerId="ADAL" clId="{8ECB1BED-3DEB-438F-9E00-6665AB508D07}" dt="2023-06-27T19:20:24.450" v="558"/>
          <ac:spMkLst>
            <pc:docMk/>
            <pc:sldMk cId="4053101379" sldId="269"/>
            <ac:spMk id="3" creationId="{2DB9B182-0E86-7B9D-EA58-7E0B92C7FD67}"/>
          </ac:spMkLst>
        </pc:spChg>
      </pc:sldChg>
      <pc:sldChg chg="addSp modSp add">
        <pc:chgData name="Fatima Azzahra" userId="039cf420-53de-473d-b2df-bb8e2c655e31" providerId="ADAL" clId="{8ECB1BED-3DEB-438F-9E00-6665AB508D07}" dt="2023-06-27T19:20:44.689" v="562"/>
        <pc:sldMkLst>
          <pc:docMk/>
          <pc:sldMk cId="941355992" sldId="274"/>
        </pc:sldMkLst>
        <pc:spChg chg="add mod">
          <ac:chgData name="Fatima Azzahra" userId="039cf420-53de-473d-b2df-bb8e2c655e31" providerId="ADAL" clId="{8ECB1BED-3DEB-438F-9E00-6665AB508D07}" dt="2023-06-27T19:20:44.689" v="562"/>
          <ac:spMkLst>
            <pc:docMk/>
            <pc:sldMk cId="941355992" sldId="274"/>
            <ac:spMk id="4" creationId="{9885E966-5492-29DE-2199-35FFA0865B12}"/>
          </ac:spMkLst>
        </pc:spChg>
      </pc:sldChg>
      <pc:sldChg chg="add del">
        <pc:chgData name="Fatima Azzahra" userId="039cf420-53de-473d-b2df-bb8e2c655e31" providerId="ADAL" clId="{8ECB1BED-3DEB-438F-9E00-6665AB508D07}" dt="2023-06-27T19:03:26.621" v="505" actId="47"/>
        <pc:sldMkLst>
          <pc:docMk/>
          <pc:sldMk cId="2005774570" sldId="280"/>
        </pc:sldMkLst>
      </pc:sldChg>
      <pc:sldChg chg="add del">
        <pc:chgData name="Fatima Azzahra" userId="039cf420-53de-473d-b2df-bb8e2c655e31" providerId="ADAL" clId="{8ECB1BED-3DEB-438F-9E00-6665AB508D07}" dt="2023-06-27T19:02:59.481" v="502" actId="47"/>
        <pc:sldMkLst>
          <pc:docMk/>
          <pc:sldMk cId="4137757571" sldId="281"/>
        </pc:sldMkLst>
      </pc:sldChg>
      <pc:sldChg chg="add del">
        <pc:chgData name="Fatima Azzahra" userId="039cf420-53de-473d-b2df-bb8e2c655e31" providerId="ADAL" clId="{8ECB1BED-3DEB-438F-9E00-6665AB508D07}" dt="2023-06-27T19:03:04.426" v="504" actId="47"/>
        <pc:sldMkLst>
          <pc:docMk/>
          <pc:sldMk cId="521067352" sldId="288"/>
        </pc:sldMkLst>
      </pc:sldChg>
      <pc:sldChg chg="addSp modSp add del">
        <pc:chgData name="Fatima Azzahra" userId="039cf420-53de-473d-b2df-bb8e2c655e31" providerId="ADAL" clId="{8ECB1BED-3DEB-438F-9E00-6665AB508D07}" dt="2023-06-28T04:57:44.905" v="570" actId="47"/>
        <pc:sldMkLst>
          <pc:docMk/>
          <pc:sldMk cId="231430183" sldId="289"/>
        </pc:sldMkLst>
        <pc:spChg chg="add mod">
          <ac:chgData name="Fatima Azzahra" userId="039cf420-53de-473d-b2df-bb8e2c655e31" providerId="ADAL" clId="{8ECB1BED-3DEB-438F-9E00-6665AB508D07}" dt="2023-06-27T19:20:18.301" v="556"/>
          <ac:spMkLst>
            <pc:docMk/>
            <pc:sldMk cId="231430183" sldId="289"/>
            <ac:spMk id="2" creationId="{C05FBF71-C3CA-9B31-EF47-A4664B76FCC8}"/>
          </ac:spMkLst>
        </pc:spChg>
      </pc:sldChg>
      <pc:sldChg chg="add del">
        <pc:chgData name="Fatima Azzahra" userId="039cf420-53de-473d-b2df-bb8e2c655e31" providerId="ADAL" clId="{8ECB1BED-3DEB-438F-9E00-6665AB508D07}" dt="2023-06-27T19:02:05.551" v="497" actId="47"/>
        <pc:sldMkLst>
          <pc:docMk/>
          <pc:sldMk cId="449340738" sldId="290"/>
        </pc:sldMkLst>
      </pc:sldChg>
      <pc:sldChg chg="add del">
        <pc:chgData name="Fatima Azzahra" userId="039cf420-53de-473d-b2df-bb8e2c655e31" providerId="ADAL" clId="{8ECB1BED-3DEB-438F-9E00-6665AB508D07}" dt="2023-06-27T19:02:52.796" v="499" actId="47"/>
        <pc:sldMkLst>
          <pc:docMk/>
          <pc:sldMk cId="1409928260" sldId="291"/>
        </pc:sldMkLst>
      </pc:sldChg>
      <pc:sldChg chg="add del">
        <pc:chgData name="Fatima Azzahra" userId="039cf420-53de-473d-b2df-bb8e2c655e31" providerId="ADAL" clId="{8ECB1BED-3DEB-438F-9E00-6665AB508D07}" dt="2023-06-27T19:02:57.807" v="500" actId="47"/>
        <pc:sldMkLst>
          <pc:docMk/>
          <pc:sldMk cId="2260213573" sldId="293"/>
        </pc:sldMkLst>
      </pc:sldChg>
      <pc:sldChg chg="add del">
        <pc:chgData name="Fatima Azzahra" userId="039cf420-53de-473d-b2df-bb8e2c655e31" providerId="ADAL" clId="{8ECB1BED-3DEB-438F-9E00-6665AB508D07}" dt="2023-06-27T19:03:45.008" v="511" actId="47"/>
        <pc:sldMkLst>
          <pc:docMk/>
          <pc:sldMk cId="2275426403" sldId="294"/>
        </pc:sldMkLst>
      </pc:sldChg>
      <pc:sldChg chg="addSp modSp add del">
        <pc:chgData name="Fatima Azzahra" userId="039cf420-53de-473d-b2df-bb8e2c655e31" providerId="ADAL" clId="{8ECB1BED-3DEB-438F-9E00-6665AB508D07}" dt="2023-06-27T19:20:28.393" v="559"/>
        <pc:sldMkLst>
          <pc:docMk/>
          <pc:sldMk cId="2598118386" sldId="295"/>
        </pc:sldMkLst>
        <pc:spChg chg="add mod">
          <ac:chgData name="Fatima Azzahra" userId="039cf420-53de-473d-b2df-bb8e2c655e31" providerId="ADAL" clId="{8ECB1BED-3DEB-438F-9E00-6665AB508D07}" dt="2023-06-27T19:20:28.393" v="559"/>
          <ac:spMkLst>
            <pc:docMk/>
            <pc:sldMk cId="2598118386" sldId="295"/>
            <ac:spMk id="3" creationId="{7A833CE5-2807-FB3F-C407-34D1359A5BDA}"/>
          </ac:spMkLst>
        </pc:spChg>
      </pc:sldChg>
      <pc:sldChg chg="add del">
        <pc:chgData name="Fatima Azzahra" userId="039cf420-53de-473d-b2df-bb8e2c655e31" providerId="ADAL" clId="{8ECB1BED-3DEB-438F-9E00-6665AB508D07}" dt="2023-06-27T19:03:39.399" v="506" actId="47"/>
        <pc:sldMkLst>
          <pc:docMk/>
          <pc:sldMk cId="1135175159" sldId="296"/>
        </pc:sldMkLst>
      </pc:sldChg>
      <pc:sldChg chg="add">
        <pc:chgData name="Fatima Azzahra" userId="039cf420-53de-473d-b2df-bb8e2c655e31" providerId="ADAL" clId="{8ECB1BED-3DEB-438F-9E00-6665AB508D07}" dt="2023-06-27T15:55:17.153" v="30"/>
        <pc:sldMkLst>
          <pc:docMk/>
          <pc:sldMk cId="2151083455" sldId="297"/>
        </pc:sldMkLst>
      </pc:sldChg>
      <pc:sldChg chg="del">
        <pc:chgData name="Fatima Azzahra" userId="039cf420-53de-473d-b2df-bb8e2c655e31" providerId="ADAL" clId="{8ECB1BED-3DEB-438F-9E00-6665AB508D07}" dt="2023-06-27T15:55:12.878" v="29" actId="47"/>
        <pc:sldMkLst>
          <pc:docMk/>
          <pc:sldMk cId="2776904795" sldId="298"/>
        </pc:sldMkLst>
      </pc:sldChg>
      <pc:sldChg chg="add del">
        <pc:chgData name="Fatima Azzahra" userId="039cf420-53de-473d-b2df-bb8e2c655e31" providerId="ADAL" clId="{8ECB1BED-3DEB-438F-9E00-6665AB508D07}" dt="2023-06-27T19:03:42.512" v="509" actId="47"/>
        <pc:sldMkLst>
          <pc:docMk/>
          <pc:sldMk cId="1229852186" sldId="299"/>
        </pc:sldMkLst>
      </pc:sldChg>
      <pc:sldChg chg="add del">
        <pc:chgData name="Fatima Azzahra" userId="039cf420-53de-473d-b2df-bb8e2c655e31" providerId="ADAL" clId="{8ECB1BED-3DEB-438F-9E00-6665AB508D07}" dt="2023-06-27T19:03:00.254" v="503" actId="47"/>
        <pc:sldMkLst>
          <pc:docMk/>
          <pc:sldMk cId="1842531247" sldId="302"/>
        </pc:sldMkLst>
      </pc:sldChg>
      <pc:sldChg chg="add del">
        <pc:chgData name="Fatima Azzahra" userId="039cf420-53de-473d-b2df-bb8e2c655e31" providerId="ADAL" clId="{8ECB1BED-3DEB-438F-9E00-6665AB508D07}" dt="2023-06-27T19:03:47.684" v="514" actId="47"/>
        <pc:sldMkLst>
          <pc:docMk/>
          <pc:sldMk cId="1638364147" sldId="305"/>
        </pc:sldMkLst>
      </pc:sldChg>
      <pc:sldChg chg="addSp modSp add">
        <pc:chgData name="Fatima Azzahra" userId="039cf420-53de-473d-b2df-bb8e2c655e31" providerId="ADAL" clId="{8ECB1BED-3DEB-438F-9E00-6665AB508D07}" dt="2023-06-27T19:20:40.003" v="561"/>
        <pc:sldMkLst>
          <pc:docMk/>
          <pc:sldMk cId="4093712592" sldId="306"/>
        </pc:sldMkLst>
        <pc:spChg chg="add mod">
          <ac:chgData name="Fatima Azzahra" userId="039cf420-53de-473d-b2df-bb8e2c655e31" providerId="ADAL" clId="{8ECB1BED-3DEB-438F-9E00-6665AB508D07}" dt="2023-06-27T19:20:40.003" v="561"/>
          <ac:spMkLst>
            <pc:docMk/>
            <pc:sldMk cId="4093712592" sldId="306"/>
            <ac:spMk id="2" creationId="{C5E5C6CC-A75A-37BA-6F89-739F82058119}"/>
          </ac:spMkLst>
        </pc:spChg>
      </pc:sldChg>
      <pc:sldChg chg="addSp modSp add mod">
        <pc:chgData name="Fatima Azzahra" userId="039cf420-53de-473d-b2df-bb8e2c655e31" providerId="ADAL" clId="{8ECB1BED-3DEB-438F-9E00-6665AB508D07}" dt="2023-06-27T19:20:09.280" v="555" actId="208"/>
        <pc:sldMkLst>
          <pc:docMk/>
          <pc:sldMk cId="1127056203" sldId="307"/>
        </pc:sldMkLst>
        <pc:spChg chg="add mod">
          <ac:chgData name="Fatima Azzahra" userId="039cf420-53de-473d-b2df-bb8e2c655e31" providerId="ADAL" clId="{8ECB1BED-3DEB-438F-9E00-6665AB508D07}" dt="2023-06-27T19:20:09.280" v="555" actId="208"/>
          <ac:spMkLst>
            <pc:docMk/>
            <pc:sldMk cId="1127056203" sldId="307"/>
            <ac:spMk id="2" creationId="{F835BE40-1BCA-92CB-F0D9-2DF3084AC5B4}"/>
          </ac:spMkLst>
        </pc:spChg>
        <pc:spChg chg="mod">
          <ac:chgData name="Fatima Azzahra" userId="039cf420-53de-473d-b2df-bb8e2c655e31" providerId="ADAL" clId="{8ECB1BED-3DEB-438F-9E00-6665AB508D07}" dt="2023-06-27T19:19:50.466" v="552" actId="1076"/>
          <ac:spMkLst>
            <pc:docMk/>
            <pc:sldMk cId="1127056203" sldId="307"/>
            <ac:spMk id="5" creationId="{2C8D11FE-D938-A62F-B2C0-1FB9B6EE4011}"/>
          </ac:spMkLst>
        </pc:spChg>
      </pc:sldChg>
      <pc:sldChg chg="add del">
        <pc:chgData name="Fatima Azzahra" userId="039cf420-53de-473d-b2df-bb8e2c655e31" providerId="ADAL" clId="{8ECB1BED-3DEB-438F-9E00-6665AB508D07}" dt="2023-06-27T19:03:46.001" v="512" actId="47"/>
        <pc:sldMkLst>
          <pc:docMk/>
          <pc:sldMk cId="2078357607" sldId="310"/>
        </pc:sldMkLst>
      </pc:sldChg>
      <pc:sldChg chg="add del">
        <pc:chgData name="Fatima Azzahra" userId="039cf420-53de-473d-b2df-bb8e2c655e31" providerId="ADAL" clId="{8ECB1BED-3DEB-438F-9E00-6665AB508D07}" dt="2023-06-27T19:03:43.573" v="510" actId="47"/>
        <pc:sldMkLst>
          <pc:docMk/>
          <pc:sldMk cId="4240298879" sldId="313"/>
        </pc:sldMkLst>
      </pc:sldChg>
      <pc:sldChg chg="add del">
        <pc:chgData name="Fatima Azzahra" userId="039cf420-53de-473d-b2df-bb8e2c655e31" providerId="ADAL" clId="{8ECB1BED-3DEB-438F-9E00-6665AB508D07}" dt="2023-06-27T19:03:40.689" v="507" actId="47"/>
        <pc:sldMkLst>
          <pc:docMk/>
          <pc:sldMk cId="2711181691" sldId="315"/>
        </pc:sldMkLst>
      </pc:sldChg>
      <pc:sldChg chg="add del">
        <pc:chgData name="Fatima Azzahra" userId="039cf420-53de-473d-b2df-bb8e2c655e31" providerId="ADAL" clId="{8ECB1BED-3DEB-438F-9E00-6665AB508D07}" dt="2023-06-27T19:03:41.740" v="508" actId="47"/>
        <pc:sldMkLst>
          <pc:docMk/>
          <pc:sldMk cId="1935837228" sldId="321"/>
        </pc:sldMkLst>
      </pc:sldChg>
      <pc:sldChg chg="addSp modSp add">
        <pc:chgData name="Fatima Azzahra" userId="039cf420-53de-473d-b2df-bb8e2c655e31" providerId="ADAL" clId="{8ECB1BED-3DEB-438F-9E00-6665AB508D07}" dt="2023-06-27T19:20:34.874" v="560"/>
        <pc:sldMkLst>
          <pc:docMk/>
          <pc:sldMk cId="1238789406" sldId="322"/>
        </pc:sldMkLst>
        <pc:spChg chg="add mod">
          <ac:chgData name="Fatima Azzahra" userId="039cf420-53de-473d-b2df-bb8e2c655e31" providerId="ADAL" clId="{8ECB1BED-3DEB-438F-9E00-6665AB508D07}" dt="2023-06-27T19:20:34.874" v="560"/>
          <ac:spMkLst>
            <pc:docMk/>
            <pc:sldMk cId="1238789406" sldId="322"/>
            <ac:spMk id="3" creationId="{DD12833D-0C6E-3ED3-D0F8-F5EADDE8D41C}"/>
          </ac:spMkLst>
        </pc:spChg>
      </pc:sldChg>
      <pc:sldChg chg="add del">
        <pc:chgData name="Fatima Azzahra" userId="039cf420-53de-473d-b2df-bb8e2c655e31" providerId="ADAL" clId="{8ECB1BED-3DEB-438F-9E00-6665AB508D07}" dt="2023-06-27T19:02:58.614" v="501" actId="47"/>
        <pc:sldMkLst>
          <pc:docMk/>
          <pc:sldMk cId="3569314588" sldId="323"/>
        </pc:sldMkLst>
      </pc:sldChg>
      <pc:sldChg chg="modSp add mod ord">
        <pc:chgData name="Fatima Azzahra" userId="039cf420-53de-473d-b2df-bb8e2c655e31" providerId="ADAL" clId="{8ECB1BED-3DEB-438F-9E00-6665AB508D07}" dt="2023-07-14T07:13:44.897" v="700" actId="20577"/>
        <pc:sldMkLst>
          <pc:docMk/>
          <pc:sldMk cId="3169830985" sldId="428"/>
        </pc:sldMkLst>
        <pc:spChg chg="mod">
          <ac:chgData name="Fatima Azzahra" userId="039cf420-53de-473d-b2df-bb8e2c655e31" providerId="ADAL" clId="{8ECB1BED-3DEB-438F-9E00-6665AB508D07}" dt="2023-07-14T07:13:44.897" v="700" actId="20577"/>
          <ac:spMkLst>
            <pc:docMk/>
            <pc:sldMk cId="3169830985" sldId="428"/>
            <ac:spMk id="4" creationId="{41C5A1CF-C96A-7EE5-D3EE-4F48E190B6DD}"/>
          </ac:spMkLst>
        </pc:spChg>
      </pc:sldChg>
      <pc:sldChg chg="add ord">
        <pc:chgData name="Fatima Azzahra" userId="039cf420-53de-473d-b2df-bb8e2c655e31" providerId="ADAL" clId="{8ECB1BED-3DEB-438F-9E00-6665AB508D07}" dt="2023-06-27T16:05:50.586" v="77"/>
        <pc:sldMkLst>
          <pc:docMk/>
          <pc:sldMk cId="4221391855" sldId="429"/>
        </pc:sldMkLst>
      </pc:sldChg>
      <pc:sldChg chg="del">
        <pc:chgData name="Fatima Azzahra" userId="039cf420-53de-473d-b2df-bb8e2c655e31" providerId="ADAL" clId="{8ECB1BED-3DEB-438F-9E00-6665AB508D07}" dt="2023-07-14T07:00:35.219" v="675" actId="47"/>
        <pc:sldMkLst>
          <pc:docMk/>
          <pc:sldMk cId="3016484893" sldId="526"/>
        </pc:sldMkLst>
      </pc:sldChg>
      <pc:sldChg chg="modSp mod">
        <pc:chgData name="Fatima Azzahra" userId="039cf420-53de-473d-b2df-bb8e2c655e31" providerId="ADAL" clId="{8ECB1BED-3DEB-438F-9E00-6665AB508D07}" dt="2023-06-27T19:13:23.591" v="523" actId="27636"/>
        <pc:sldMkLst>
          <pc:docMk/>
          <pc:sldMk cId="2683974495" sldId="711"/>
        </pc:sldMkLst>
        <pc:spChg chg="mod">
          <ac:chgData name="Fatima Azzahra" userId="039cf420-53de-473d-b2df-bb8e2c655e31" providerId="ADAL" clId="{8ECB1BED-3DEB-438F-9E00-6665AB508D07}" dt="2023-06-27T19:13:23.591" v="523" actId="27636"/>
          <ac:spMkLst>
            <pc:docMk/>
            <pc:sldMk cId="2683974495" sldId="711"/>
            <ac:spMk id="4" creationId="{82E06F11-BC9A-4B14-85F7-FDE1C2C2AADB}"/>
          </ac:spMkLst>
        </pc:spChg>
      </pc:sldChg>
      <pc:sldChg chg="modSp mod">
        <pc:chgData name="Fatima Azzahra" userId="039cf420-53de-473d-b2df-bb8e2c655e31" providerId="ADAL" clId="{8ECB1BED-3DEB-438F-9E00-6665AB508D07}" dt="2023-06-27T09:59:19.606" v="2" actId="1036"/>
        <pc:sldMkLst>
          <pc:docMk/>
          <pc:sldMk cId="4187727754" sldId="759"/>
        </pc:sldMkLst>
        <pc:spChg chg="mod">
          <ac:chgData name="Fatima Azzahra" userId="039cf420-53de-473d-b2df-bb8e2c655e31" providerId="ADAL" clId="{8ECB1BED-3DEB-438F-9E00-6665AB508D07}" dt="2023-06-27T09:59:19.606" v="2" actId="1036"/>
          <ac:spMkLst>
            <pc:docMk/>
            <pc:sldMk cId="4187727754" sldId="759"/>
            <ac:spMk id="4" creationId="{92C40F48-EF85-48B0-B2B4-FA66AEBEBEF1}"/>
          </ac:spMkLst>
        </pc:spChg>
      </pc:sldChg>
      <pc:sldChg chg="modSp mod">
        <pc:chgData name="Fatima Azzahra" userId="039cf420-53de-473d-b2df-bb8e2c655e31" providerId="ADAL" clId="{8ECB1BED-3DEB-438F-9E00-6665AB508D07}" dt="2023-06-27T19:13:37.221" v="525" actId="20577"/>
        <pc:sldMkLst>
          <pc:docMk/>
          <pc:sldMk cId="2588489325" sldId="763"/>
        </pc:sldMkLst>
        <pc:spChg chg="mod">
          <ac:chgData name="Fatima Azzahra" userId="039cf420-53de-473d-b2df-bb8e2c655e31" providerId="ADAL" clId="{8ECB1BED-3DEB-438F-9E00-6665AB508D07}" dt="2023-06-27T19:13:37.221" v="525" actId="20577"/>
          <ac:spMkLst>
            <pc:docMk/>
            <pc:sldMk cId="2588489325" sldId="763"/>
            <ac:spMk id="8" creationId="{29BC7C82-6E65-4624-9CF4-BE19F9D158C2}"/>
          </ac:spMkLst>
        </pc:spChg>
      </pc:sldChg>
      <pc:sldChg chg="del">
        <pc:chgData name="Fatima Azzahra" userId="039cf420-53de-473d-b2df-bb8e2c655e31" providerId="ADAL" clId="{8ECB1BED-3DEB-438F-9E00-6665AB508D07}" dt="2023-06-27T15:55:12.878" v="29" actId="47"/>
        <pc:sldMkLst>
          <pc:docMk/>
          <pc:sldMk cId="3577013960" sldId="765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2002491192" sldId="820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3184296925" sldId="824"/>
        </pc:sldMkLst>
      </pc:sldChg>
      <pc:sldChg chg="modSp mod ord modNotesTx">
        <pc:chgData name="Fatima Azzahra" userId="039cf420-53de-473d-b2df-bb8e2c655e31" providerId="ADAL" clId="{8ECB1BED-3DEB-438F-9E00-6665AB508D07}" dt="2023-07-14T06:59:40.249" v="672" actId="6549"/>
        <pc:sldMkLst>
          <pc:docMk/>
          <pc:sldMk cId="782244729" sldId="825"/>
        </pc:sldMkLst>
        <pc:spChg chg="mod">
          <ac:chgData name="Fatima Azzahra" userId="039cf420-53de-473d-b2df-bb8e2c655e31" providerId="ADAL" clId="{8ECB1BED-3DEB-438F-9E00-6665AB508D07}" dt="2023-06-27T10:00:30.624" v="3" actId="5793"/>
          <ac:spMkLst>
            <pc:docMk/>
            <pc:sldMk cId="782244729" sldId="825"/>
            <ac:spMk id="2" creationId="{00000000-0000-0000-0000-000000000000}"/>
          </ac:spMkLst>
        </pc:spChg>
      </pc:sldChg>
      <pc:sldChg chg="addSp modSp mod ord modNotesTx">
        <pc:chgData name="Fatima Azzahra" userId="039cf420-53de-473d-b2df-bb8e2c655e31" providerId="ADAL" clId="{8ECB1BED-3DEB-438F-9E00-6665AB508D07}" dt="2023-07-14T06:59:51.531" v="673" actId="6549"/>
        <pc:sldMkLst>
          <pc:docMk/>
          <pc:sldMk cId="3027328110" sldId="828"/>
        </pc:sldMkLst>
        <pc:spChg chg="add mod">
          <ac:chgData name="Fatima Azzahra" userId="039cf420-53de-473d-b2df-bb8e2c655e31" providerId="ADAL" clId="{8ECB1BED-3DEB-438F-9E00-6665AB508D07}" dt="2023-06-28T05:01:03.020" v="671" actId="20577"/>
          <ac:spMkLst>
            <pc:docMk/>
            <pc:sldMk cId="3027328110" sldId="828"/>
            <ac:spMk id="2" creationId="{176677E5-CD3E-0050-48FC-19105D62D5D4}"/>
          </ac:spMkLst>
        </pc:spChg>
      </pc:sldChg>
      <pc:sldChg chg="del">
        <pc:chgData name="Fatima Azzahra" userId="039cf420-53de-473d-b2df-bb8e2c655e31" providerId="ADAL" clId="{8ECB1BED-3DEB-438F-9E00-6665AB508D07}" dt="2023-06-27T10:01:21.787" v="5" actId="47"/>
        <pc:sldMkLst>
          <pc:docMk/>
          <pc:sldMk cId="1809744248" sldId="829"/>
        </pc:sldMkLst>
      </pc:sldChg>
      <pc:sldChg chg="del">
        <pc:chgData name="Fatima Azzahra" userId="039cf420-53de-473d-b2df-bb8e2c655e31" providerId="ADAL" clId="{8ECB1BED-3DEB-438F-9E00-6665AB508D07}" dt="2023-06-27T15:55:12.878" v="29" actId="47"/>
        <pc:sldMkLst>
          <pc:docMk/>
          <pc:sldMk cId="3726953741" sldId="839"/>
        </pc:sldMkLst>
      </pc:sldChg>
      <pc:sldChg chg="addSp delSp modSp mod">
        <pc:chgData name="Fatima Azzahra" userId="039cf420-53de-473d-b2df-bb8e2c655e31" providerId="ADAL" clId="{8ECB1BED-3DEB-438F-9E00-6665AB508D07}" dt="2023-06-27T19:16:12.159" v="543" actId="27918"/>
        <pc:sldMkLst>
          <pc:docMk/>
          <pc:sldMk cId="3278645141" sldId="858"/>
        </pc:sldMkLst>
        <pc:spChg chg="del">
          <ac:chgData name="Fatima Azzahra" userId="039cf420-53de-473d-b2df-bb8e2c655e31" providerId="ADAL" clId="{8ECB1BED-3DEB-438F-9E00-6665AB508D07}" dt="2023-06-27T19:15:14.589" v="526" actId="478"/>
          <ac:spMkLst>
            <pc:docMk/>
            <pc:sldMk cId="3278645141" sldId="858"/>
            <ac:spMk id="3" creationId="{A1400161-699B-45D4-9066-68962BC8548A}"/>
          </ac:spMkLst>
        </pc:spChg>
        <pc:spChg chg="add del mod">
          <ac:chgData name="Fatima Azzahra" userId="039cf420-53de-473d-b2df-bb8e2c655e31" providerId="ADAL" clId="{8ECB1BED-3DEB-438F-9E00-6665AB508D07}" dt="2023-06-27T19:15:18.891" v="529" actId="478"/>
          <ac:spMkLst>
            <pc:docMk/>
            <pc:sldMk cId="3278645141" sldId="858"/>
            <ac:spMk id="5" creationId="{A7551BF8-C5BB-8AD6-09BE-367B87C3EDF1}"/>
          </ac:spMkLst>
        </pc:spChg>
        <pc:spChg chg="add mod">
          <ac:chgData name="Fatima Azzahra" userId="039cf420-53de-473d-b2df-bb8e2c655e31" providerId="ADAL" clId="{8ECB1BED-3DEB-438F-9E00-6665AB508D07}" dt="2023-06-27T19:15:34.522" v="536" actId="1076"/>
          <ac:spMkLst>
            <pc:docMk/>
            <pc:sldMk cId="3278645141" sldId="858"/>
            <ac:spMk id="6" creationId="{80EB1811-CCD1-7AF6-4E2E-470D6F1FB8E9}"/>
          </ac:spMkLst>
        </pc:spChg>
      </pc:sldChg>
      <pc:sldChg chg="addSp modSp mod">
        <pc:chgData name="Fatima Azzahra" userId="039cf420-53de-473d-b2df-bb8e2c655e31" providerId="ADAL" clId="{8ECB1BED-3DEB-438F-9E00-6665AB508D07}" dt="2023-06-27T19:24:48.033" v="569" actId="1076"/>
        <pc:sldMkLst>
          <pc:docMk/>
          <pc:sldMk cId="3450705264" sldId="859"/>
        </pc:sldMkLst>
        <pc:spChg chg="mod">
          <ac:chgData name="Fatima Azzahra" userId="039cf420-53de-473d-b2df-bb8e2c655e31" providerId="ADAL" clId="{8ECB1BED-3DEB-438F-9E00-6665AB508D07}" dt="2023-06-27T19:16:41.335" v="545" actId="20577"/>
          <ac:spMkLst>
            <pc:docMk/>
            <pc:sldMk cId="3450705264" sldId="859"/>
            <ac:spMk id="80" creationId="{FFE75059-EFC0-4263-A5EC-37698717614E}"/>
          </ac:spMkLst>
        </pc:spChg>
        <pc:picChg chg="add mod">
          <ac:chgData name="Fatima Azzahra" userId="039cf420-53de-473d-b2df-bb8e2c655e31" providerId="ADAL" clId="{8ECB1BED-3DEB-438F-9E00-6665AB508D07}" dt="2023-06-27T19:24:48.033" v="569" actId="1076"/>
          <ac:picMkLst>
            <pc:docMk/>
            <pc:sldMk cId="3450705264" sldId="859"/>
            <ac:picMk id="2" creationId="{63646825-E93F-D02E-E31D-7960B9F4243A}"/>
          </ac:picMkLst>
        </pc:picChg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1010029124" sldId="861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1700175247" sldId="862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198756406" sldId="863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2406662467" sldId="864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2439267580" sldId="865"/>
        </pc:sldMkLst>
      </pc:sldChg>
      <pc:sldChg chg="addSp delSp modSp mod">
        <pc:chgData name="Fatima Azzahra" userId="039cf420-53de-473d-b2df-bb8e2c655e31" providerId="ADAL" clId="{8ECB1BED-3DEB-438F-9E00-6665AB508D07}" dt="2023-06-27T19:22:39.423" v="566" actId="1076"/>
        <pc:sldMkLst>
          <pc:docMk/>
          <pc:sldMk cId="3046219881" sldId="869"/>
        </pc:sldMkLst>
        <pc:spChg chg="mod">
          <ac:chgData name="Fatima Azzahra" userId="039cf420-53de-473d-b2df-bb8e2c655e31" providerId="ADAL" clId="{8ECB1BED-3DEB-438F-9E00-6665AB508D07}" dt="2023-06-27T19:22:39.423" v="566" actId="1076"/>
          <ac:spMkLst>
            <pc:docMk/>
            <pc:sldMk cId="3046219881" sldId="869"/>
            <ac:spMk id="4" creationId="{3C4BEC9A-3CD2-4752-9886-7028B528B6D9}"/>
          </ac:spMkLst>
        </pc:spChg>
        <pc:picChg chg="add del">
          <ac:chgData name="Fatima Azzahra" userId="039cf420-53de-473d-b2df-bb8e2c655e31" providerId="ADAL" clId="{8ECB1BED-3DEB-438F-9E00-6665AB508D07}" dt="2023-06-27T19:22:21.911" v="565" actId="478"/>
          <ac:picMkLst>
            <pc:docMk/>
            <pc:sldMk cId="3046219881" sldId="869"/>
            <ac:picMk id="3" creationId="{2B33E53D-2A60-18B6-1F97-7A32CD0AAA31}"/>
          </ac:picMkLst>
        </pc:picChg>
      </pc:sldChg>
      <pc:sldChg chg="del">
        <pc:chgData name="Fatima Azzahra" userId="039cf420-53de-473d-b2df-bb8e2c655e31" providerId="ADAL" clId="{8ECB1BED-3DEB-438F-9E00-6665AB508D07}" dt="2023-06-27T15:55:12.878" v="29" actId="47"/>
        <pc:sldMkLst>
          <pc:docMk/>
          <pc:sldMk cId="3541678260" sldId="1192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2809199951" sldId="1193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4101144575" sldId="1245"/>
        </pc:sldMkLst>
      </pc:sldChg>
      <pc:sldChg chg="del">
        <pc:chgData name="Fatima Azzahra" userId="039cf420-53de-473d-b2df-bb8e2c655e31" providerId="ADAL" clId="{8ECB1BED-3DEB-438F-9E00-6665AB508D07}" dt="2023-06-20T15:02:51.682" v="1" actId="47"/>
        <pc:sldMkLst>
          <pc:docMk/>
          <pc:sldMk cId="1825636591" sldId="1246"/>
        </pc:sldMkLst>
      </pc:sldChg>
      <pc:sldChg chg="modSp add mod ord">
        <pc:chgData name="Fatima Azzahra" userId="039cf420-53de-473d-b2df-bb8e2c655e31" providerId="ADAL" clId="{8ECB1BED-3DEB-438F-9E00-6665AB508D07}" dt="2023-07-14T07:02:38.549" v="687" actId="27918"/>
        <pc:sldMkLst>
          <pc:docMk/>
          <pc:sldMk cId="3334875076" sldId="1268"/>
        </pc:sldMkLst>
        <pc:graphicFrameChg chg="modGraphic">
          <ac:chgData name="Fatima Azzahra" userId="039cf420-53de-473d-b2df-bb8e2c655e31" providerId="ADAL" clId="{8ECB1BED-3DEB-438F-9E00-6665AB508D07}" dt="2023-07-14T07:02:18.108" v="681" actId="20577"/>
          <ac:graphicFrameMkLst>
            <pc:docMk/>
            <pc:sldMk cId="3334875076" sldId="1268"/>
            <ac:graphicFrameMk id="4" creationId="{63A7B6F4-A30F-94A5-A2AF-C1DB9064E200}"/>
          </ac:graphicFrameMkLst>
        </pc:graphicFrameChg>
      </pc:sldChg>
      <pc:sldChg chg="add ord">
        <pc:chgData name="Fatima Azzahra" userId="039cf420-53de-473d-b2df-bb8e2c655e31" providerId="ADAL" clId="{8ECB1BED-3DEB-438F-9E00-6665AB508D07}" dt="2023-06-27T16:05:50.586" v="77"/>
        <pc:sldMkLst>
          <pc:docMk/>
          <pc:sldMk cId="1196399629" sldId="1283"/>
        </pc:sldMkLst>
      </pc:sldChg>
      <pc:sldChg chg="modSp mod">
        <pc:chgData name="Fatima Azzahra" userId="039cf420-53de-473d-b2df-bb8e2c655e31" providerId="ADAL" clId="{8ECB1BED-3DEB-438F-9E00-6665AB508D07}" dt="2023-06-27T19:05:38.806" v="519" actId="27636"/>
        <pc:sldMkLst>
          <pc:docMk/>
          <pc:sldMk cId="4143754187" sldId="1286"/>
        </pc:sldMkLst>
        <pc:spChg chg="mod">
          <ac:chgData name="Fatima Azzahra" userId="039cf420-53de-473d-b2df-bb8e2c655e31" providerId="ADAL" clId="{8ECB1BED-3DEB-438F-9E00-6665AB508D07}" dt="2023-06-27T19:05:38.806" v="519" actId="27636"/>
          <ac:spMkLst>
            <pc:docMk/>
            <pc:sldMk cId="4143754187" sldId="1286"/>
            <ac:spMk id="2" creationId="{A90FF584-5344-4A7C-B065-ECE0C7F064A8}"/>
          </ac:spMkLst>
        </pc:spChg>
      </pc:sldChg>
      <pc:sldChg chg="modSp mod">
        <pc:chgData name="Fatima Azzahra" userId="039cf420-53de-473d-b2df-bb8e2c655e31" providerId="ADAL" clId="{8ECB1BED-3DEB-438F-9E00-6665AB508D07}" dt="2023-06-27T19:05:25.831" v="515" actId="403"/>
        <pc:sldMkLst>
          <pc:docMk/>
          <pc:sldMk cId="212149425" sldId="1287"/>
        </pc:sldMkLst>
        <pc:spChg chg="mod">
          <ac:chgData name="Fatima Azzahra" userId="039cf420-53de-473d-b2df-bb8e2c655e31" providerId="ADAL" clId="{8ECB1BED-3DEB-438F-9E00-6665AB508D07}" dt="2023-06-27T19:05:25.831" v="515" actId="403"/>
          <ac:spMkLst>
            <pc:docMk/>
            <pc:sldMk cId="212149425" sldId="1287"/>
            <ac:spMk id="2" creationId="{00000000-0000-0000-0000-000000000000}"/>
          </ac:spMkLst>
        </pc:spChg>
      </pc:sldChg>
      <pc:sldChg chg="modNotesTx">
        <pc:chgData name="Fatima Azzahra" userId="039cf420-53de-473d-b2df-bb8e2c655e31" providerId="ADAL" clId="{8ECB1BED-3DEB-438F-9E00-6665AB508D07}" dt="2023-07-14T07:00:10.073" v="674" actId="6549"/>
        <pc:sldMkLst>
          <pc:docMk/>
          <pc:sldMk cId="1882190539" sldId="1288"/>
        </pc:sldMkLst>
      </pc:sldChg>
      <pc:sldChg chg="del">
        <pc:chgData name="Fatima Azzahra" userId="039cf420-53de-473d-b2df-bb8e2c655e31" providerId="ADAL" clId="{8ECB1BED-3DEB-438F-9E00-6665AB508D07}" dt="2023-06-27T16:03:28.250" v="74" actId="47"/>
        <pc:sldMkLst>
          <pc:docMk/>
          <pc:sldMk cId="1450671327" sldId="1289"/>
        </pc:sldMkLst>
      </pc:sldChg>
      <pc:sldChg chg="addSp modSp modAnim">
        <pc:chgData name="Fatima Azzahra" userId="039cf420-53de-473d-b2df-bb8e2c655e31" providerId="ADAL" clId="{8ECB1BED-3DEB-438F-9E00-6665AB508D07}" dt="2023-06-20T15:02:24.547" v="0"/>
        <pc:sldMkLst>
          <pc:docMk/>
          <pc:sldMk cId="2250072258" sldId="1290"/>
        </pc:sldMkLst>
        <pc:picChg chg="add mod">
          <ac:chgData name="Fatima Azzahra" userId="039cf420-53de-473d-b2df-bb8e2c655e31" providerId="ADAL" clId="{8ECB1BED-3DEB-438F-9E00-6665AB508D07}" dt="2023-06-20T15:02:24.547" v="0"/>
          <ac:picMkLst>
            <pc:docMk/>
            <pc:sldMk cId="2250072258" sldId="1290"/>
            <ac:picMk id="2" creationId="{E9DAB6EE-4B54-0D18-8B6A-6CFD2D4E933A}"/>
          </ac:picMkLst>
        </pc:picChg>
      </pc:sldChg>
      <pc:sldChg chg="add">
        <pc:chgData name="Fatima Azzahra" userId="039cf420-53de-473d-b2df-bb8e2c655e31" providerId="ADAL" clId="{8ECB1BED-3DEB-438F-9E00-6665AB508D07}" dt="2023-06-27T10:01:18.943" v="4"/>
        <pc:sldMkLst>
          <pc:docMk/>
          <pc:sldMk cId="463163688" sldId="1302"/>
        </pc:sldMkLst>
      </pc:sldChg>
      <pc:sldChg chg="add del">
        <pc:chgData name="Fatima Azzahra" userId="039cf420-53de-473d-b2df-bb8e2c655e31" providerId="ADAL" clId="{8ECB1BED-3DEB-438F-9E00-6665AB508D07}" dt="2023-06-27T19:02:20.781" v="498" actId="47"/>
        <pc:sldMkLst>
          <pc:docMk/>
          <pc:sldMk cId="1666595058" sldId="1303"/>
        </pc:sldMkLst>
      </pc:sldChg>
      <pc:sldChg chg="add del">
        <pc:chgData name="Fatima Azzahra" userId="039cf420-53de-473d-b2df-bb8e2c655e31" providerId="ADAL" clId="{8ECB1BED-3DEB-438F-9E00-6665AB508D07}" dt="2023-06-27T19:03:46.784" v="513" actId="47"/>
        <pc:sldMkLst>
          <pc:docMk/>
          <pc:sldMk cId="3808823712" sldId="1304"/>
        </pc:sldMkLst>
      </pc:sldChg>
      <pc:sldChg chg="new del">
        <pc:chgData name="Fatima Azzahra" userId="039cf420-53de-473d-b2df-bb8e2c655e31" providerId="ADAL" clId="{8ECB1BED-3DEB-438F-9E00-6665AB508D07}" dt="2023-06-27T16:01:33.406" v="56" actId="47"/>
        <pc:sldMkLst>
          <pc:docMk/>
          <pc:sldMk cId="1161495726" sldId="1305"/>
        </pc:sldMkLst>
      </pc:sldChg>
      <pc:sldChg chg="modSp new mod ord">
        <pc:chgData name="Fatima Azzahra" userId="039cf420-53de-473d-b2df-bb8e2c655e31" providerId="ADAL" clId="{8ECB1BED-3DEB-438F-9E00-6665AB508D07}" dt="2023-06-28T04:59:19.075" v="573"/>
        <pc:sldMkLst>
          <pc:docMk/>
          <pc:sldMk cId="1281973565" sldId="1305"/>
        </pc:sldMkLst>
        <pc:spChg chg="mod">
          <ac:chgData name="Fatima Azzahra" userId="039cf420-53de-473d-b2df-bb8e2c655e31" providerId="ADAL" clId="{8ECB1BED-3DEB-438F-9E00-6665AB508D07}" dt="2023-06-27T18:57:22.431" v="400" actId="1076"/>
          <ac:spMkLst>
            <pc:docMk/>
            <pc:sldMk cId="1281973565" sldId="1305"/>
            <ac:spMk id="2" creationId="{A1D2D302-C7A5-E0A9-FCF1-80983EA96DFD}"/>
          </ac:spMkLst>
        </pc:spChg>
        <pc:spChg chg="mod">
          <ac:chgData name="Fatima Azzahra" userId="039cf420-53de-473d-b2df-bb8e2c655e31" providerId="ADAL" clId="{8ECB1BED-3DEB-438F-9E00-6665AB508D07}" dt="2023-06-27T19:18:24.231" v="548" actId="1076"/>
          <ac:spMkLst>
            <pc:docMk/>
            <pc:sldMk cId="1281973565" sldId="1305"/>
            <ac:spMk id="3" creationId="{A7C53ECA-E997-3E2E-EE54-A2643B24A053}"/>
          </ac:spMkLst>
        </pc:spChg>
      </pc:sldChg>
      <pc:sldMasterChg chg="delSldLayout">
        <pc:chgData name="Fatima Azzahra" userId="039cf420-53de-473d-b2df-bb8e2c655e31" providerId="ADAL" clId="{8ECB1BED-3DEB-438F-9E00-6665AB508D07}" dt="2023-06-27T16:03:28.250" v="74" actId="47"/>
        <pc:sldMasterMkLst>
          <pc:docMk/>
          <pc:sldMasterMk cId="3175275843" sldId="2147483687"/>
        </pc:sldMasterMkLst>
        <pc:sldLayoutChg chg="del">
          <pc:chgData name="Fatima Azzahra" userId="039cf420-53de-473d-b2df-bb8e2c655e31" providerId="ADAL" clId="{8ECB1BED-3DEB-438F-9E00-6665AB508D07}" dt="2023-06-27T16:03:28.250" v="74" actId="47"/>
          <pc:sldLayoutMkLst>
            <pc:docMk/>
            <pc:sldMasterMk cId="3175275843" sldId="2147483687"/>
            <pc:sldLayoutMk cId="1960694013" sldId="2147483764"/>
          </pc:sldLayoutMkLst>
        </pc:sldLayoutChg>
      </pc:sldMasterChg>
      <pc:sldMasterChg chg="delSldLayout">
        <pc:chgData name="Fatima Azzahra" userId="039cf420-53de-473d-b2df-bb8e2c655e31" providerId="ADAL" clId="{8ECB1BED-3DEB-438F-9E00-6665AB508D07}" dt="2023-06-27T15:55:12.878" v="29" actId="47"/>
        <pc:sldMasterMkLst>
          <pc:docMk/>
          <pc:sldMasterMk cId="92038743" sldId="2147483710"/>
        </pc:sldMasterMkLst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92038743" sldId="2147483710"/>
            <pc:sldLayoutMk cId="927098964" sldId="2147483768"/>
          </pc:sldLayoutMkLst>
        </pc:sldLayoutChg>
      </pc:sldMasterChg>
      <pc:sldMasterChg chg="del delSldLayout">
        <pc:chgData name="Fatima Azzahra" userId="039cf420-53de-473d-b2df-bb8e2c655e31" providerId="ADAL" clId="{8ECB1BED-3DEB-438F-9E00-6665AB508D07}" dt="2023-06-27T15:55:12.878" v="29" actId="47"/>
        <pc:sldMasterMkLst>
          <pc:docMk/>
          <pc:sldMasterMk cId="1699051522" sldId="2147483769"/>
        </pc:sldMasterMkLst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983447167" sldId="2147483770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1219194065" sldId="2147483771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256603335" sldId="2147483772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2927142801" sldId="2147483773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2128028264" sldId="2147483774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103143392" sldId="2147483775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3779555254" sldId="2147483776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3712182009" sldId="2147483777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2141573895" sldId="2147483778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2454031238" sldId="2147483779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1546767035" sldId="2147483780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1408546717" sldId="2147483781"/>
          </pc:sldLayoutMkLst>
        </pc:sldLayoutChg>
        <pc:sldLayoutChg chg="del">
          <pc:chgData name="Fatima Azzahra" userId="039cf420-53de-473d-b2df-bb8e2c655e31" providerId="ADAL" clId="{8ECB1BED-3DEB-438F-9E00-6665AB508D07}" dt="2023-06-27T15:55:12.878" v="29" actId="47"/>
          <pc:sldLayoutMkLst>
            <pc:docMk/>
            <pc:sldMasterMk cId="1699051522" sldId="2147483769"/>
            <pc:sldLayoutMk cId="465219885" sldId="2147483782"/>
          </pc:sldLayoutMkLst>
        </pc:sldLayoutChg>
      </pc:sldMasterChg>
    </pc:docChg>
  </pc:docChgLst>
  <pc:docChgLst>
    <pc:chgData name="Sophie Pijl" userId="8bc13b89-5622-49ff-9119-3abc2bef079b" providerId="ADAL" clId="{9D8973F0-BAB0-4D65-A8BE-A4A43C148B80}"/>
    <pc:docChg chg="modSld">
      <pc:chgData name="Sophie Pijl" userId="8bc13b89-5622-49ff-9119-3abc2bef079b" providerId="ADAL" clId="{9D8973F0-BAB0-4D65-A8BE-A4A43C148B80}" dt="2023-09-05T09:19:08.527" v="34" actId="20577"/>
      <pc:docMkLst>
        <pc:docMk/>
      </pc:docMkLst>
      <pc:sldChg chg="modSp mod">
        <pc:chgData name="Sophie Pijl" userId="8bc13b89-5622-49ff-9119-3abc2bef079b" providerId="ADAL" clId="{9D8973F0-BAB0-4D65-A8BE-A4A43C148B80}" dt="2023-09-05T09:19:08.527" v="34" actId="20577"/>
        <pc:sldMkLst>
          <pc:docMk/>
          <pc:sldMk cId="4187727754" sldId="759"/>
        </pc:sldMkLst>
        <pc:spChg chg="mod">
          <ac:chgData name="Sophie Pijl" userId="8bc13b89-5622-49ff-9119-3abc2bef079b" providerId="ADAL" clId="{9D8973F0-BAB0-4D65-A8BE-A4A43C148B80}" dt="2023-09-05T09:18:59.668" v="6" actId="20577"/>
          <ac:spMkLst>
            <pc:docMk/>
            <pc:sldMk cId="4187727754" sldId="759"/>
            <ac:spMk id="5" creationId="{8A9A674A-E934-41FC-A6B0-B25E4FB57122}"/>
          </ac:spMkLst>
        </pc:spChg>
        <pc:spChg chg="mod">
          <ac:chgData name="Sophie Pijl" userId="8bc13b89-5622-49ff-9119-3abc2bef079b" providerId="ADAL" clId="{9D8973F0-BAB0-4D65-A8BE-A4A43C148B80}" dt="2023-09-05T09:19:08.527" v="34" actId="20577"/>
          <ac:spMkLst>
            <pc:docMk/>
            <pc:sldMk cId="4187727754" sldId="759"/>
            <ac:spMk id="13" creationId="{EE756D3C-21D2-4040-9810-01F1EB04FA08}"/>
          </ac:spMkLst>
        </pc:spChg>
      </pc:sldChg>
    </pc:docChg>
  </pc:docChgLst>
  <pc:docChgLst>
    <pc:chgData name="Marije de Graaf" userId="S::marije.degraaf@wearemci.com::be95bd9c-abc3-4f09-a7b6-dfe355b5cea4" providerId="AD" clId="Web-{103CA110-16E5-9BEB-41F8-0697AF183753}"/>
    <pc:docChg chg="mod">
      <pc:chgData name="Marije de Graaf" userId="S::marije.degraaf@wearemci.com::be95bd9c-abc3-4f09-a7b6-dfe355b5cea4" providerId="AD" clId="Web-{103CA110-16E5-9BEB-41F8-0697AF183753}" dt="2022-09-23T17:22:39.745" v="2"/>
      <pc:docMkLst>
        <pc:docMk/>
      </pc:docMkLst>
      <pc:sldChg chg="addCm">
        <pc:chgData name="Marije de Graaf" userId="S::marije.degraaf@wearemci.com::be95bd9c-abc3-4f09-a7b6-dfe355b5cea4" providerId="AD" clId="Web-{103CA110-16E5-9BEB-41F8-0697AF183753}" dt="2022-09-23T17:22:39.745" v="2"/>
        <pc:sldMkLst>
          <pc:docMk/>
          <pc:sldMk cId="3450705264" sldId="859"/>
        </pc:sldMkLst>
      </pc:sldChg>
      <pc:sldChg chg="addCm">
        <pc:chgData name="Marije de Graaf" userId="S::marije.degraaf@wearemci.com::be95bd9c-abc3-4f09-a7b6-dfe355b5cea4" providerId="AD" clId="Web-{103CA110-16E5-9BEB-41F8-0697AF183753}" dt="2022-09-23T17:22:17.384" v="1"/>
        <pc:sldMkLst>
          <pc:docMk/>
          <pc:sldMk cId="2439267580" sldId="865"/>
        </pc:sldMkLst>
      </pc:sldChg>
    </pc:docChg>
  </pc:docChgLst>
  <pc:docChgLst>
    <pc:chgData name="Liezl Botha" userId="S::liezl.botha@wearemci.com::8f6f4871-9427-45a3-acf1-24c5dca87017" providerId="AD" clId="Web-{32723D74-E62C-2312-1385-A82D65EC47D4}"/>
    <pc:docChg chg="modSld">
      <pc:chgData name="Liezl Botha" userId="S::liezl.botha@wearemci.com::8f6f4871-9427-45a3-acf1-24c5dca87017" providerId="AD" clId="Web-{32723D74-E62C-2312-1385-A82D65EC47D4}" dt="2023-04-18T09:51:20.789" v="68"/>
      <pc:docMkLst>
        <pc:docMk/>
      </pc:docMkLst>
      <pc:sldChg chg="modNotes">
        <pc:chgData name="Liezl Botha" userId="S::liezl.botha@wearemci.com::8f6f4871-9427-45a3-acf1-24c5dca87017" providerId="AD" clId="Web-{32723D74-E62C-2312-1385-A82D65EC47D4}" dt="2023-04-18T09:51:20.789" v="68"/>
        <pc:sldMkLst>
          <pc:docMk/>
          <pc:sldMk cId="2588489325" sldId="763"/>
        </pc:sldMkLst>
      </pc:sldChg>
    </pc:docChg>
  </pc:docChgLst>
  <pc:docChgLst>
    <pc:chgData name="Fatima Azzahra" userId="039cf420-53de-473d-b2df-bb8e2c655e31" providerId="ADAL" clId="{8AEB22EB-13F7-4607-A5CC-7D258D3F585B}"/>
    <pc:docChg chg="undo custSel addSld delSld modSld sldOrd delMainMaster">
      <pc:chgData name="Fatima Azzahra" userId="039cf420-53de-473d-b2df-bb8e2c655e31" providerId="ADAL" clId="{8AEB22EB-13F7-4607-A5CC-7D258D3F585B}" dt="2024-05-22T12:39:05.330" v="702" actId="47"/>
      <pc:docMkLst>
        <pc:docMk/>
      </pc:docMkLst>
      <pc:sldChg chg="del">
        <pc:chgData name="Fatima Azzahra" userId="039cf420-53de-473d-b2df-bb8e2c655e31" providerId="ADAL" clId="{8AEB22EB-13F7-4607-A5CC-7D258D3F585B}" dt="2024-05-22T12:26:19.459" v="688" actId="47"/>
        <pc:sldMkLst>
          <pc:docMk/>
          <pc:sldMk cId="4116051157" sldId="257"/>
        </pc:sldMkLst>
      </pc:sldChg>
      <pc:sldChg chg="del">
        <pc:chgData name="Fatima Azzahra" userId="039cf420-53de-473d-b2df-bb8e2c655e31" providerId="ADAL" clId="{8AEB22EB-13F7-4607-A5CC-7D258D3F585B}" dt="2024-05-22T12:24:37.260" v="561" actId="47"/>
        <pc:sldMkLst>
          <pc:docMk/>
          <pc:sldMk cId="2005774570" sldId="280"/>
        </pc:sldMkLst>
      </pc:sldChg>
      <pc:sldChg chg="modSp mod">
        <pc:chgData name="Fatima Azzahra" userId="039cf420-53de-473d-b2df-bb8e2c655e31" providerId="ADAL" clId="{8AEB22EB-13F7-4607-A5CC-7D258D3F585B}" dt="2024-05-22T12:00:10.087" v="369" actId="20577"/>
        <pc:sldMkLst>
          <pc:docMk/>
          <pc:sldMk cId="504211640" sldId="314"/>
        </pc:sldMkLst>
        <pc:spChg chg="mod">
          <ac:chgData name="Fatima Azzahra" userId="039cf420-53de-473d-b2df-bb8e2c655e31" providerId="ADAL" clId="{8AEB22EB-13F7-4607-A5CC-7D258D3F585B}" dt="2024-05-22T11:58:38.407" v="229" actId="20577"/>
          <ac:spMkLst>
            <pc:docMk/>
            <pc:sldMk cId="504211640" sldId="314"/>
            <ac:spMk id="4" creationId="{F23F5E44-D05E-2BBA-6672-E65996A1D8BB}"/>
          </ac:spMkLst>
        </pc:spChg>
        <pc:spChg chg="mod">
          <ac:chgData name="Fatima Azzahra" userId="039cf420-53de-473d-b2df-bb8e2c655e31" providerId="ADAL" clId="{8AEB22EB-13F7-4607-A5CC-7D258D3F585B}" dt="2024-05-22T12:00:10.087" v="369" actId="20577"/>
          <ac:spMkLst>
            <pc:docMk/>
            <pc:sldMk cId="504211640" sldId="314"/>
            <ac:spMk id="7" creationId="{00000000-0000-0000-0000-000000000000}"/>
          </ac:spMkLst>
        </pc:spChg>
      </pc:sldChg>
      <pc:sldChg chg="del">
        <pc:chgData name="Fatima Azzahra" userId="039cf420-53de-473d-b2df-bb8e2c655e31" providerId="ADAL" clId="{8AEB22EB-13F7-4607-A5CC-7D258D3F585B}" dt="2024-05-22T12:06:59.072" v="482" actId="47"/>
        <pc:sldMkLst>
          <pc:docMk/>
          <pc:sldMk cId="3169830985" sldId="428"/>
        </pc:sldMkLst>
      </pc:sldChg>
      <pc:sldChg chg="modSp mod">
        <pc:chgData name="Fatima Azzahra" userId="039cf420-53de-473d-b2df-bb8e2c655e31" providerId="ADAL" clId="{8AEB22EB-13F7-4607-A5CC-7D258D3F585B}" dt="2024-05-22T09:26:10.589" v="27" actId="20577"/>
        <pc:sldMkLst>
          <pc:docMk/>
          <pc:sldMk cId="4187727754" sldId="759"/>
        </pc:sldMkLst>
        <pc:spChg chg="mod">
          <ac:chgData name="Fatima Azzahra" userId="039cf420-53de-473d-b2df-bb8e2c655e31" providerId="ADAL" clId="{8AEB22EB-13F7-4607-A5CC-7D258D3F585B}" dt="2024-05-22T09:25:47.010" v="8" actId="20577"/>
          <ac:spMkLst>
            <pc:docMk/>
            <pc:sldMk cId="4187727754" sldId="759"/>
            <ac:spMk id="5" creationId="{8A9A674A-E934-41FC-A6B0-B25E4FB57122}"/>
          </ac:spMkLst>
        </pc:spChg>
        <pc:spChg chg="mod">
          <ac:chgData name="Fatima Azzahra" userId="039cf420-53de-473d-b2df-bb8e2c655e31" providerId="ADAL" clId="{8AEB22EB-13F7-4607-A5CC-7D258D3F585B}" dt="2024-05-22T09:26:10.589" v="27" actId="20577"/>
          <ac:spMkLst>
            <pc:docMk/>
            <pc:sldMk cId="4187727754" sldId="759"/>
            <ac:spMk id="13" creationId="{EE756D3C-21D2-4040-9810-01F1EB04FA08}"/>
          </ac:spMkLst>
        </pc:spChg>
      </pc:sldChg>
      <pc:sldChg chg="modSp mod">
        <pc:chgData name="Fatima Azzahra" userId="039cf420-53de-473d-b2df-bb8e2c655e31" providerId="ADAL" clId="{8AEB22EB-13F7-4607-A5CC-7D258D3F585B}" dt="2024-05-22T09:26:25.146" v="47" actId="20577"/>
        <pc:sldMkLst>
          <pc:docMk/>
          <pc:sldMk cId="4217257822" sldId="760"/>
        </pc:sldMkLst>
        <pc:spChg chg="mod">
          <ac:chgData name="Fatima Azzahra" userId="039cf420-53de-473d-b2df-bb8e2c655e31" providerId="ADAL" clId="{8AEB22EB-13F7-4607-A5CC-7D258D3F585B}" dt="2024-05-22T09:26:25.146" v="47" actId="20577"/>
          <ac:spMkLst>
            <pc:docMk/>
            <pc:sldMk cId="4217257822" sldId="760"/>
            <ac:spMk id="11" creationId="{B45C77EC-E279-4925-A230-965C5FF2E494}"/>
          </ac:spMkLst>
        </pc:spChg>
      </pc:sldChg>
      <pc:sldChg chg="modSp mod">
        <pc:chgData name="Fatima Azzahra" userId="039cf420-53de-473d-b2df-bb8e2c655e31" providerId="ADAL" clId="{8AEB22EB-13F7-4607-A5CC-7D258D3F585B}" dt="2024-05-22T12:01:53.062" v="403" actId="20577"/>
        <pc:sldMkLst>
          <pc:docMk/>
          <pc:sldMk cId="494415397" sldId="771"/>
        </pc:sldMkLst>
        <pc:spChg chg="mod">
          <ac:chgData name="Fatima Azzahra" userId="039cf420-53de-473d-b2df-bb8e2c655e31" providerId="ADAL" clId="{8AEB22EB-13F7-4607-A5CC-7D258D3F585B}" dt="2024-05-22T12:01:53.062" v="403" actId="20577"/>
          <ac:spMkLst>
            <pc:docMk/>
            <pc:sldMk cId="494415397" sldId="771"/>
            <ac:spMk id="11" creationId="{B45C77EC-E279-4925-A230-965C5FF2E494}"/>
          </ac:spMkLst>
        </pc:spChg>
      </pc:sldChg>
      <pc:sldChg chg="modSp mod">
        <pc:chgData name="Fatima Azzahra" userId="039cf420-53de-473d-b2df-bb8e2c655e31" providerId="ADAL" clId="{8AEB22EB-13F7-4607-A5CC-7D258D3F585B}" dt="2024-05-22T12:07:09.917" v="484" actId="13926"/>
        <pc:sldMkLst>
          <pc:docMk/>
          <pc:sldMk cId="582336659" sldId="787"/>
        </pc:sldMkLst>
        <pc:spChg chg="mod">
          <ac:chgData name="Fatima Azzahra" userId="039cf420-53de-473d-b2df-bb8e2c655e31" providerId="ADAL" clId="{8AEB22EB-13F7-4607-A5CC-7D258D3F585B}" dt="2024-05-22T12:07:09.917" v="484" actId="13926"/>
          <ac:spMkLst>
            <pc:docMk/>
            <pc:sldMk cId="582336659" sldId="787"/>
            <ac:spMk id="2" creationId="{37E2DDC7-4ADE-337A-B940-C28DC87F28DB}"/>
          </ac:spMkLst>
        </pc:spChg>
      </pc:sldChg>
      <pc:sldChg chg="del">
        <pc:chgData name="Fatima Azzahra" userId="039cf420-53de-473d-b2df-bb8e2c655e31" providerId="ADAL" clId="{8AEB22EB-13F7-4607-A5CC-7D258D3F585B}" dt="2024-05-22T12:07:17.382" v="485" actId="47"/>
        <pc:sldMkLst>
          <pc:docMk/>
          <pc:sldMk cId="404853439" sldId="790"/>
        </pc:sldMkLst>
      </pc:sldChg>
      <pc:sldChg chg="modSp del mod">
        <pc:chgData name="Fatima Azzahra" userId="039cf420-53de-473d-b2df-bb8e2c655e31" providerId="ADAL" clId="{8AEB22EB-13F7-4607-A5CC-7D258D3F585B}" dt="2024-05-22T12:39:05.330" v="702" actId="47"/>
        <pc:sldMkLst>
          <pc:docMk/>
          <pc:sldMk cId="600036612" sldId="794"/>
        </pc:sldMkLst>
        <pc:spChg chg="mod">
          <ac:chgData name="Fatima Azzahra" userId="039cf420-53de-473d-b2df-bb8e2c655e31" providerId="ADAL" clId="{8AEB22EB-13F7-4607-A5CC-7D258D3F585B}" dt="2024-05-22T12:25:49.828" v="660" actId="20577"/>
          <ac:spMkLst>
            <pc:docMk/>
            <pc:sldMk cId="600036612" sldId="794"/>
            <ac:spMk id="11" creationId="{B45C77EC-E279-4925-A230-965C5FF2E494}"/>
          </ac:spMkLst>
        </pc:spChg>
      </pc:sldChg>
      <pc:sldChg chg="modSp mod">
        <pc:chgData name="Fatima Azzahra" userId="039cf420-53de-473d-b2df-bb8e2c655e31" providerId="ADAL" clId="{8AEB22EB-13F7-4607-A5CC-7D258D3F585B}" dt="2024-05-22T12:22:54.178" v="552" actId="13926"/>
        <pc:sldMkLst>
          <pc:docMk/>
          <pc:sldMk cId="782244729" sldId="825"/>
        </pc:sldMkLst>
        <pc:spChg chg="mod">
          <ac:chgData name="Fatima Azzahra" userId="039cf420-53de-473d-b2df-bb8e2c655e31" providerId="ADAL" clId="{8AEB22EB-13F7-4607-A5CC-7D258D3F585B}" dt="2024-05-22T12:22:54.178" v="552" actId="13926"/>
          <ac:spMkLst>
            <pc:docMk/>
            <pc:sldMk cId="782244729" sldId="825"/>
            <ac:spMk id="2" creationId="{00000000-0000-0000-0000-000000000000}"/>
          </ac:spMkLst>
        </pc:spChg>
      </pc:sldChg>
      <pc:sldChg chg="delSp mod">
        <pc:chgData name="Fatima Azzahra" userId="039cf420-53de-473d-b2df-bb8e2c655e31" providerId="ADAL" clId="{8AEB22EB-13F7-4607-A5CC-7D258D3F585B}" dt="2024-05-22T12:22:57.774" v="553" actId="478"/>
        <pc:sldMkLst>
          <pc:docMk/>
          <pc:sldMk cId="3027328110" sldId="828"/>
        </pc:sldMkLst>
        <pc:spChg chg="del">
          <ac:chgData name="Fatima Azzahra" userId="039cf420-53de-473d-b2df-bb8e2c655e31" providerId="ADAL" clId="{8AEB22EB-13F7-4607-A5CC-7D258D3F585B}" dt="2024-05-22T12:22:57.774" v="553" actId="478"/>
          <ac:spMkLst>
            <pc:docMk/>
            <pc:sldMk cId="3027328110" sldId="828"/>
            <ac:spMk id="2" creationId="{176677E5-CD3E-0050-48FC-19105D62D5D4}"/>
          </ac:spMkLst>
        </pc:spChg>
      </pc:sldChg>
      <pc:sldChg chg="del">
        <pc:chgData name="Fatima Azzahra" userId="039cf420-53de-473d-b2df-bb8e2c655e31" providerId="ADAL" clId="{8AEB22EB-13F7-4607-A5CC-7D258D3F585B}" dt="2024-05-22T12:15:33.839" v="526" actId="47"/>
        <pc:sldMkLst>
          <pc:docMk/>
          <pc:sldMk cId="534668486" sldId="830"/>
        </pc:sldMkLst>
      </pc:sldChg>
      <pc:sldChg chg="modSp mod">
        <pc:chgData name="Fatima Azzahra" userId="039cf420-53de-473d-b2df-bb8e2c655e31" providerId="ADAL" clId="{8AEB22EB-13F7-4607-A5CC-7D258D3F585B}" dt="2024-05-22T12:21:38.317" v="547" actId="20577"/>
        <pc:sldMkLst>
          <pc:docMk/>
          <pc:sldMk cId="3278645141" sldId="858"/>
        </pc:sldMkLst>
        <pc:spChg chg="mod">
          <ac:chgData name="Fatima Azzahra" userId="039cf420-53de-473d-b2df-bb8e2c655e31" providerId="ADAL" clId="{8AEB22EB-13F7-4607-A5CC-7D258D3F585B}" dt="2024-05-22T12:17:29.251" v="531" actId="20577"/>
          <ac:spMkLst>
            <pc:docMk/>
            <pc:sldMk cId="3278645141" sldId="858"/>
            <ac:spMk id="15" creationId="{6637B0B0-1461-3C28-AFE7-B3EEE70493D2}"/>
          </ac:spMkLst>
        </pc:spChg>
        <pc:spChg chg="mod">
          <ac:chgData name="Fatima Azzahra" userId="039cf420-53de-473d-b2df-bb8e2c655e31" providerId="ADAL" clId="{8AEB22EB-13F7-4607-A5CC-7D258D3F585B}" dt="2024-05-22T12:17:50.457" v="535" actId="20577"/>
          <ac:spMkLst>
            <pc:docMk/>
            <pc:sldMk cId="3278645141" sldId="858"/>
            <ac:spMk id="16" creationId="{FE493E68-D46B-B49F-5978-78DFD4BEEDA5}"/>
          </ac:spMkLst>
        </pc:spChg>
        <pc:spChg chg="mod">
          <ac:chgData name="Fatima Azzahra" userId="039cf420-53de-473d-b2df-bb8e2c655e31" providerId="ADAL" clId="{8AEB22EB-13F7-4607-A5CC-7D258D3F585B}" dt="2024-05-22T12:21:07.122" v="541" actId="20577"/>
          <ac:spMkLst>
            <pc:docMk/>
            <pc:sldMk cId="3278645141" sldId="858"/>
            <ac:spMk id="17" creationId="{DFDBC20C-3D63-DF0F-1894-CEC9BACC82A0}"/>
          </ac:spMkLst>
        </pc:spChg>
        <pc:spChg chg="mod">
          <ac:chgData name="Fatima Azzahra" userId="039cf420-53de-473d-b2df-bb8e2c655e31" providerId="ADAL" clId="{8AEB22EB-13F7-4607-A5CC-7D258D3F585B}" dt="2024-05-22T12:21:38.317" v="547" actId="20577"/>
          <ac:spMkLst>
            <pc:docMk/>
            <pc:sldMk cId="3278645141" sldId="858"/>
            <ac:spMk id="18" creationId="{01CBFED8-C3E2-BE89-7635-F52650178D92}"/>
          </ac:spMkLst>
        </pc:spChg>
      </pc:sldChg>
      <pc:sldChg chg="del">
        <pc:chgData name="Fatima Azzahra" userId="039cf420-53de-473d-b2df-bb8e2c655e31" providerId="ADAL" clId="{8AEB22EB-13F7-4607-A5CC-7D258D3F585B}" dt="2024-05-22T12:25:53.323" v="661" actId="47"/>
        <pc:sldMkLst>
          <pc:docMk/>
          <pc:sldMk cId="1695406125" sldId="1018"/>
        </pc:sldMkLst>
      </pc:sldChg>
      <pc:sldChg chg="del">
        <pc:chgData name="Fatima Azzahra" userId="039cf420-53de-473d-b2df-bb8e2c655e31" providerId="ADAL" clId="{8AEB22EB-13F7-4607-A5CC-7D258D3F585B}" dt="2024-05-22T12:25:53.864" v="662" actId="47"/>
        <pc:sldMkLst>
          <pc:docMk/>
          <pc:sldMk cId="780507889" sldId="1019"/>
        </pc:sldMkLst>
      </pc:sldChg>
      <pc:sldChg chg="del">
        <pc:chgData name="Fatima Azzahra" userId="039cf420-53de-473d-b2df-bb8e2c655e31" providerId="ADAL" clId="{8AEB22EB-13F7-4607-A5CC-7D258D3F585B}" dt="2024-05-22T12:25:54.544" v="663" actId="47"/>
        <pc:sldMkLst>
          <pc:docMk/>
          <pc:sldMk cId="1479734726" sldId="1020"/>
        </pc:sldMkLst>
      </pc:sldChg>
      <pc:sldChg chg="del">
        <pc:chgData name="Fatima Azzahra" userId="039cf420-53de-473d-b2df-bb8e2c655e31" providerId="ADAL" clId="{8AEB22EB-13F7-4607-A5CC-7D258D3F585B}" dt="2024-05-22T12:25:55.756" v="665" actId="47"/>
        <pc:sldMkLst>
          <pc:docMk/>
          <pc:sldMk cId="3348647974" sldId="1022"/>
        </pc:sldMkLst>
      </pc:sldChg>
      <pc:sldChg chg="addSp delSp modSp mod">
        <pc:chgData name="Fatima Azzahra" userId="039cf420-53de-473d-b2df-bb8e2c655e31" providerId="ADAL" clId="{8AEB22EB-13F7-4607-A5CC-7D258D3F585B}" dt="2024-05-22T12:06:26.451" v="479" actId="1076"/>
        <pc:sldMkLst>
          <pc:docMk/>
          <pc:sldMk cId="782010186" sldId="1194"/>
        </pc:sldMkLst>
        <pc:spChg chg="mod">
          <ac:chgData name="Fatima Azzahra" userId="039cf420-53de-473d-b2df-bb8e2c655e31" providerId="ADAL" clId="{8AEB22EB-13F7-4607-A5CC-7D258D3F585B}" dt="2024-05-22T12:04:34.044" v="437" actId="1076"/>
          <ac:spMkLst>
            <pc:docMk/>
            <pc:sldMk cId="782010186" sldId="1194"/>
            <ac:spMk id="10" creationId="{2ACD9E70-0591-F363-B99E-3106121EE358}"/>
          </ac:spMkLst>
        </pc:spChg>
        <pc:picChg chg="mod">
          <ac:chgData name="Fatima Azzahra" userId="039cf420-53de-473d-b2df-bb8e2c655e31" providerId="ADAL" clId="{8AEB22EB-13F7-4607-A5CC-7D258D3F585B}" dt="2024-05-22T12:04:41.694" v="441" actId="1076"/>
          <ac:picMkLst>
            <pc:docMk/>
            <pc:sldMk cId="782010186" sldId="1194"/>
            <ac:picMk id="5" creationId="{4C2AC6D9-852C-70A1-CEF2-9652D9917867}"/>
          </ac:picMkLst>
        </pc:picChg>
        <pc:picChg chg="del">
          <ac:chgData name="Fatima Azzahra" userId="039cf420-53de-473d-b2df-bb8e2c655e31" providerId="ADAL" clId="{8AEB22EB-13F7-4607-A5CC-7D258D3F585B}" dt="2024-05-22T12:02:19.355" v="407" actId="478"/>
          <ac:picMkLst>
            <pc:docMk/>
            <pc:sldMk cId="782010186" sldId="1194"/>
            <ac:picMk id="8" creationId="{77EF3FC8-F274-5F3A-70B5-F3FCE5062388}"/>
          </ac:picMkLst>
        </pc:picChg>
        <pc:picChg chg="add mod">
          <ac:chgData name="Fatima Azzahra" userId="039cf420-53de-473d-b2df-bb8e2c655e31" providerId="ADAL" clId="{8AEB22EB-13F7-4607-A5CC-7D258D3F585B}" dt="2024-05-22T12:06:26.451" v="479" actId="1076"/>
          <ac:picMkLst>
            <pc:docMk/>
            <pc:sldMk cId="782010186" sldId="1194"/>
            <ac:picMk id="13" creationId="{7F61230D-070F-C0B8-E93C-38820F1C43B7}"/>
          </ac:picMkLst>
        </pc:picChg>
        <pc:picChg chg="mod">
          <ac:chgData name="Fatima Azzahra" userId="039cf420-53de-473d-b2df-bb8e2c655e31" providerId="ADAL" clId="{8AEB22EB-13F7-4607-A5CC-7D258D3F585B}" dt="2024-05-22T12:02:16.854" v="406" actId="1076"/>
          <ac:picMkLst>
            <pc:docMk/>
            <pc:sldMk cId="782010186" sldId="1194"/>
            <ac:picMk id="30" creationId="{69D757E4-A164-6866-5F0B-DA5FC766CE24}"/>
          </ac:picMkLst>
        </pc:picChg>
        <pc:picChg chg="del">
          <ac:chgData name="Fatima Azzahra" userId="039cf420-53de-473d-b2df-bb8e2c655e31" providerId="ADAL" clId="{8AEB22EB-13F7-4607-A5CC-7D258D3F585B}" dt="2024-05-22T12:02:08.177" v="404" actId="478"/>
          <ac:picMkLst>
            <pc:docMk/>
            <pc:sldMk cId="782010186" sldId="1194"/>
            <ac:picMk id="32" creationId="{4D6E14C9-D0CF-571A-51D7-C0456D86E6F7}"/>
          </ac:picMkLst>
        </pc:picChg>
        <pc:picChg chg="del mod">
          <ac:chgData name="Fatima Azzahra" userId="039cf420-53de-473d-b2df-bb8e2c655e31" providerId="ADAL" clId="{8AEB22EB-13F7-4607-A5CC-7D258D3F585B}" dt="2024-05-22T12:03:52.479" v="416" actId="478"/>
          <ac:picMkLst>
            <pc:docMk/>
            <pc:sldMk cId="782010186" sldId="1194"/>
            <ac:picMk id="36" creationId="{732BC3A1-4A39-7012-617E-591262CA6713}"/>
          </ac:picMkLst>
        </pc:picChg>
        <pc:picChg chg="mod">
          <ac:chgData name="Fatima Azzahra" userId="039cf420-53de-473d-b2df-bb8e2c655e31" providerId="ADAL" clId="{8AEB22EB-13F7-4607-A5CC-7D258D3F585B}" dt="2024-05-22T12:04:31.963" v="435" actId="1076"/>
          <ac:picMkLst>
            <pc:docMk/>
            <pc:sldMk cId="782010186" sldId="1194"/>
            <ac:picMk id="38" creationId="{B562930A-2800-F6D0-9888-AF51EB2B56D5}"/>
          </ac:picMkLst>
        </pc:picChg>
        <pc:picChg chg="mod">
          <ac:chgData name="Fatima Azzahra" userId="039cf420-53de-473d-b2df-bb8e2c655e31" providerId="ADAL" clId="{8AEB22EB-13F7-4607-A5CC-7D258D3F585B}" dt="2024-05-22T12:02:24.821" v="409" actId="1076"/>
          <ac:picMkLst>
            <pc:docMk/>
            <pc:sldMk cId="782010186" sldId="1194"/>
            <ac:picMk id="40" creationId="{5555B83A-9923-7F86-DFB5-F38A30A8B163}"/>
          </ac:picMkLst>
        </pc:picChg>
        <pc:picChg chg="mod">
          <ac:chgData name="Fatima Azzahra" userId="039cf420-53de-473d-b2df-bb8e2c655e31" providerId="ADAL" clId="{8AEB22EB-13F7-4607-A5CC-7D258D3F585B}" dt="2024-05-22T12:05:22.868" v="459" actId="1076"/>
          <ac:picMkLst>
            <pc:docMk/>
            <pc:sldMk cId="782010186" sldId="1194"/>
            <ac:picMk id="42" creationId="{69CCA890-71FA-AB86-ADE5-4F9655C6DA7B}"/>
          </ac:picMkLst>
        </pc:picChg>
        <pc:picChg chg="mod">
          <ac:chgData name="Fatima Azzahra" userId="039cf420-53de-473d-b2df-bb8e2c655e31" providerId="ADAL" clId="{8AEB22EB-13F7-4607-A5CC-7D258D3F585B}" dt="2024-05-22T12:05:24.014" v="460" actId="1076"/>
          <ac:picMkLst>
            <pc:docMk/>
            <pc:sldMk cId="782010186" sldId="1194"/>
            <ac:picMk id="44" creationId="{7CFD8A34-D723-32C8-2571-83E4ED0CC1C8}"/>
          </ac:picMkLst>
        </pc:picChg>
        <pc:picChg chg="mod">
          <ac:chgData name="Fatima Azzahra" userId="039cf420-53de-473d-b2df-bb8e2c655e31" providerId="ADAL" clId="{8AEB22EB-13F7-4607-A5CC-7D258D3F585B}" dt="2024-05-22T12:06:19.098" v="475" actId="1076"/>
          <ac:picMkLst>
            <pc:docMk/>
            <pc:sldMk cId="782010186" sldId="1194"/>
            <ac:picMk id="46" creationId="{4A52D8E3-3C55-4BFC-B944-B432897435A8}"/>
          </ac:picMkLst>
        </pc:picChg>
        <pc:picChg chg="mod">
          <ac:chgData name="Fatima Azzahra" userId="039cf420-53de-473d-b2df-bb8e2c655e31" providerId="ADAL" clId="{8AEB22EB-13F7-4607-A5CC-7D258D3F585B}" dt="2024-05-22T12:04:25.821" v="431" actId="1076"/>
          <ac:picMkLst>
            <pc:docMk/>
            <pc:sldMk cId="782010186" sldId="1194"/>
            <ac:picMk id="48" creationId="{F7512F99-568F-71DB-3478-BC1D6382BB25}"/>
          </ac:picMkLst>
        </pc:picChg>
        <pc:picChg chg="mod">
          <ac:chgData name="Fatima Azzahra" userId="039cf420-53de-473d-b2df-bb8e2c655e31" providerId="ADAL" clId="{8AEB22EB-13F7-4607-A5CC-7D258D3F585B}" dt="2024-05-22T12:06:07.547" v="468" actId="1076"/>
          <ac:picMkLst>
            <pc:docMk/>
            <pc:sldMk cId="782010186" sldId="1194"/>
            <ac:picMk id="50" creationId="{264C993E-A6A8-EACC-04AE-940DEACF344C}"/>
          </ac:picMkLst>
        </pc:picChg>
        <pc:picChg chg="mod">
          <ac:chgData name="Fatima Azzahra" userId="039cf420-53de-473d-b2df-bb8e2c655e31" providerId="ADAL" clId="{8AEB22EB-13F7-4607-A5CC-7D258D3F585B}" dt="2024-05-22T12:04:37.195" v="438" actId="1076"/>
          <ac:picMkLst>
            <pc:docMk/>
            <pc:sldMk cId="782010186" sldId="1194"/>
            <ac:picMk id="52" creationId="{F9928E49-56F6-9DD7-D40D-B6699BC13A3D}"/>
          </ac:picMkLst>
        </pc:picChg>
        <pc:picChg chg="mod">
          <ac:chgData name="Fatima Azzahra" userId="039cf420-53de-473d-b2df-bb8e2c655e31" providerId="ADAL" clId="{8AEB22EB-13F7-4607-A5CC-7D258D3F585B}" dt="2024-05-22T12:06:20.143" v="476" actId="1076"/>
          <ac:picMkLst>
            <pc:docMk/>
            <pc:sldMk cId="782010186" sldId="1194"/>
            <ac:picMk id="54" creationId="{7877B237-79A0-4BDE-075E-E2F7480EF587}"/>
          </ac:picMkLst>
        </pc:picChg>
        <pc:picChg chg="mod">
          <ac:chgData name="Fatima Azzahra" userId="039cf420-53de-473d-b2df-bb8e2c655e31" providerId="ADAL" clId="{8AEB22EB-13F7-4607-A5CC-7D258D3F585B}" dt="2024-05-22T12:06:12.758" v="471" actId="1076"/>
          <ac:picMkLst>
            <pc:docMk/>
            <pc:sldMk cId="782010186" sldId="1194"/>
            <ac:picMk id="56" creationId="{A4B94279-1151-9B34-0549-529FC5EDFEAF}"/>
          </ac:picMkLst>
        </pc:picChg>
        <pc:picChg chg="mod">
          <ac:chgData name="Fatima Azzahra" userId="039cf420-53de-473d-b2df-bb8e2c655e31" providerId="ADAL" clId="{8AEB22EB-13F7-4607-A5CC-7D258D3F585B}" dt="2024-05-22T12:04:02.910" v="421" actId="1076"/>
          <ac:picMkLst>
            <pc:docMk/>
            <pc:sldMk cId="782010186" sldId="1194"/>
            <ac:picMk id="58" creationId="{46517100-4397-B51B-1158-963B4AC97AB7}"/>
          </ac:picMkLst>
        </pc:picChg>
        <pc:picChg chg="del mod">
          <ac:chgData name="Fatima Azzahra" userId="039cf420-53de-473d-b2df-bb8e2c655e31" providerId="ADAL" clId="{8AEB22EB-13F7-4607-A5CC-7D258D3F585B}" dt="2024-05-22T12:05:06.825" v="449" actId="478"/>
          <ac:picMkLst>
            <pc:docMk/>
            <pc:sldMk cId="782010186" sldId="1194"/>
            <ac:picMk id="60" creationId="{279DC8DD-F1C6-1177-CF9F-492EA128EE73}"/>
          </ac:picMkLst>
        </pc:picChg>
        <pc:picChg chg="mod">
          <ac:chgData name="Fatima Azzahra" userId="039cf420-53de-473d-b2df-bb8e2c655e31" providerId="ADAL" clId="{8AEB22EB-13F7-4607-A5CC-7D258D3F585B}" dt="2024-05-22T12:06:15.058" v="472" actId="1076"/>
          <ac:picMkLst>
            <pc:docMk/>
            <pc:sldMk cId="782010186" sldId="1194"/>
            <ac:picMk id="64" creationId="{08D0BE92-D378-3670-937E-C4BBCED92D57}"/>
          </ac:picMkLst>
        </pc:picChg>
        <pc:picChg chg="mod">
          <ac:chgData name="Fatima Azzahra" userId="039cf420-53de-473d-b2df-bb8e2c655e31" providerId="ADAL" clId="{8AEB22EB-13F7-4607-A5CC-7D258D3F585B}" dt="2024-05-22T12:05:12.726" v="452" actId="1076"/>
          <ac:picMkLst>
            <pc:docMk/>
            <pc:sldMk cId="782010186" sldId="1194"/>
            <ac:picMk id="66" creationId="{1F5D6B8B-9D94-15B9-9AB5-0A4665458BD8}"/>
          </ac:picMkLst>
        </pc:picChg>
        <pc:picChg chg="del">
          <ac:chgData name="Fatima Azzahra" userId="039cf420-53de-473d-b2df-bb8e2c655e31" providerId="ADAL" clId="{8AEB22EB-13F7-4607-A5CC-7D258D3F585B}" dt="2024-05-22T12:04:07.244" v="424" actId="478"/>
          <ac:picMkLst>
            <pc:docMk/>
            <pc:sldMk cId="782010186" sldId="1194"/>
            <ac:picMk id="70" creationId="{A9D8FB48-BE2E-A63F-A7BD-822686D685F6}"/>
          </ac:picMkLst>
        </pc:picChg>
      </pc:sldChg>
      <pc:sldChg chg="del">
        <pc:chgData name="Fatima Azzahra" userId="039cf420-53de-473d-b2df-bb8e2c655e31" providerId="ADAL" clId="{8AEB22EB-13F7-4607-A5CC-7D258D3F585B}" dt="2024-05-22T12:24:07.920" v="557" actId="47"/>
        <pc:sldMkLst>
          <pc:docMk/>
          <pc:sldMk cId="336387323" sldId="1210"/>
        </pc:sldMkLst>
      </pc:sldChg>
      <pc:sldChg chg="addSp delSp modSp mod">
        <pc:chgData name="Fatima Azzahra" userId="039cf420-53de-473d-b2df-bb8e2c655e31" providerId="ADAL" clId="{8AEB22EB-13F7-4607-A5CC-7D258D3F585B}" dt="2024-05-22T11:58:17.026" v="208" actId="164"/>
        <pc:sldMkLst>
          <pc:docMk/>
          <pc:sldMk cId="3870054926" sldId="1309"/>
        </pc:sldMkLst>
        <pc:spChg chg="mod topLvl">
          <ac:chgData name="Fatima Azzahra" userId="039cf420-53de-473d-b2df-bb8e2c655e31" providerId="ADAL" clId="{8AEB22EB-13F7-4607-A5CC-7D258D3F585B}" dt="2024-05-22T11:57:43.667" v="204" actId="1076"/>
          <ac:spMkLst>
            <pc:docMk/>
            <pc:sldMk cId="3870054926" sldId="1309"/>
            <ac:spMk id="12" creationId="{053846EF-D4A9-96B4-4E16-3A9F6DB40901}"/>
          </ac:spMkLst>
        </pc:spChg>
        <pc:spChg chg="add mod">
          <ac:chgData name="Fatima Azzahra" userId="039cf420-53de-473d-b2df-bb8e2c655e31" providerId="ADAL" clId="{8AEB22EB-13F7-4607-A5CC-7D258D3F585B}" dt="2024-05-22T11:44:33.550" v="163" actId="20577"/>
          <ac:spMkLst>
            <pc:docMk/>
            <pc:sldMk cId="3870054926" sldId="1309"/>
            <ac:spMk id="13" creationId="{89A5E631-58C1-8BBB-E762-4E00C4E034CF}"/>
          </ac:spMkLst>
        </pc:spChg>
        <pc:spChg chg="mod topLvl">
          <ac:chgData name="Fatima Azzahra" userId="039cf420-53de-473d-b2df-bb8e2c655e31" providerId="ADAL" clId="{8AEB22EB-13F7-4607-A5CC-7D258D3F585B}" dt="2024-05-22T11:45:28.966" v="194" actId="14100"/>
          <ac:spMkLst>
            <pc:docMk/>
            <pc:sldMk cId="3870054926" sldId="1309"/>
            <ac:spMk id="25" creationId="{57A4E754-7C44-4DAB-D964-704F17A6E7F2}"/>
          </ac:spMkLst>
        </pc:spChg>
        <pc:spChg chg="mod topLvl">
          <ac:chgData name="Fatima Azzahra" userId="039cf420-53de-473d-b2df-bb8e2c655e31" providerId="ADAL" clId="{8AEB22EB-13F7-4607-A5CC-7D258D3F585B}" dt="2024-05-22T09:27:22.429" v="62" actId="20577"/>
          <ac:spMkLst>
            <pc:docMk/>
            <pc:sldMk cId="3870054926" sldId="1309"/>
            <ac:spMk id="26" creationId="{C1898407-62AC-E154-A498-8DE22547369B}"/>
          </ac:spMkLst>
        </pc:spChg>
        <pc:spChg chg="mod topLvl">
          <ac:chgData name="Fatima Azzahra" userId="039cf420-53de-473d-b2df-bb8e2c655e31" providerId="ADAL" clId="{8AEB22EB-13F7-4607-A5CC-7D258D3F585B}" dt="2024-05-22T11:58:17.026" v="208" actId="164"/>
          <ac:spMkLst>
            <pc:docMk/>
            <pc:sldMk cId="3870054926" sldId="1309"/>
            <ac:spMk id="27" creationId="{88C7E1A6-A69A-9F71-63AF-8F13145C6AD1}"/>
          </ac:spMkLst>
        </pc:spChg>
        <pc:spChg chg="mod topLvl">
          <ac:chgData name="Fatima Azzahra" userId="039cf420-53de-473d-b2df-bb8e2c655e31" providerId="ADAL" clId="{8AEB22EB-13F7-4607-A5CC-7D258D3F585B}" dt="2024-05-22T09:28:32.862" v="80" actId="164"/>
          <ac:spMkLst>
            <pc:docMk/>
            <pc:sldMk cId="3870054926" sldId="1309"/>
            <ac:spMk id="28" creationId="{E7A2169D-25DC-25A9-F3C9-19AED7BC79ED}"/>
          </ac:spMkLst>
        </pc:spChg>
        <pc:spChg chg="mod topLvl">
          <ac:chgData name="Fatima Azzahra" userId="039cf420-53de-473d-b2df-bb8e2c655e31" providerId="ADAL" clId="{8AEB22EB-13F7-4607-A5CC-7D258D3F585B}" dt="2024-05-22T09:27:59.608" v="75" actId="164"/>
          <ac:spMkLst>
            <pc:docMk/>
            <pc:sldMk cId="3870054926" sldId="1309"/>
            <ac:spMk id="29" creationId="{2C3DEF81-5708-4F0C-0BB2-D62C56347895}"/>
          </ac:spMkLst>
        </pc:spChg>
        <pc:spChg chg="mod topLvl">
          <ac:chgData name="Fatima Azzahra" userId="039cf420-53de-473d-b2df-bb8e2c655e31" providerId="ADAL" clId="{8AEB22EB-13F7-4607-A5CC-7D258D3F585B}" dt="2024-05-22T11:46:02.576" v="201" actId="164"/>
          <ac:spMkLst>
            <pc:docMk/>
            <pc:sldMk cId="3870054926" sldId="1309"/>
            <ac:spMk id="30" creationId="{2FD6159F-B5AD-513E-DAAF-B39F1C0301F7}"/>
          </ac:spMkLst>
        </pc:spChg>
        <pc:spChg chg="del mod topLvl">
          <ac:chgData name="Fatima Azzahra" userId="039cf420-53de-473d-b2df-bb8e2c655e31" providerId="ADAL" clId="{8AEB22EB-13F7-4607-A5CC-7D258D3F585B}" dt="2024-05-22T11:42:13.394" v="82" actId="478"/>
          <ac:spMkLst>
            <pc:docMk/>
            <pc:sldMk cId="3870054926" sldId="1309"/>
            <ac:spMk id="31" creationId="{C6F60B9C-31C1-0F5D-3707-63E139EB0350}"/>
          </ac:spMkLst>
        </pc:spChg>
        <pc:grpChg chg="add mod">
          <ac:chgData name="Fatima Azzahra" userId="039cf420-53de-473d-b2df-bb8e2c655e31" providerId="ADAL" clId="{8AEB22EB-13F7-4607-A5CC-7D258D3F585B}" dt="2024-05-22T11:44:45.267" v="164" actId="1076"/>
          <ac:grpSpMkLst>
            <pc:docMk/>
            <pc:sldMk cId="3870054926" sldId="1309"/>
            <ac:grpSpMk id="2" creationId="{B9E06E4D-3E69-1A9E-6D08-A6DE5B2474BB}"/>
          </ac:grpSpMkLst>
        </pc:grpChg>
        <pc:grpChg chg="add mod">
          <ac:chgData name="Fatima Azzahra" userId="039cf420-53de-473d-b2df-bb8e2c655e31" providerId="ADAL" clId="{8AEB22EB-13F7-4607-A5CC-7D258D3F585B}" dt="2024-05-22T09:27:19.777" v="56" actId="1076"/>
          <ac:grpSpMkLst>
            <pc:docMk/>
            <pc:sldMk cId="3870054926" sldId="1309"/>
            <ac:grpSpMk id="3" creationId="{E1CFFFA4-7FF5-9C33-A32C-302CD2DC0BD6}"/>
          </ac:grpSpMkLst>
        </pc:grpChg>
        <pc:grpChg chg="add del mod">
          <ac:chgData name="Fatima Azzahra" userId="039cf420-53de-473d-b2df-bb8e2c655e31" providerId="ADAL" clId="{8AEB22EB-13F7-4607-A5CC-7D258D3F585B}" dt="2024-05-22T11:45:42.098" v="197" actId="165"/>
          <ac:grpSpMkLst>
            <pc:docMk/>
            <pc:sldMk cId="3870054926" sldId="1309"/>
            <ac:grpSpMk id="4" creationId="{EF1B1666-E594-1CA7-1905-31968E410210}"/>
          </ac:grpSpMkLst>
        </pc:grpChg>
        <pc:grpChg chg="add del mod">
          <ac:chgData name="Fatima Azzahra" userId="039cf420-53de-473d-b2df-bb8e2c655e31" providerId="ADAL" clId="{8AEB22EB-13F7-4607-A5CC-7D258D3F585B}" dt="2024-05-22T09:28:03.695" v="76" actId="478"/>
          <ac:grpSpMkLst>
            <pc:docMk/>
            <pc:sldMk cId="3870054926" sldId="1309"/>
            <ac:grpSpMk id="5" creationId="{2EB2AC98-AF74-FD60-A1B4-905B73D09BD8}"/>
          </ac:grpSpMkLst>
        </pc:grpChg>
        <pc:grpChg chg="add del mod">
          <ac:chgData name="Fatima Azzahra" userId="039cf420-53de-473d-b2df-bb8e2c655e31" providerId="ADAL" clId="{8AEB22EB-13F7-4607-A5CC-7D258D3F585B}" dt="2024-05-22T11:57:40.817" v="202" actId="165"/>
          <ac:grpSpMkLst>
            <pc:docMk/>
            <pc:sldMk cId="3870054926" sldId="1309"/>
            <ac:grpSpMk id="7" creationId="{6AA88BEE-117F-2999-F463-E4182DF7B681}"/>
          </ac:grpSpMkLst>
        </pc:grpChg>
        <pc:grpChg chg="add mod">
          <ac:chgData name="Fatima Azzahra" userId="039cf420-53de-473d-b2df-bb8e2c655e31" providerId="ADAL" clId="{8AEB22EB-13F7-4607-A5CC-7D258D3F585B}" dt="2024-05-22T11:42:08.260" v="81" actId="1076"/>
          <ac:grpSpMkLst>
            <pc:docMk/>
            <pc:sldMk cId="3870054926" sldId="1309"/>
            <ac:grpSpMk id="9" creationId="{1C158835-7238-0A90-036E-77CEF96B9E71}"/>
          </ac:grpSpMkLst>
        </pc:grpChg>
        <pc:grpChg chg="add mod">
          <ac:chgData name="Fatima Azzahra" userId="039cf420-53de-473d-b2df-bb8e2c655e31" providerId="ADAL" clId="{8AEB22EB-13F7-4607-A5CC-7D258D3F585B}" dt="2024-05-22T11:46:02.576" v="201" actId="164"/>
          <ac:grpSpMkLst>
            <pc:docMk/>
            <pc:sldMk cId="3870054926" sldId="1309"/>
            <ac:grpSpMk id="15" creationId="{C2F96798-A99D-9976-A327-1F9251E229F5}"/>
          </ac:grpSpMkLst>
        </pc:grpChg>
        <pc:grpChg chg="add mod">
          <ac:chgData name="Fatima Azzahra" userId="039cf420-53de-473d-b2df-bb8e2c655e31" providerId="ADAL" clId="{8AEB22EB-13F7-4607-A5CC-7D258D3F585B}" dt="2024-05-22T11:58:17.026" v="208" actId="164"/>
          <ac:grpSpMkLst>
            <pc:docMk/>
            <pc:sldMk cId="3870054926" sldId="1309"/>
            <ac:grpSpMk id="17" creationId="{4CC4FA04-0F93-B208-B4D4-3AE08907D586}"/>
          </ac:grpSpMkLst>
        </pc:grpChg>
        <pc:grpChg chg="del">
          <ac:chgData name="Fatima Azzahra" userId="039cf420-53de-473d-b2df-bb8e2c655e31" providerId="ADAL" clId="{8AEB22EB-13F7-4607-A5CC-7D258D3F585B}" dt="2024-05-22T09:26:40.662" v="48" actId="165"/>
          <ac:grpSpMkLst>
            <pc:docMk/>
            <pc:sldMk cId="3870054926" sldId="1309"/>
            <ac:grpSpMk id="34" creationId="{AC29DD75-6EB9-E497-349B-66BB67A1CE90}"/>
          </ac:grpSpMkLst>
        </pc:grpChg>
        <pc:picChg chg="mod">
          <ac:chgData name="Fatima Azzahra" userId="039cf420-53de-473d-b2df-bb8e2c655e31" providerId="ADAL" clId="{8AEB22EB-13F7-4607-A5CC-7D258D3F585B}" dt="2024-05-22T11:57:58.784" v="207" actId="1076"/>
          <ac:picMkLst>
            <pc:docMk/>
            <pc:sldMk cId="3870054926" sldId="1309"/>
            <ac:picMk id="6" creationId="{A886411E-D012-4B8C-BCA1-519BB7960B1C}"/>
          </ac:picMkLst>
        </pc:picChg>
        <pc:picChg chg="add mod modCrop">
          <ac:chgData name="Fatima Azzahra" userId="039cf420-53de-473d-b2df-bb8e2c655e31" providerId="ADAL" clId="{8AEB22EB-13F7-4607-A5CC-7D258D3F585B}" dt="2024-05-22T11:43:59.548" v="90" actId="1076"/>
          <ac:picMkLst>
            <pc:docMk/>
            <pc:sldMk cId="3870054926" sldId="1309"/>
            <ac:picMk id="10" creationId="{4D515324-49FE-AE73-D7DF-CDF39877FA94}"/>
          </ac:picMkLst>
        </pc:picChg>
        <pc:picChg chg="mod topLvl">
          <ac:chgData name="Fatima Azzahra" userId="039cf420-53de-473d-b2df-bb8e2c655e31" providerId="ADAL" clId="{8AEB22EB-13F7-4607-A5CC-7D258D3F585B}" dt="2024-05-22T09:26:58.380" v="50" actId="164"/>
          <ac:picMkLst>
            <pc:docMk/>
            <pc:sldMk cId="3870054926" sldId="1309"/>
            <ac:picMk id="11" creationId="{E4240918-4F44-CF82-09DF-D64B7255857D}"/>
          </ac:picMkLst>
        </pc:picChg>
        <pc:picChg chg="mod topLvl">
          <ac:chgData name="Fatima Azzahra" userId="039cf420-53de-473d-b2df-bb8e2c655e31" providerId="ADAL" clId="{8AEB22EB-13F7-4607-A5CC-7D258D3F585B}" dt="2024-05-22T09:28:32.862" v="80" actId="164"/>
          <ac:picMkLst>
            <pc:docMk/>
            <pc:sldMk cId="3870054926" sldId="1309"/>
            <ac:picMk id="14" creationId="{CF5CB0EA-2121-2D3E-8CB5-EF5524140EA2}"/>
          </ac:picMkLst>
        </pc:picChg>
        <pc:picChg chg="mod topLvl">
          <ac:chgData name="Fatima Azzahra" userId="039cf420-53de-473d-b2df-bb8e2c655e31" providerId="ADAL" clId="{8AEB22EB-13F7-4607-A5CC-7D258D3F585B}" dt="2024-05-22T11:58:17.026" v="208" actId="164"/>
          <ac:picMkLst>
            <pc:docMk/>
            <pc:sldMk cId="3870054926" sldId="1309"/>
            <ac:picMk id="16" creationId="{459487E0-E3BF-F06D-7072-DCFEA1312094}"/>
          </ac:picMkLst>
        </pc:picChg>
        <pc:picChg chg="mod topLvl">
          <ac:chgData name="Fatima Azzahra" userId="039cf420-53de-473d-b2df-bb8e2c655e31" providerId="ADAL" clId="{8AEB22EB-13F7-4607-A5CC-7D258D3F585B}" dt="2024-05-22T09:27:59.608" v="75" actId="164"/>
          <ac:picMkLst>
            <pc:docMk/>
            <pc:sldMk cId="3870054926" sldId="1309"/>
            <ac:picMk id="18" creationId="{89B273CC-6798-426E-2952-E7EA1C048738}"/>
          </ac:picMkLst>
        </pc:picChg>
        <pc:picChg chg="mod topLvl">
          <ac:chgData name="Fatima Azzahra" userId="039cf420-53de-473d-b2df-bb8e2c655e31" providerId="ADAL" clId="{8AEB22EB-13F7-4607-A5CC-7D258D3F585B}" dt="2024-05-22T11:46:02.576" v="201" actId="164"/>
          <ac:picMkLst>
            <pc:docMk/>
            <pc:sldMk cId="3870054926" sldId="1309"/>
            <ac:picMk id="20" creationId="{2E5D2637-A778-ECC4-7C17-6931CE4B4AAD}"/>
          </ac:picMkLst>
        </pc:picChg>
        <pc:picChg chg="del mod topLvl">
          <ac:chgData name="Fatima Azzahra" userId="039cf420-53de-473d-b2df-bb8e2c655e31" providerId="ADAL" clId="{8AEB22EB-13F7-4607-A5CC-7D258D3F585B}" dt="2024-05-22T11:42:13.394" v="82" actId="478"/>
          <ac:picMkLst>
            <pc:docMk/>
            <pc:sldMk cId="3870054926" sldId="1309"/>
            <ac:picMk id="22" creationId="{AF85CC59-C444-C8D7-BF74-2D271C90ADE5}"/>
          </ac:picMkLst>
        </pc:picChg>
        <pc:picChg chg="mod topLvl">
          <ac:chgData name="Fatima Azzahra" userId="039cf420-53de-473d-b2df-bb8e2c655e31" providerId="ADAL" clId="{8AEB22EB-13F7-4607-A5CC-7D258D3F585B}" dt="2024-05-22T09:27:04.168" v="51" actId="164"/>
          <ac:picMkLst>
            <pc:docMk/>
            <pc:sldMk cId="3870054926" sldId="1309"/>
            <ac:picMk id="24" creationId="{960C2A17-1BB9-757C-6EC9-7ED725C0A98E}"/>
          </ac:picMkLst>
        </pc:picChg>
      </pc:sldChg>
      <pc:sldChg chg="del">
        <pc:chgData name="Fatima Azzahra" userId="039cf420-53de-473d-b2df-bb8e2c655e31" providerId="ADAL" clId="{8AEB22EB-13F7-4607-A5CC-7D258D3F585B}" dt="2024-05-22T12:06:56.426" v="480" actId="47"/>
        <pc:sldMkLst>
          <pc:docMk/>
          <pc:sldMk cId="1601124325" sldId="1310"/>
        </pc:sldMkLst>
      </pc:sldChg>
      <pc:sldChg chg="del">
        <pc:chgData name="Fatima Azzahra" userId="039cf420-53de-473d-b2df-bb8e2c655e31" providerId="ADAL" clId="{8AEB22EB-13F7-4607-A5CC-7D258D3F585B}" dt="2024-05-22T12:06:57.303" v="481" actId="47"/>
        <pc:sldMkLst>
          <pc:docMk/>
          <pc:sldMk cId="3460152377" sldId="1312"/>
        </pc:sldMkLst>
      </pc:sldChg>
      <pc:sldChg chg="del">
        <pc:chgData name="Fatima Azzahra" userId="039cf420-53de-473d-b2df-bb8e2c655e31" providerId="ADAL" clId="{8AEB22EB-13F7-4607-A5CC-7D258D3F585B}" dt="2024-05-22T12:22:47.972" v="551" actId="47"/>
        <pc:sldMkLst>
          <pc:docMk/>
          <pc:sldMk cId="3690685338" sldId="1313"/>
        </pc:sldMkLst>
      </pc:sldChg>
      <pc:sldChg chg="addSp delSp modSp del mod">
        <pc:chgData name="Fatima Azzahra" userId="039cf420-53de-473d-b2df-bb8e2c655e31" providerId="ADAL" clId="{8AEB22EB-13F7-4607-A5CC-7D258D3F585B}" dt="2024-05-22T12:16:22.383" v="529" actId="47"/>
        <pc:sldMkLst>
          <pc:docMk/>
          <pc:sldMk cId="2566364787" sldId="1316"/>
        </pc:sldMkLst>
        <pc:spChg chg="add mod">
          <ac:chgData name="Fatima Azzahra" userId="039cf420-53de-473d-b2df-bb8e2c655e31" providerId="ADAL" clId="{8AEB22EB-13F7-4607-A5CC-7D258D3F585B}" dt="2024-05-22T12:15:08.222" v="523" actId="403"/>
          <ac:spMkLst>
            <pc:docMk/>
            <pc:sldMk cId="2566364787" sldId="1316"/>
            <ac:spMk id="3" creationId="{89C7C655-1CE6-4CB1-CE90-3276740D5458}"/>
          </ac:spMkLst>
        </pc:spChg>
        <pc:spChg chg="add mod">
          <ac:chgData name="Fatima Azzahra" userId="039cf420-53de-473d-b2df-bb8e2c655e31" providerId="ADAL" clId="{8AEB22EB-13F7-4607-A5CC-7D258D3F585B}" dt="2024-05-22T12:15:14.143" v="524" actId="1076"/>
          <ac:spMkLst>
            <pc:docMk/>
            <pc:sldMk cId="2566364787" sldId="1316"/>
            <ac:spMk id="4" creationId="{4B6C4476-5980-EB46-9105-05A59CF43A66}"/>
          </ac:spMkLst>
        </pc:spChg>
        <pc:spChg chg="del mod">
          <ac:chgData name="Fatima Azzahra" userId="039cf420-53de-473d-b2df-bb8e2c655e31" providerId="ADAL" clId="{8AEB22EB-13F7-4607-A5CC-7D258D3F585B}" dt="2024-05-22T12:14:23.394" v="509" actId="478"/>
          <ac:spMkLst>
            <pc:docMk/>
            <pc:sldMk cId="2566364787" sldId="1316"/>
            <ac:spMk id="8" creationId="{DC55B7E9-6649-04DE-9FF9-5C8F45FB7563}"/>
          </ac:spMkLst>
        </pc:spChg>
        <pc:graphicFrameChg chg="add mod">
          <ac:chgData name="Fatima Azzahra" userId="039cf420-53de-473d-b2df-bb8e2c655e31" providerId="ADAL" clId="{8AEB22EB-13F7-4607-A5CC-7D258D3F585B}" dt="2024-05-22T12:13:07.550" v="499" actId="207"/>
          <ac:graphicFrameMkLst>
            <pc:docMk/>
            <pc:sldMk cId="2566364787" sldId="1316"/>
            <ac:graphicFrameMk id="2" creationId="{DC736F6C-21E7-47B6-8858-CC39F8AAACC9}"/>
          </ac:graphicFrameMkLst>
        </pc:graphicFrameChg>
        <pc:graphicFrameChg chg="add del">
          <ac:chgData name="Fatima Azzahra" userId="039cf420-53de-473d-b2df-bb8e2c655e31" providerId="ADAL" clId="{8AEB22EB-13F7-4607-A5CC-7D258D3F585B}" dt="2024-05-22T12:12:24.291" v="493" actId="478"/>
          <ac:graphicFrameMkLst>
            <pc:docMk/>
            <pc:sldMk cId="2566364787" sldId="1316"/>
            <ac:graphicFrameMk id="5" creationId="{DC736F6C-21E7-47B6-8858-CC39F8AAACC9}"/>
          </ac:graphicFrameMkLst>
        </pc:graphicFrameChg>
      </pc:sldChg>
      <pc:sldChg chg="del">
        <pc:chgData name="Fatima Azzahra" userId="039cf420-53de-473d-b2df-bb8e2c655e31" providerId="ADAL" clId="{8AEB22EB-13F7-4607-A5CC-7D258D3F585B}" dt="2024-05-22T12:24:36.117" v="559" actId="47"/>
        <pc:sldMkLst>
          <pc:docMk/>
          <pc:sldMk cId="2075449819" sldId="1324"/>
        </pc:sldMkLst>
      </pc:sldChg>
      <pc:sldChg chg="del">
        <pc:chgData name="Fatima Azzahra" userId="039cf420-53de-473d-b2df-bb8e2c655e31" providerId="ADAL" clId="{8AEB22EB-13F7-4607-A5CC-7D258D3F585B}" dt="2024-05-22T12:24:36.800" v="560" actId="47"/>
        <pc:sldMkLst>
          <pc:docMk/>
          <pc:sldMk cId="1485173577" sldId="1327"/>
        </pc:sldMkLst>
      </pc:sldChg>
      <pc:sldChg chg="del">
        <pc:chgData name="Fatima Azzahra" userId="039cf420-53de-473d-b2df-bb8e2c655e31" providerId="ADAL" clId="{8AEB22EB-13F7-4607-A5CC-7D258D3F585B}" dt="2024-05-22T12:24:37.720" v="562" actId="47"/>
        <pc:sldMkLst>
          <pc:docMk/>
          <pc:sldMk cId="2230009848" sldId="1328"/>
        </pc:sldMkLst>
      </pc:sldChg>
      <pc:sldChg chg="del">
        <pc:chgData name="Fatima Azzahra" userId="039cf420-53de-473d-b2df-bb8e2c655e31" providerId="ADAL" clId="{8AEB22EB-13F7-4607-A5CC-7D258D3F585B}" dt="2024-05-22T12:24:38.200" v="563" actId="47"/>
        <pc:sldMkLst>
          <pc:docMk/>
          <pc:sldMk cId="1351341542" sldId="1329"/>
        </pc:sldMkLst>
      </pc:sldChg>
      <pc:sldChg chg="del">
        <pc:chgData name="Fatima Azzahra" userId="039cf420-53de-473d-b2df-bb8e2c655e31" providerId="ADAL" clId="{8AEB22EB-13F7-4607-A5CC-7D258D3F585B}" dt="2024-05-22T12:24:38.780" v="564" actId="47"/>
        <pc:sldMkLst>
          <pc:docMk/>
          <pc:sldMk cId="3211731068" sldId="1330"/>
        </pc:sldMkLst>
      </pc:sldChg>
      <pc:sldChg chg="del">
        <pc:chgData name="Fatima Azzahra" userId="039cf420-53de-473d-b2df-bb8e2c655e31" providerId="ADAL" clId="{8AEB22EB-13F7-4607-A5CC-7D258D3F585B}" dt="2024-05-22T12:07:00.631" v="483" actId="47"/>
        <pc:sldMkLst>
          <pc:docMk/>
          <pc:sldMk cId="1897789201" sldId="1331"/>
        </pc:sldMkLst>
      </pc:sldChg>
      <pc:sldChg chg="del">
        <pc:chgData name="Fatima Azzahra" userId="039cf420-53de-473d-b2df-bb8e2c655e31" providerId="ADAL" clId="{8AEB22EB-13F7-4607-A5CC-7D258D3F585B}" dt="2024-05-22T12:25:55.081" v="664" actId="47"/>
        <pc:sldMkLst>
          <pc:docMk/>
          <pc:sldMk cId="2043073279" sldId="1338"/>
        </pc:sldMkLst>
      </pc:sldChg>
      <pc:sldChg chg="modSp mod">
        <pc:chgData name="Fatima Azzahra" userId="039cf420-53de-473d-b2df-bb8e2c655e31" providerId="ADAL" clId="{8AEB22EB-13F7-4607-A5CC-7D258D3F585B}" dt="2024-05-22T12:26:05.343" v="685" actId="20577"/>
        <pc:sldMkLst>
          <pc:docMk/>
          <pc:sldMk cId="494641146" sldId="1339"/>
        </pc:sldMkLst>
        <pc:spChg chg="mod">
          <ac:chgData name="Fatima Azzahra" userId="039cf420-53de-473d-b2df-bb8e2c655e31" providerId="ADAL" clId="{8AEB22EB-13F7-4607-A5CC-7D258D3F585B}" dt="2024-05-22T12:26:05.343" v="685" actId="20577"/>
          <ac:spMkLst>
            <pc:docMk/>
            <pc:sldMk cId="494641146" sldId="1339"/>
            <ac:spMk id="11" creationId="{B45C77EC-E279-4925-A230-965C5FF2E494}"/>
          </ac:spMkLst>
        </pc:spChg>
      </pc:sldChg>
      <pc:sldChg chg="modSp mod">
        <pc:chgData name="Fatima Azzahra" userId="039cf420-53de-473d-b2df-bb8e2c655e31" providerId="ADAL" clId="{8AEB22EB-13F7-4607-A5CC-7D258D3F585B}" dt="2024-05-22T12:26:15.127" v="687" actId="6549"/>
        <pc:sldMkLst>
          <pc:docMk/>
          <pc:sldMk cId="3867371242" sldId="1341"/>
        </pc:sldMkLst>
        <pc:spChg chg="mod">
          <ac:chgData name="Fatima Azzahra" userId="039cf420-53de-473d-b2df-bb8e2c655e31" providerId="ADAL" clId="{8AEB22EB-13F7-4607-A5CC-7D258D3F585B}" dt="2024-05-22T12:26:12.773" v="686" actId="13926"/>
          <ac:spMkLst>
            <pc:docMk/>
            <pc:sldMk cId="3867371242" sldId="1341"/>
            <ac:spMk id="2" creationId="{76AC604B-59FF-8804-DD96-4DC6B2684CD7}"/>
          </ac:spMkLst>
        </pc:spChg>
        <pc:spChg chg="mod">
          <ac:chgData name="Fatima Azzahra" userId="039cf420-53de-473d-b2df-bb8e2c655e31" providerId="ADAL" clId="{8AEB22EB-13F7-4607-A5CC-7D258D3F585B}" dt="2024-05-22T12:26:15.127" v="687" actId="6549"/>
          <ac:spMkLst>
            <pc:docMk/>
            <pc:sldMk cId="3867371242" sldId="1341"/>
            <ac:spMk id="3" creationId="{66A73869-E36F-ACBF-D3EC-F06A6C98DF2E}"/>
          </ac:spMkLst>
        </pc:spChg>
      </pc:sldChg>
      <pc:sldChg chg="add">
        <pc:chgData name="Fatima Azzahra" userId="039cf420-53de-473d-b2df-bb8e2c655e31" providerId="ADAL" clId="{8AEB22EB-13F7-4607-A5CC-7D258D3F585B}" dt="2024-05-22T12:16:20.636" v="528"/>
        <pc:sldMkLst>
          <pc:docMk/>
          <pc:sldMk cId="1294231122" sldId="1349"/>
        </pc:sldMkLst>
      </pc:sldChg>
      <pc:sldChg chg="add">
        <pc:chgData name="Fatima Azzahra" userId="039cf420-53de-473d-b2df-bb8e2c655e31" providerId="ADAL" clId="{8AEB22EB-13F7-4607-A5CC-7D258D3F585B}" dt="2024-05-22T12:15:31.676" v="525"/>
        <pc:sldMkLst>
          <pc:docMk/>
          <pc:sldMk cId="959988290" sldId="1350"/>
        </pc:sldMkLst>
      </pc:sldChg>
      <pc:sldChg chg="add ord">
        <pc:chgData name="Fatima Azzahra" userId="039cf420-53de-473d-b2df-bb8e2c655e31" providerId="ADAL" clId="{8AEB22EB-13F7-4607-A5CC-7D258D3F585B}" dt="2024-05-22T12:22:43.725" v="550"/>
        <pc:sldMkLst>
          <pc:docMk/>
          <pc:sldMk cId="916050638" sldId="1354"/>
        </pc:sldMkLst>
      </pc:sldChg>
      <pc:sldChg chg="add">
        <pc:chgData name="Fatima Azzahra" userId="039cf420-53de-473d-b2df-bb8e2c655e31" providerId="ADAL" clId="{8AEB22EB-13F7-4607-A5CC-7D258D3F585B}" dt="2024-05-22T12:23:38.549" v="555"/>
        <pc:sldMkLst>
          <pc:docMk/>
          <pc:sldMk cId="2377010980" sldId="1356"/>
        </pc:sldMkLst>
      </pc:sldChg>
      <pc:sldChg chg="add">
        <pc:chgData name="Fatima Azzahra" userId="039cf420-53de-473d-b2df-bb8e2c655e31" providerId="ADAL" clId="{8AEB22EB-13F7-4607-A5CC-7D258D3F585B}" dt="2024-05-22T12:24:04.229" v="556"/>
        <pc:sldMkLst>
          <pc:docMk/>
          <pc:sldMk cId="1352889999" sldId="1358"/>
        </pc:sldMkLst>
      </pc:sldChg>
      <pc:sldChg chg="add">
        <pc:chgData name="Fatima Azzahra" userId="039cf420-53de-473d-b2df-bb8e2c655e31" providerId="ADAL" clId="{8AEB22EB-13F7-4607-A5CC-7D258D3F585B}" dt="2024-05-22T12:24:04.229" v="556"/>
        <pc:sldMkLst>
          <pc:docMk/>
          <pc:sldMk cId="1836054920" sldId="1359"/>
        </pc:sldMkLst>
      </pc:sldChg>
      <pc:sldChg chg="add">
        <pc:chgData name="Fatima Azzahra" userId="039cf420-53de-473d-b2df-bb8e2c655e31" providerId="ADAL" clId="{8AEB22EB-13F7-4607-A5CC-7D258D3F585B}" dt="2024-05-22T12:16:02.960" v="527"/>
        <pc:sldMkLst>
          <pc:docMk/>
          <pc:sldMk cId="2587854204" sldId="1361"/>
        </pc:sldMkLst>
      </pc:sldChg>
      <pc:sldChg chg="add del">
        <pc:chgData name="Fatima Azzahra" userId="039cf420-53de-473d-b2df-bb8e2c655e31" providerId="ADAL" clId="{8AEB22EB-13F7-4607-A5CC-7D258D3F585B}" dt="2024-05-22T12:24:52.630" v="566" actId="47"/>
        <pc:sldMkLst>
          <pc:docMk/>
          <pc:sldMk cId="4144310240" sldId="1362"/>
        </pc:sldMkLst>
      </pc:sldChg>
      <pc:sldChg chg="add">
        <pc:chgData name="Fatima Azzahra" userId="039cf420-53de-473d-b2df-bb8e2c655e31" providerId="ADAL" clId="{8AEB22EB-13F7-4607-A5CC-7D258D3F585B}" dt="2024-05-22T12:23:21.943" v="554"/>
        <pc:sldMkLst>
          <pc:docMk/>
          <pc:sldMk cId="1828137057" sldId="1365"/>
        </pc:sldMkLst>
      </pc:sldChg>
      <pc:sldChg chg="modSp add mod">
        <pc:chgData name="Fatima Azzahra" userId="039cf420-53de-473d-b2df-bb8e2c655e31" providerId="ADAL" clId="{8AEB22EB-13F7-4607-A5CC-7D258D3F585B}" dt="2024-05-22T12:39:02.519" v="701"/>
        <pc:sldMkLst>
          <pc:docMk/>
          <pc:sldMk cId="3055582769" sldId="1366"/>
        </pc:sldMkLst>
        <pc:spChg chg="mod">
          <ac:chgData name="Fatima Azzahra" userId="039cf420-53de-473d-b2df-bb8e2c655e31" providerId="ADAL" clId="{8AEB22EB-13F7-4607-A5CC-7D258D3F585B}" dt="2024-05-22T12:39:02.519" v="701"/>
          <ac:spMkLst>
            <pc:docMk/>
            <pc:sldMk cId="3055582769" sldId="1366"/>
            <ac:spMk id="11" creationId="{B45C77EC-E279-4925-A230-965C5FF2E494}"/>
          </ac:spMkLst>
        </pc:spChg>
      </pc:sldChg>
      <pc:sldMasterChg chg="del delSldLayout">
        <pc:chgData name="Fatima Azzahra" userId="039cf420-53de-473d-b2df-bb8e2c655e31" providerId="ADAL" clId="{8AEB22EB-13F7-4607-A5CC-7D258D3F585B}" dt="2024-05-22T12:25:55.756" v="665" actId="47"/>
        <pc:sldMasterMkLst>
          <pc:docMk/>
          <pc:sldMasterMk cId="3175275843" sldId="2147483687"/>
        </pc:sldMasterMkLst>
        <pc:sldLayoutChg chg="del">
          <pc:chgData name="Fatima Azzahra" userId="039cf420-53de-473d-b2df-bb8e2c655e31" providerId="ADAL" clId="{8AEB22EB-13F7-4607-A5CC-7D258D3F585B}" dt="2024-05-22T12:25:55.756" v="665" actId="47"/>
          <pc:sldLayoutMkLst>
            <pc:docMk/>
            <pc:sldMasterMk cId="3175275843" sldId="2147483687"/>
            <pc:sldLayoutMk cId="1957995605" sldId="2147483684"/>
          </pc:sldLayoutMkLst>
        </pc:sldLayoutChg>
        <pc:sldLayoutChg chg="del">
          <pc:chgData name="Fatima Azzahra" userId="039cf420-53de-473d-b2df-bb8e2c655e31" providerId="ADAL" clId="{8AEB22EB-13F7-4607-A5CC-7D258D3F585B}" dt="2024-05-22T12:25:55.756" v="665" actId="47"/>
          <pc:sldLayoutMkLst>
            <pc:docMk/>
            <pc:sldMasterMk cId="3175275843" sldId="2147483687"/>
            <pc:sldLayoutMk cId="2999245415" sldId="2147483685"/>
          </pc:sldLayoutMkLst>
        </pc:sldLayoutChg>
        <pc:sldLayoutChg chg="del">
          <pc:chgData name="Fatima Azzahra" userId="039cf420-53de-473d-b2df-bb8e2c655e31" providerId="ADAL" clId="{8AEB22EB-13F7-4607-A5CC-7D258D3F585B}" dt="2024-05-22T12:25:55.756" v="665" actId="47"/>
          <pc:sldLayoutMkLst>
            <pc:docMk/>
            <pc:sldMasterMk cId="3175275843" sldId="2147483687"/>
            <pc:sldLayoutMk cId="2513070858" sldId="2147483711"/>
          </pc:sldLayoutMkLst>
        </pc:sldLayoutChg>
      </pc:sldMasterChg>
      <pc:sldMasterChg chg="del delSldLayout">
        <pc:chgData name="Fatima Azzahra" userId="039cf420-53de-473d-b2df-bb8e2c655e31" providerId="ADAL" clId="{8AEB22EB-13F7-4607-A5CC-7D258D3F585B}" dt="2024-05-22T12:24:38.780" v="564" actId="47"/>
        <pc:sldMasterMkLst>
          <pc:docMk/>
          <pc:sldMasterMk cId="1371612099" sldId="2147483766"/>
        </pc:sldMasterMkLst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2025869356" sldId="2147483767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2475297325" sldId="2147483768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1253180602" sldId="2147483769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1434883439" sldId="2147483770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2122007749" sldId="2147483771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54431614" sldId="2147483772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2011082771" sldId="2147483773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3870897838" sldId="2147483774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3218149966" sldId="2147483775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1331945050" sldId="2147483776"/>
          </pc:sldLayoutMkLst>
        </pc:sldLayoutChg>
        <pc:sldLayoutChg chg="del">
          <pc:chgData name="Fatima Azzahra" userId="039cf420-53de-473d-b2df-bb8e2c655e31" providerId="ADAL" clId="{8AEB22EB-13F7-4607-A5CC-7D258D3F585B}" dt="2024-05-22T12:24:38.780" v="564" actId="47"/>
          <pc:sldLayoutMkLst>
            <pc:docMk/>
            <pc:sldMasterMk cId="1371612099" sldId="2147483766"/>
            <pc:sldLayoutMk cId="1401733155" sldId="2147483777"/>
          </pc:sldLayoutMkLst>
        </pc:sldLayoutChg>
      </pc:sldMasterChg>
      <pc:sldMasterChg chg="del delSldLayout">
        <pc:chgData name="Fatima Azzahra" userId="039cf420-53de-473d-b2df-bb8e2c655e31" providerId="ADAL" clId="{8AEB22EB-13F7-4607-A5CC-7D258D3F585B}" dt="2024-05-22T12:26:19.459" v="688" actId="47"/>
        <pc:sldMasterMkLst>
          <pc:docMk/>
          <pc:sldMasterMk cId="1669467735" sldId="2147483789"/>
        </pc:sldMasterMkLst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841332746" sldId="2147483790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2727119475" sldId="2147483791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648455476" sldId="2147483792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1097833817" sldId="2147483793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1437891621" sldId="2147483794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2989402047" sldId="2147483795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158969012" sldId="2147483796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1650041208" sldId="2147483797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4109367109" sldId="2147483798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2023628309" sldId="2147483799"/>
          </pc:sldLayoutMkLst>
        </pc:sldLayoutChg>
        <pc:sldLayoutChg chg="del">
          <pc:chgData name="Fatima Azzahra" userId="039cf420-53de-473d-b2df-bb8e2c655e31" providerId="ADAL" clId="{8AEB22EB-13F7-4607-A5CC-7D258D3F585B}" dt="2024-05-22T12:26:19.459" v="688" actId="47"/>
          <pc:sldLayoutMkLst>
            <pc:docMk/>
            <pc:sldMasterMk cId="1669467735" sldId="2147483789"/>
            <pc:sldLayoutMk cId="3666910884" sldId="2147483800"/>
          </pc:sldLayoutMkLst>
        </pc:sldLayoutChg>
      </pc:sldMasterChg>
    </pc:docChg>
  </pc:docChgLst>
  <pc:docChgLst>
    <pc:chgData name="Sophie Pijl" userId="8bc13b89-5622-49ff-9119-3abc2bef079b" providerId="ADAL" clId="{184409B4-80BB-4709-89C3-A91B940EAFA2}"/>
    <pc:docChg chg="custSel delSld modSld delMainMaster">
      <pc:chgData name="Sophie Pijl" userId="8bc13b89-5622-49ff-9119-3abc2bef079b" providerId="ADAL" clId="{184409B4-80BB-4709-89C3-A91B940EAFA2}" dt="2023-11-01T09:46:29.456" v="10" actId="47"/>
      <pc:docMkLst>
        <pc:docMk/>
      </pc:docMkLst>
      <pc:sldChg chg="del">
        <pc:chgData name="Sophie Pijl" userId="8bc13b89-5622-49ff-9119-3abc2bef079b" providerId="ADAL" clId="{184409B4-80BB-4709-89C3-A91B940EAFA2}" dt="2023-11-01T09:45:23.209" v="0" actId="47"/>
        <pc:sldMkLst>
          <pc:docMk/>
          <pc:sldMk cId="2189414548" sldId="812"/>
        </pc:sldMkLst>
      </pc:sldChg>
      <pc:sldChg chg="del">
        <pc:chgData name="Sophie Pijl" userId="8bc13b89-5622-49ff-9119-3abc2bef079b" providerId="ADAL" clId="{184409B4-80BB-4709-89C3-A91B940EAFA2}" dt="2023-11-01T09:46:29.456" v="10" actId="47"/>
        <pc:sldMkLst>
          <pc:docMk/>
          <pc:sldMk cId="2825798805" sldId="824"/>
        </pc:sldMkLst>
      </pc:sldChg>
      <pc:sldChg chg="del">
        <pc:chgData name="Sophie Pijl" userId="8bc13b89-5622-49ff-9119-3abc2bef079b" providerId="ADAL" clId="{184409B4-80BB-4709-89C3-A91B940EAFA2}" dt="2023-11-01T09:46:27.141" v="6" actId="47"/>
        <pc:sldMkLst>
          <pc:docMk/>
          <pc:sldMk cId="391198541" sldId="865"/>
        </pc:sldMkLst>
      </pc:sldChg>
      <pc:sldChg chg="del">
        <pc:chgData name="Sophie Pijl" userId="8bc13b89-5622-49ff-9119-3abc2bef079b" providerId="ADAL" clId="{184409B4-80BB-4709-89C3-A91B940EAFA2}" dt="2023-11-01T09:46:28.623" v="9" actId="47"/>
        <pc:sldMkLst>
          <pc:docMk/>
          <pc:sldMk cId="3542955416" sldId="1193"/>
        </pc:sldMkLst>
      </pc:sldChg>
      <pc:sldChg chg="addSp delSp modSp mod modAnim">
        <pc:chgData name="Sophie Pijl" userId="8bc13b89-5622-49ff-9119-3abc2bef079b" providerId="ADAL" clId="{184409B4-80BB-4709-89C3-A91B940EAFA2}" dt="2023-11-01T09:46:17.543" v="4"/>
        <pc:sldMkLst>
          <pc:docMk/>
          <pc:sldMk cId="336387323" sldId="1210"/>
        </pc:sldMkLst>
        <pc:spChg chg="del">
          <ac:chgData name="Sophie Pijl" userId="8bc13b89-5622-49ff-9119-3abc2bef079b" providerId="ADAL" clId="{184409B4-80BB-4709-89C3-A91B940EAFA2}" dt="2023-11-01T09:45:34.203" v="3" actId="478"/>
          <ac:spMkLst>
            <pc:docMk/>
            <pc:sldMk cId="336387323" sldId="1210"/>
            <ac:spMk id="2" creationId="{13A81D44-DFE8-D17E-BAB9-7A9FC3162794}"/>
          </ac:spMkLst>
        </pc:spChg>
        <pc:spChg chg="del">
          <ac:chgData name="Sophie Pijl" userId="8bc13b89-5622-49ff-9119-3abc2bef079b" providerId="ADAL" clId="{184409B4-80BB-4709-89C3-A91B940EAFA2}" dt="2023-11-01T09:45:27.871" v="1" actId="478"/>
          <ac:spMkLst>
            <pc:docMk/>
            <pc:sldMk cId="336387323" sldId="1210"/>
            <ac:spMk id="3" creationId="{00000000-0000-0000-0000-000000000000}"/>
          </ac:spMkLst>
        </pc:spChg>
        <pc:spChg chg="del">
          <ac:chgData name="Sophie Pijl" userId="8bc13b89-5622-49ff-9119-3abc2bef079b" providerId="ADAL" clId="{184409B4-80BB-4709-89C3-A91B940EAFA2}" dt="2023-11-01T09:45:34.203" v="3" actId="478"/>
          <ac:spMkLst>
            <pc:docMk/>
            <pc:sldMk cId="336387323" sldId="1210"/>
            <ac:spMk id="4" creationId="{C1AE229E-850E-594C-0A0F-5B51A4440B12}"/>
          </ac:spMkLst>
        </pc:spChg>
        <pc:spChg chg="add del mod">
          <ac:chgData name="Sophie Pijl" userId="8bc13b89-5622-49ff-9119-3abc2bef079b" providerId="ADAL" clId="{184409B4-80BB-4709-89C3-A91B940EAFA2}" dt="2023-11-01T09:45:30.337" v="2" actId="478"/>
          <ac:spMkLst>
            <pc:docMk/>
            <pc:sldMk cId="336387323" sldId="1210"/>
            <ac:spMk id="8" creationId="{C9F10998-0372-5E59-FC16-A06EBE1D8D9D}"/>
          </ac:spMkLst>
        </pc:spChg>
        <pc:picChg chg="del">
          <ac:chgData name="Sophie Pijl" userId="8bc13b89-5622-49ff-9119-3abc2bef079b" providerId="ADAL" clId="{184409B4-80BB-4709-89C3-A91B940EAFA2}" dt="2023-11-01T09:45:34.203" v="3" actId="478"/>
          <ac:picMkLst>
            <pc:docMk/>
            <pc:sldMk cId="336387323" sldId="1210"/>
            <ac:picMk id="5" creationId="{58EC972D-342B-4712-8693-9EE040A872DC}"/>
          </ac:picMkLst>
        </pc:picChg>
        <pc:picChg chg="del">
          <ac:chgData name="Sophie Pijl" userId="8bc13b89-5622-49ff-9119-3abc2bef079b" providerId="ADAL" clId="{184409B4-80BB-4709-89C3-A91B940EAFA2}" dt="2023-11-01T09:45:34.203" v="3" actId="478"/>
          <ac:picMkLst>
            <pc:docMk/>
            <pc:sldMk cId="336387323" sldId="1210"/>
            <ac:picMk id="7" creationId="{9AE550CF-7474-490F-5776-2028FCBF12F2}"/>
          </ac:picMkLst>
        </pc:picChg>
        <pc:picChg chg="add mod">
          <ac:chgData name="Sophie Pijl" userId="8bc13b89-5622-49ff-9119-3abc2bef079b" providerId="ADAL" clId="{184409B4-80BB-4709-89C3-A91B940EAFA2}" dt="2023-11-01T09:46:17.543" v="4"/>
          <ac:picMkLst>
            <pc:docMk/>
            <pc:sldMk cId="336387323" sldId="1210"/>
            <ac:picMk id="9" creationId="{E9638DF7-CBCD-22C0-A665-B6E8CC28CBE3}"/>
          </ac:picMkLst>
        </pc:picChg>
      </pc:sldChg>
      <pc:sldChg chg="del">
        <pc:chgData name="Sophie Pijl" userId="8bc13b89-5622-49ff-9119-3abc2bef079b" providerId="ADAL" clId="{184409B4-80BB-4709-89C3-A91B940EAFA2}" dt="2023-11-01T09:46:27.330" v="7" actId="47"/>
        <pc:sldMkLst>
          <pc:docMk/>
          <pc:sldMk cId="1654872450" sldId="1214"/>
        </pc:sldMkLst>
      </pc:sldChg>
      <pc:sldChg chg="del">
        <pc:chgData name="Sophie Pijl" userId="8bc13b89-5622-49ff-9119-3abc2bef079b" providerId="ADAL" clId="{184409B4-80BB-4709-89C3-A91B940EAFA2}" dt="2023-11-01T09:46:26.418" v="5" actId="47"/>
        <pc:sldMkLst>
          <pc:docMk/>
          <pc:sldMk cId="1593516175" sldId="1334"/>
        </pc:sldMkLst>
      </pc:sldChg>
      <pc:sldChg chg="del">
        <pc:chgData name="Sophie Pijl" userId="8bc13b89-5622-49ff-9119-3abc2bef079b" providerId="ADAL" clId="{184409B4-80BB-4709-89C3-A91B940EAFA2}" dt="2023-11-01T09:46:28.056" v="8" actId="47"/>
        <pc:sldMkLst>
          <pc:docMk/>
          <pc:sldMk cId="3607414842" sldId="1335"/>
        </pc:sldMkLst>
      </pc:sldChg>
      <pc:sldMasterChg chg="del delSldLayout">
        <pc:chgData name="Sophie Pijl" userId="8bc13b89-5622-49ff-9119-3abc2bef079b" providerId="ADAL" clId="{184409B4-80BB-4709-89C3-A91B940EAFA2}" dt="2023-11-01T09:46:28.623" v="9" actId="47"/>
        <pc:sldMasterMkLst>
          <pc:docMk/>
          <pc:sldMasterMk cId="3084086131" sldId="2147483801"/>
        </pc:sldMasterMkLst>
        <pc:sldLayoutChg chg="del">
          <pc:chgData name="Sophie Pijl" userId="8bc13b89-5622-49ff-9119-3abc2bef079b" providerId="ADAL" clId="{184409B4-80BB-4709-89C3-A91B940EAFA2}" dt="2023-11-01T09:46:28.623" v="9" actId="47"/>
          <pc:sldLayoutMkLst>
            <pc:docMk/>
            <pc:sldMasterMk cId="3084086131" sldId="2147483801"/>
            <pc:sldLayoutMk cId="3426735164" sldId="2147483802"/>
          </pc:sldLayoutMkLst>
        </pc:sldLayoutChg>
        <pc:sldLayoutChg chg="del">
          <pc:chgData name="Sophie Pijl" userId="8bc13b89-5622-49ff-9119-3abc2bef079b" providerId="ADAL" clId="{184409B4-80BB-4709-89C3-A91B940EAFA2}" dt="2023-11-01T09:46:28.623" v="9" actId="47"/>
          <pc:sldLayoutMkLst>
            <pc:docMk/>
            <pc:sldMasterMk cId="3084086131" sldId="2147483801"/>
            <pc:sldLayoutMk cId="3777046851" sldId="2147483803"/>
          </pc:sldLayoutMkLst>
        </pc:sldLayoutChg>
        <pc:sldLayoutChg chg="del">
          <pc:chgData name="Sophie Pijl" userId="8bc13b89-5622-49ff-9119-3abc2bef079b" providerId="ADAL" clId="{184409B4-80BB-4709-89C3-A91B940EAFA2}" dt="2023-11-01T09:46:28.623" v="9" actId="47"/>
          <pc:sldLayoutMkLst>
            <pc:docMk/>
            <pc:sldMasterMk cId="3084086131" sldId="2147483801"/>
            <pc:sldLayoutMk cId="2940856990" sldId="2147483804"/>
          </pc:sldLayoutMkLst>
        </pc:sldLayoutChg>
        <pc:sldLayoutChg chg="del">
          <pc:chgData name="Sophie Pijl" userId="8bc13b89-5622-49ff-9119-3abc2bef079b" providerId="ADAL" clId="{184409B4-80BB-4709-89C3-A91B940EAFA2}" dt="2023-11-01T09:46:28.623" v="9" actId="47"/>
          <pc:sldLayoutMkLst>
            <pc:docMk/>
            <pc:sldMasterMk cId="3084086131" sldId="2147483801"/>
            <pc:sldLayoutMk cId="1395419724" sldId="2147483805"/>
          </pc:sldLayoutMkLst>
        </pc:sldLayoutChg>
        <pc:sldLayoutChg chg="del">
          <pc:chgData name="Sophie Pijl" userId="8bc13b89-5622-49ff-9119-3abc2bef079b" providerId="ADAL" clId="{184409B4-80BB-4709-89C3-A91B940EAFA2}" dt="2023-11-01T09:46:28.623" v="9" actId="47"/>
          <pc:sldLayoutMkLst>
            <pc:docMk/>
            <pc:sldMasterMk cId="3084086131" sldId="2147483801"/>
            <pc:sldLayoutMk cId="3035142418" sldId="2147483806"/>
          </pc:sldLayoutMkLst>
        </pc:sldLayoutChg>
      </pc:sldMasterChg>
    </pc:docChg>
  </pc:docChgLst>
  <pc:docChgLst>
    <pc:chgData name="Fatima Azzahra" userId="039cf420-53de-473d-b2df-bb8e2c655e31" providerId="ADAL" clId="{A84E20BC-0B87-47EA-86C6-A4A3F0E6BE3E}"/>
    <pc:docChg chg="undo custSel addSld delSld modSld sldOrd delMainMaster">
      <pc:chgData name="Fatima Azzahra" userId="039cf420-53de-473d-b2df-bb8e2c655e31" providerId="ADAL" clId="{A84E20BC-0B87-47EA-86C6-A4A3F0E6BE3E}" dt="2024-07-16T07:46:33.456" v="287" actId="1076"/>
      <pc:docMkLst>
        <pc:docMk/>
      </pc:docMkLst>
      <pc:sldChg chg="del">
        <pc:chgData name="Fatima Azzahra" userId="039cf420-53de-473d-b2df-bb8e2c655e31" providerId="ADAL" clId="{A84E20BC-0B87-47EA-86C6-A4A3F0E6BE3E}" dt="2024-07-01T09:48:32.401" v="1" actId="47"/>
        <pc:sldMkLst>
          <pc:docMk/>
          <pc:sldMk cId="494415397" sldId="771"/>
        </pc:sldMkLst>
      </pc:sldChg>
      <pc:sldChg chg="addSp delSp modSp mod ord">
        <pc:chgData name="Fatima Azzahra" userId="039cf420-53de-473d-b2df-bb8e2c655e31" providerId="ADAL" clId="{A84E20BC-0B87-47EA-86C6-A4A3F0E6BE3E}" dt="2024-07-01T12:36:32.211" v="228" actId="1076"/>
        <pc:sldMkLst>
          <pc:docMk/>
          <pc:sldMk cId="582336659" sldId="787"/>
        </pc:sldMkLst>
        <pc:spChg chg="add del mod">
          <ac:chgData name="Fatima Azzahra" userId="039cf420-53de-473d-b2df-bb8e2c655e31" providerId="ADAL" clId="{A84E20BC-0B87-47EA-86C6-A4A3F0E6BE3E}" dt="2024-07-01T12:36:29.139" v="227" actId="1076"/>
          <ac:spMkLst>
            <pc:docMk/>
            <pc:sldMk cId="582336659" sldId="787"/>
            <ac:spMk id="2" creationId="{37E2DDC7-4ADE-337A-B940-C28DC87F28DB}"/>
          </ac:spMkLst>
        </pc:spChg>
        <pc:spChg chg="mod">
          <ac:chgData name="Fatima Azzahra" userId="039cf420-53de-473d-b2df-bb8e2c655e31" providerId="ADAL" clId="{A84E20BC-0B87-47EA-86C6-A4A3F0E6BE3E}" dt="2024-07-01T12:36:32.211" v="228" actId="1076"/>
          <ac:spMkLst>
            <pc:docMk/>
            <pc:sldMk cId="582336659" sldId="787"/>
            <ac:spMk id="5" creationId="{58E4EC7E-69DF-35B2-033D-696F860C386F}"/>
          </ac:spMkLst>
        </pc:spChg>
        <pc:spChg chg="add del mod">
          <ac:chgData name="Fatima Azzahra" userId="039cf420-53de-473d-b2df-bb8e2c655e31" providerId="ADAL" clId="{A84E20BC-0B87-47EA-86C6-A4A3F0E6BE3E}" dt="2024-07-01T11:07:12.124" v="5" actId="478"/>
          <ac:spMkLst>
            <pc:docMk/>
            <pc:sldMk cId="582336659" sldId="787"/>
            <ac:spMk id="6" creationId="{5128761A-F0C5-3BDC-18FE-3CAF43186D2D}"/>
          </ac:spMkLst>
        </pc:spChg>
        <pc:picChg chg="mod">
          <ac:chgData name="Fatima Azzahra" userId="039cf420-53de-473d-b2df-bb8e2c655e31" providerId="ADAL" clId="{A84E20BC-0B87-47EA-86C6-A4A3F0E6BE3E}" dt="2024-07-01T12:04:51.733" v="91" actId="1076"/>
          <ac:picMkLst>
            <pc:docMk/>
            <pc:sldMk cId="582336659" sldId="787"/>
            <ac:picMk id="3" creationId="{BD8031BC-0C9B-085B-8E21-D9B511AABDFA}"/>
          </ac:picMkLst>
        </pc:picChg>
        <pc:picChg chg="mod">
          <ac:chgData name="Fatima Azzahra" userId="039cf420-53de-473d-b2df-bb8e2c655e31" providerId="ADAL" clId="{A84E20BC-0B87-47EA-86C6-A4A3F0E6BE3E}" dt="2024-07-01T12:04:47.562" v="89" actId="1076"/>
          <ac:picMkLst>
            <pc:docMk/>
            <pc:sldMk cId="582336659" sldId="787"/>
            <ac:picMk id="7" creationId="{6829F012-4F5D-C854-981F-AA3644E7045F}"/>
          </ac:picMkLst>
        </pc:picChg>
        <pc:picChg chg="mod">
          <ac:chgData name="Fatima Azzahra" userId="039cf420-53de-473d-b2df-bb8e2c655e31" providerId="ADAL" clId="{A84E20BC-0B87-47EA-86C6-A4A3F0E6BE3E}" dt="2024-07-01T12:04:49.935" v="90" actId="1076"/>
          <ac:picMkLst>
            <pc:docMk/>
            <pc:sldMk cId="582336659" sldId="787"/>
            <ac:picMk id="8" creationId="{885C04B8-A4E0-F94C-A43A-DD5FE69D6238}"/>
          </ac:picMkLst>
        </pc:picChg>
      </pc:sldChg>
      <pc:sldChg chg="modSp mod ord">
        <pc:chgData name="Fatima Azzahra" userId="039cf420-53de-473d-b2df-bb8e2c655e31" providerId="ADAL" clId="{A84E20BC-0B87-47EA-86C6-A4A3F0E6BE3E}" dt="2024-07-01T12:06:37.167" v="208" actId="14100"/>
        <pc:sldMkLst>
          <pc:docMk/>
          <pc:sldMk cId="124798130" sldId="788"/>
        </pc:sldMkLst>
        <pc:spChg chg="mod">
          <ac:chgData name="Fatima Azzahra" userId="039cf420-53de-473d-b2df-bb8e2c655e31" providerId="ADAL" clId="{A84E20BC-0B87-47EA-86C6-A4A3F0E6BE3E}" dt="2024-07-01T12:06:37.167" v="208" actId="14100"/>
          <ac:spMkLst>
            <pc:docMk/>
            <pc:sldMk cId="124798130" sldId="788"/>
            <ac:spMk id="4" creationId="{ECF63A46-2E66-6923-2DE9-18F393168ED9}"/>
          </ac:spMkLst>
        </pc:spChg>
      </pc:sldChg>
      <pc:sldChg chg="modSp mod">
        <pc:chgData name="Fatima Azzahra" userId="039cf420-53de-473d-b2df-bb8e2c655e31" providerId="ADAL" clId="{A84E20BC-0B87-47EA-86C6-A4A3F0E6BE3E}" dt="2024-07-09T14:12:13.673" v="272" actId="20577"/>
        <pc:sldMkLst>
          <pc:docMk/>
          <pc:sldMk cId="782244729" sldId="825"/>
        </pc:sldMkLst>
        <pc:spChg chg="mod">
          <ac:chgData name="Fatima Azzahra" userId="039cf420-53de-473d-b2df-bb8e2c655e31" providerId="ADAL" clId="{A84E20BC-0B87-47EA-86C6-A4A3F0E6BE3E}" dt="2024-07-09T14:12:13.673" v="272" actId="20577"/>
          <ac:spMkLst>
            <pc:docMk/>
            <pc:sldMk cId="782244729" sldId="825"/>
            <ac:spMk id="2" creationId="{00000000-0000-0000-0000-000000000000}"/>
          </ac:spMkLst>
        </pc:spChg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2248046769" sldId="861"/>
        </pc:sldMkLst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4106409921" sldId="863"/>
        </pc:sldMkLst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391198541" sldId="865"/>
        </pc:sldMkLst>
      </pc:sldChg>
      <pc:sldChg chg="modSp mod">
        <pc:chgData name="Fatima Azzahra" userId="039cf420-53de-473d-b2df-bb8e2c655e31" providerId="ADAL" clId="{A84E20BC-0B87-47EA-86C6-A4A3F0E6BE3E}" dt="2024-07-16T07:46:33.456" v="287" actId="1076"/>
        <pc:sldMkLst>
          <pc:docMk/>
          <pc:sldMk cId="782010186" sldId="1194"/>
        </pc:sldMkLst>
        <pc:picChg chg="mod">
          <ac:chgData name="Fatima Azzahra" userId="039cf420-53de-473d-b2df-bb8e2c655e31" providerId="ADAL" clId="{A84E20BC-0B87-47EA-86C6-A4A3F0E6BE3E}" dt="2024-07-16T07:46:14.617" v="281" actId="1076"/>
          <ac:picMkLst>
            <pc:docMk/>
            <pc:sldMk cId="782010186" sldId="1194"/>
            <ac:picMk id="30" creationId="{69D757E4-A164-6866-5F0B-DA5FC766CE24}"/>
          </ac:picMkLst>
        </pc:picChg>
        <pc:picChg chg="mod">
          <ac:chgData name="Fatima Azzahra" userId="039cf420-53de-473d-b2df-bb8e2c655e31" providerId="ADAL" clId="{A84E20BC-0B87-47EA-86C6-A4A3F0E6BE3E}" dt="2024-07-16T07:46:33.456" v="287" actId="1076"/>
          <ac:picMkLst>
            <pc:docMk/>
            <pc:sldMk cId="782010186" sldId="1194"/>
            <ac:picMk id="62" creationId="{C68F2832-7DAE-36B6-A1B5-D91FD1F233A3}"/>
          </ac:picMkLst>
        </pc:picChg>
        <pc:picChg chg="mod">
          <ac:chgData name="Fatima Azzahra" userId="039cf420-53de-473d-b2df-bb8e2c655e31" providerId="ADAL" clId="{A84E20BC-0B87-47EA-86C6-A4A3F0E6BE3E}" dt="2024-07-16T07:46:29.847" v="286" actId="1076"/>
          <ac:picMkLst>
            <pc:docMk/>
            <pc:sldMk cId="782010186" sldId="1194"/>
            <ac:picMk id="68" creationId="{809E5664-B6BD-6EB7-D839-C998FB813C0C}"/>
          </ac:picMkLst>
        </pc:picChg>
      </pc:sldChg>
      <pc:sldChg chg="modSp add mod">
        <pc:chgData name="Fatima Azzahra" userId="039cf420-53de-473d-b2df-bb8e2c655e31" providerId="ADAL" clId="{A84E20BC-0B87-47EA-86C6-A4A3F0E6BE3E}" dt="2024-07-01T12:07:39.238" v="214" actId="1076"/>
        <pc:sldMkLst>
          <pc:docMk/>
          <pc:sldMk cId="2376421318" sldId="1334"/>
        </pc:sldMkLst>
        <pc:spChg chg="mod">
          <ac:chgData name="Fatima Azzahra" userId="039cf420-53de-473d-b2df-bb8e2c655e31" providerId="ADAL" clId="{A84E20BC-0B87-47EA-86C6-A4A3F0E6BE3E}" dt="2024-07-01T12:07:39.238" v="214" actId="1076"/>
          <ac:spMkLst>
            <pc:docMk/>
            <pc:sldMk cId="2376421318" sldId="1334"/>
            <ac:spMk id="2" creationId="{7C1E0009-649E-657C-1AB1-D5D3679BB1EE}"/>
          </ac:spMkLst>
        </pc:spChg>
        <pc:grpChg chg="mod">
          <ac:chgData name="Fatima Azzahra" userId="039cf420-53de-473d-b2df-bb8e2c655e31" providerId="ADAL" clId="{A84E20BC-0B87-47EA-86C6-A4A3F0E6BE3E}" dt="2024-07-01T12:07:26.212" v="212" actId="1076"/>
          <ac:grpSpMkLst>
            <pc:docMk/>
            <pc:sldMk cId="2376421318" sldId="1334"/>
            <ac:grpSpMk id="40" creationId="{DBBC2C33-52DC-3730-40C8-AA253BB60994}"/>
          </ac:grpSpMkLst>
        </pc:grpChg>
      </pc:sldChg>
      <pc:sldChg chg="modSp mod">
        <pc:chgData name="Fatima Azzahra" userId="039cf420-53de-473d-b2df-bb8e2c655e31" providerId="ADAL" clId="{A84E20BC-0B87-47EA-86C6-A4A3F0E6BE3E}" dt="2024-07-01T11:16:33.164" v="87" actId="20577"/>
        <pc:sldMkLst>
          <pc:docMk/>
          <pc:sldMk cId="1294231122" sldId="1349"/>
        </pc:sldMkLst>
        <pc:spChg chg="mod">
          <ac:chgData name="Fatima Azzahra" userId="039cf420-53de-473d-b2df-bb8e2c655e31" providerId="ADAL" clId="{A84E20BC-0B87-47EA-86C6-A4A3F0E6BE3E}" dt="2024-07-01T11:16:33.164" v="87" actId="20577"/>
          <ac:spMkLst>
            <pc:docMk/>
            <pc:sldMk cId="1294231122" sldId="1349"/>
            <ac:spMk id="6" creationId="{700AA444-84B5-9CF0-774D-0F57EA4A083A}"/>
          </ac:spMkLst>
        </pc:spChg>
      </pc:sldChg>
      <pc:sldChg chg="modSp del mod">
        <pc:chgData name="Fatima Azzahra" userId="039cf420-53de-473d-b2df-bb8e2c655e31" providerId="ADAL" clId="{A84E20BC-0B87-47EA-86C6-A4A3F0E6BE3E}" dt="2024-07-09T13:56:25.634" v="268" actId="47"/>
        <pc:sldMkLst>
          <pc:docMk/>
          <pc:sldMk cId="916050638" sldId="1354"/>
        </pc:sldMkLst>
        <pc:picChg chg="mod">
          <ac:chgData name="Fatima Azzahra" userId="039cf420-53de-473d-b2df-bb8e2c655e31" providerId="ADAL" clId="{A84E20BC-0B87-47EA-86C6-A4A3F0E6BE3E}" dt="2024-07-01T12:31:20.678" v="221" actId="1076"/>
          <ac:picMkLst>
            <pc:docMk/>
            <pc:sldMk cId="916050638" sldId="1354"/>
            <ac:picMk id="9" creationId="{E3514050-DBC4-069B-BA00-3FF6E08555FA}"/>
          </ac:picMkLst>
        </pc:picChg>
      </pc:sldChg>
      <pc:sldChg chg="del">
        <pc:chgData name="Fatima Azzahra" userId="039cf420-53de-473d-b2df-bb8e2c655e31" providerId="ADAL" clId="{A84E20BC-0B87-47EA-86C6-A4A3F0E6BE3E}" dt="2024-07-01T11:17:07.901" v="88" actId="2696"/>
        <pc:sldMkLst>
          <pc:docMk/>
          <pc:sldMk cId="2377010980" sldId="1356"/>
        </pc:sldMkLst>
      </pc:sldChg>
      <pc:sldChg chg="del">
        <pc:chgData name="Fatima Azzahra" userId="039cf420-53de-473d-b2df-bb8e2c655e31" providerId="ADAL" clId="{A84E20BC-0B87-47EA-86C6-A4A3F0E6BE3E}" dt="2024-07-16T07:45:13.821" v="273" actId="47"/>
        <pc:sldMkLst>
          <pc:docMk/>
          <pc:sldMk cId="1352889999" sldId="1358"/>
        </pc:sldMkLst>
      </pc:sldChg>
      <pc:sldChg chg="del">
        <pc:chgData name="Fatima Azzahra" userId="039cf420-53de-473d-b2df-bb8e2c655e31" providerId="ADAL" clId="{A84E20BC-0B87-47EA-86C6-A4A3F0E6BE3E}" dt="2024-07-16T07:45:13.821" v="273" actId="47"/>
        <pc:sldMkLst>
          <pc:docMk/>
          <pc:sldMk cId="1836054920" sldId="1359"/>
        </pc:sldMkLst>
      </pc:sldChg>
      <pc:sldChg chg="addSp modSp add del mod">
        <pc:chgData name="Fatima Azzahra" userId="039cf420-53de-473d-b2df-bb8e2c655e31" providerId="ADAL" clId="{A84E20BC-0B87-47EA-86C6-A4A3F0E6BE3E}" dt="2024-07-16T07:45:13.821" v="273" actId="47"/>
        <pc:sldMkLst>
          <pc:docMk/>
          <pc:sldMk cId="1828137057" sldId="1365"/>
        </pc:sldMkLst>
        <pc:spChg chg="mod">
          <ac:chgData name="Fatima Azzahra" userId="039cf420-53de-473d-b2df-bb8e2c655e31" providerId="ADAL" clId="{A84E20BC-0B87-47EA-86C6-A4A3F0E6BE3E}" dt="2024-07-01T12:31:30.771" v="225" actId="1076"/>
          <ac:spMkLst>
            <pc:docMk/>
            <pc:sldMk cId="1828137057" sldId="1365"/>
            <ac:spMk id="4" creationId="{946E3BB3-E833-78A3-8482-10782123CD27}"/>
          </ac:spMkLst>
        </pc:spChg>
        <pc:spChg chg="mod">
          <ac:chgData name="Fatima Azzahra" userId="039cf420-53de-473d-b2df-bb8e2c655e31" providerId="ADAL" clId="{A84E20BC-0B87-47EA-86C6-A4A3F0E6BE3E}" dt="2024-07-01T12:31:34.034" v="226" actId="1076"/>
          <ac:spMkLst>
            <pc:docMk/>
            <pc:sldMk cId="1828137057" sldId="1365"/>
            <ac:spMk id="5" creationId="{2D6DCA85-DC67-D5CC-FAD3-3C167364207D}"/>
          </ac:spMkLst>
        </pc:spChg>
        <pc:picChg chg="add mod">
          <ac:chgData name="Fatima Azzahra" userId="039cf420-53de-473d-b2df-bb8e2c655e31" providerId="ADAL" clId="{A84E20BC-0B87-47EA-86C6-A4A3F0E6BE3E}" dt="2024-07-01T12:31:27.971" v="224" actId="1076"/>
          <ac:picMkLst>
            <pc:docMk/>
            <pc:sldMk cId="1828137057" sldId="1365"/>
            <ac:picMk id="3" creationId="{A1302D94-5FE6-1E9E-C394-544E19E8467C}"/>
          </ac:picMkLst>
        </pc:picChg>
      </pc:sldChg>
      <pc:sldChg chg="modSp mod">
        <pc:chgData name="Fatima Azzahra" userId="039cf420-53de-473d-b2df-bb8e2c655e31" providerId="ADAL" clId="{A84E20BC-0B87-47EA-86C6-A4A3F0E6BE3E}" dt="2024-07-16T07:45:58.236" v="280" actId="13926"/>
        <pc:sldMkLst>
          <pc:docMk/>
          <pc:sldMk cId="3055582769" sldId="1366"/>
        </pc:sldMkLst>
        <pc:spChg chg="mod">
          <ac:chgData name="Fatima Azzahra" userId="039cf420-53de-473d-b2df-bb8e2c655e31" providerId="ADAL" clId="{A84E20BC-0B87-47EA-86C6-A4A3F0E6BE3E}" dt="2024-07-16T07:45:58.236" v="280" actId="13926"/>
          <ac:spMkLst>
            <pc:docMk/>
            <pc:sldMk cId="3055582769" sldId="1366"/>
            <ac:spMk id="11" creationId="{B45C77EC-E279-4925-A230-965C5FF2E494}"/>
          </ac:spMkLst>
        </pc:spChg>
      </pc:sldChg>
      <pc:sldChg chg="add">
        <pc:chgData name="Fatima Azzahra" userId="039cf420-53de-473d-b2df-bb8e2c655e31" providerId="ADAL" clId="{A84E20BC-0B87-47EA-86C6-A4A3F0E6BE3E}" dt="2024-07-01T09:48:27.634" v="0"/>
        <pc:sldMkLst>
          <pc:docMk/>
          <pc:sldMk cId="970170304" sldId="1367"/>
        </pc:sldMkLst>
      </pc:sldChg>
      <pc:sldChg chg="modSp add mod">
        <pc:chgData name="Fatima Azzahra" userId="039cf420-53de-473d-b2df-bb8e2c655e31" providerId="ADAL" clId="{A84E20BC-0B87-47EA-86C6-A4A3F0E6BE3E}" dt="2024-07-01T12:44:42.764" v="231" actId="1076"/>
        <pc:sldMkLst>
          <pc:docMk/>
          <pc:sldMk cId="2918203696" sldId="1368"/>
        </pc:sldMkLst>
        <pc:spChg chg="mod">
          <ac:chgData name="Fatima Azzahra" userId="039cf420-53de-473d-b2df-bb8e2c655e31" providerId="ADAL" clId="{A84E20BC-0B87-47EA-86C6-A4A3F0E6BE3E}" dt="2024-07-01T12:44:42.764" v="231" actId="1076"/>
          <ac:spMkLst>
            <pc:docMk/>
            <pc:sldMk cId="2918203696" sldId="1368"/>
            <ac:spMk id="2" creationId="{7C1E0009-649E-657C-1AB1-D5D3679BB1EE}"/>
          </ac:spMkLst>
        </pc:spChg>
      </pc:sldChg>
      <pc:sldChg chg="modSp add mod">
        <pc:chgData name="Fatima Azzahra" userId="039cf420-53de-473d-b2df-bb8e2c655e31" providerId="ADAL" clId="{A84E20BC-0B87-47EA-86C6-A4A3F0E6BE3E}" dt="2024-07-16T07:45:47.063" v="277" actId="13926"/>
        <pc:sldMkLst>
          <pc:docMk/>
          <pc:sldMk cId="3817229216" sldId="1369"/>
        </pc:sldMkLst>
        <pc:spChg chg="mod">
          <ac:chgData name="Fatima Azzahra" userId="039cf420-53de-473d-b2df-bb8e2c655e31" providerId="ADAL" clId="{A84E20BC-0B87-47EA-86C6-A4A3F0E6BE3E}" dt="2024-07-02T12:41:14.248" v="266" actId="14100"/>
          <ac:spMkLst>
            <pc:docMk/>
            <pc:sldMk cId="3817229216" sldId="1369"/>
            <ac:spMk id="10" creationId="{3B4E2654-F3CE-4A4C-88EF-8E9BDA358F2D}"/>
          </ac:spMkLst>
        </pc:spChg>
        <pc:spChg chg="mod">
          <ac:chgData name="Fatima Azzahra" userId="039cf420-53de-473d-b2df-bb8e2c655e31" providerId="ADAL" clId="{A84E20BC-0B87-47EA-86C6-A4A3F0E6BE3E}" dt="2024-07-16T07:45:47.063" v="277" actId="13926"/>
          <ac:spMkLst>
            <pc:docMk/>
            <pc:sldMk cId="3817229216" sldId="1369"/>
            <ac:spMk id="11" creationId="{B45C77EC-E279-4925-A230-965C5FF2E494}"/>
          </ac:spMkLst>
        </pc:spChg>
      </pc:sldChg>
      <pc:sldChg chg="add del">
        <pc:chgData name="Fatima Azzahra" userId="039cf420-53de-473d-b2df-bb8e2c655e31" providerId="ADAL" clId="{A84E20BC-0B87-47EA-86C6-A4A3F0E6BE3E}" dt="2024-07-16T07:45:19.033" v="275" actId="47"/>
        <pc:sldMkLst>
          <pc:docMk/>
          <pc:sldMk cId="3667980912" sldId="1370"/>
        </pc:sldMkLst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3677034786" sldId="1371"/>
        </pc:sldMkLst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1652971191" sldId="1372"/>
        </pc:sldMkLst>
      </pc:sldChg>
      <pc:sldChg chg="add">
        <pc:chgData name="Fatima Azzahra" userId="039cf420-53de-473d-b2df-bb8e2c655e31" providerId="ADAL" clId="{A84E20BC-0B87-47EA-86C6-A4A3F0E6BE3E}" dt="2024-07-16T07:45:17.008" v="274"/>
        <pc:sldMkLst>
          <pc:docMk/>
          <pc:sldMk cId="261355581" sldId="1373"/>
        </pc:sldMkLst>
      </pc:sldChg>
      <pc:sldMasterChg chg="del delSldLayout">
        <pc:chgData name="Fatima Azzahra" userId="039cf420-53de-473d-b2df-bb8e2c655e31" providerId="ADAL" clId="{A84E20BC-0B87-47EA-86C6-A4A3F0E6BE3E}" dt="2024-07-16T07:45:13.821" v="273" actId="47"/>
        <pc:sldMasterMkLst>
          <pc:docMk/>
          <pc:sldMasterMk cId="3145978337" sldId="2147483789"/>
        </pc:sldMasterMkLst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1254008574" sldId="2147483790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2954058934" sldId="2147483791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3267117737" sldId="2147483792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508511280" sldId="2147483793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2948399075" sldId="2147483794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3840105823" sldId="2147483795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1497222053" sldId="2147483796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2283968290" sldId="2147483797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3062136125" sldId="2147483798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3106292816" sldId="2147483799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2794377038" sldId="2147483800"/>
          </pc:sldLayoutMkLst>
        </pc:sldLayoutChg>
        <pc:sldLayoutChg chg="del">
          <pc:chgData name="Fatima Azzahra" userId="039cf420-53de-473d-b2df-bb8e2c655e31" providerId="ADAL" clId="{A84E20BC-0B87-47EA-86C6-A4A3F0E6BE3E}" dt="2024-07-16T07:45:13.821" v="273" actId="47"/>
          <pc:sldLayoutMkLst>
            <pc:docMk/>
            <pc:sldMasterMk cId="3145978337" sldId="2147483789"/>
            <pc:sldLayoutMk cId="1860896436" sldId="2147483801"/>
          </pc:sldLayoutMkLst>
        </pc:sldLayoutChg>
      </pc:sldMasterChg>
      <pc:sldMasterChg chg="delSldLayout">
        <pc:chgData name="Fatima Azzahra" userId="039cf420-53de-473d-b2df-bb8e2c655e31" providerId="ADAL" clId="{A84E20BC-0B87-47EA-86C6-A4A3F0E6BE3E}" dt="2024-07-16T07:45:19.033" v="275" actId="47"/>
        <pc:sldMasterMkLst>
          <pc:docMk/>
          <pc:sldMasterMk cId="4018266023" sldId="2147483789"/>
        </pc:sldMasterMkLst>
        <pc:sldLayoutChg chg="del">
          <pc:chgData name="Fatima Azzahra" userId="039cf420-53de-473d-b2df-bb8e2c655e31" providerId="ADAL" clId="{A84E20BC-0B87-47EA-86C6-A4A3F0E6BE3E}" dt="2024-07-16T07:45:19.033" v="275" actId="47"/>
          <pc:sldLayoutMkLst>
            <pc:docMk/>
            <pc:sldMasterMk cId="4018266023" sldId="2147483789"/>
            <pc:sldLayoutMk cId="986521771" sldId="2147483793"/>
          </pc:sldLayoutMkLst>
        </pc:sldLayoutChg>
      </pc:sldMasterChg>
      <pc:sldMasterChg chg="del delSldLayout">
        <pc:chgData name="Fatima Azzahra" userId="039cf420-53de-473d-b2df-bb8e2c655e31" providerId="ADAL" clId="{A84E20BC-0B87-47EA-86C6-A4A3F0E6BE3E}" dt="2024-07-09T13:56:29.856" v="269" actId="47"/>
        <pc:sldMasterMkLst>
          <pc:docMk/>
          <pc:sldMasterMk cId="1178201707" sldId="2147483801"/>
        </pc:sldMasterMkLst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2947930181" sldId="2147483802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1849487209" sldId="2147483803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3800805903" sldId="2147483804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3477126419" sldId="2147483805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635048778" sldId="2147483806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2213550732" sldId="2147483807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2162045547" sldId="2147483808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2865726422" sldId="2147483809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3035256565" sldId="2147483810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4072257661" sldId="2147483811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1401246674" sldId="2147483812"/>
          </pc:sldLayoutMkLst>
        </pc:sldLayoutChg>
        <pc:sldLayoutChg chg="del">
          <pc:chgData name="Fatima Azzahra" userId="039cf420-53de-473d-b2df-bb8e2c655e31" providerId="ADAL" clId="{A84E20BC-0B87-47EA-86C6-A4A3F0E6BE3E}" dt="2024-07-09T13:56:29.856" v="269" actId="47"/>
          <pc:sldLayoutMkLst>
            <pc:docMk/>
            <pc:sldMasterMk cId="1178201707" sldId="2147483801"/>
            <pc:sldLayoutMk cId="4179243894" sldId="2147483813"/>
          </pc:sldLayoutMkLst>
        </pc:sldLayoutChg>
      </pc:sldMasterChg>
    </pc:docChg>
  </pc:docChgLst>
  <pc:docChgLst>
    <pc:chgData name="Irene Koomans" userId="ac8be292-2017-4c3b-b3d0-4178046fb633" providerId="ADAL" clId="{2CEF82C9-3E73-4816-A0ED-AC378EF36B38}"/>
    <pc:docChg chg="modSld">
      <pc:chgData name="Irene Koomans" userId="ac8be292-2017-4c3b-b3d0-4178046fb633" providerId="ADAL" clId="{2CEF82C9-3E73-4816-A0ED-AC378EF36B38}" dt="2022-05-01T20:57:32.257" v="0"/>
      <pc:docMkLst>
        <pc:docMk/>
      </pc:docMkLst>
      <pc:sldChg chg="modSp">
        <pc:chgData name="Irene Koomans" userId="ac8be292-2017-4c3b-b3d0-4178046fb633" providerId="ADAL" clId="{2CEF82C9-3E73-4816-A0ED-AC378EF36B38}" dt="2022-05-01T20:57:32.257" v="0"/>
        <pc:sldMkLst>
          <pc:docMk/>
          <pc:sldMk cId="1753195207" sldId="818"/>
        </pc:sldMkLst>
        <pc:spChg chg="mod">
          <ac:chgData name="Irene Koomans" userId="ac8be292-2017-4c3b-b3d0-4178046fb633" providerId="ADAL" clId="{2CEF82C9-3E73-4816-A0ED-AC378EF36B38}" dt="2022-05-01T20:57:32.257" v="0"/>
          <ac:spMkLst>
            <pc:docMk/>
            <pc:sldMk cId="1753195207" sldId="818"/>
            <ac:spMk id="7" creationId="{BA030826-B387-4037-925D-79FFFCAB8462}"/>
          </ac:spMkLst>
        </pc:spChg>
      </pc:sldChg>
    </pc:docChg>
  </pc:docChgLst>
  <pc:docChgLst>
    <pc:chgData name="Fatima Azzahra" userId="039cf420-53de-473d-b2df-bb8e2c655e31" providerId="ADAL" clId="{A4DB3900-314B-4D41-861B-1F9D3FDEB773}"/>
    <pc:docChg chg="undo custSel mod addSld delSld modSld sldOrd">
      <pc:chgData name="Fatima Azzahra" userId="039cf420-53de-473d-b2df-bb8e2c655e31" providerId="ADAL" clId="{A4DB3900-314B-4D41-861B-1F9D3FDEB773}" dt="2023-11-08T12:55:30.303" v="2381"/>
      <pc:docMkLst>
        <pc:docMk/>
      </pc:docMkLst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216555156" sldId="256"/>
        </pc:sldMkLst>
      </pc:sldChg>
      <pc:sldChg chg="add ord">
        <pc:chgData name="Fatima Azzahra" userId="039cf420-53de-473d-b2df-bb8e2c655e31" providerId="ADAL" clId="{A4DB3900-314B-4D41-861B-1F9D3FDEB773}" dt="2023-09-27T13:18:09.398" v="245"/>
        <pc:sldMkLst>
          <pc:docMk/>
          <pc:sldMk cId="4116051157" sldId="257"/>
        </pc:sldMkLst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941355992" sldId="274"/>
        </pc:sldMkLst>
      </pc:sldChg>
      <pc:sldChg chg="add">
        <pc:chgData name="Fatima Azzahra" userId="039cf420-53de-473d-b2df-bb8e2c655e31" providerId="ADAL" clId="{A4DB3900-314B-4D41-861B-1F9D3FDEB773}" dt="2023-11-04T23:43:09.840" v="2368"/>
        <pc:sldMkLst>
          <pc:docMk/>
          <pc:sldMk cId="2005774570" sldId="280"/>
        </pc:sldMkLst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2598118386" sldId="295"/>
        </pc:sldMkLst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2151083455" sldId="297"/>
        </pc:sldMkLst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4093712592" sldId="306"/>
        </pc:sldMkLst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1127056203" sldId="307"/>
        </pc:sldMkLst>
      </pc:sldChg>
      <pc:sldChg chg="modSp mod">
        <pc:chgData name="Fatima Azzahra" userId="039cf420-53de-473d-b2df-bb8e2c655e31" providerId="ADAL" clId="{A4DB3900-314B-4D41-861B-1F9D3FDEB773}" dt="2023-09-27T13:10:41.744" v="18" actId="20577"/>
        <pc:sldMkLst>
          <pc:docMk/>
          <pc:sldMk cId="504211640" sldId="314"/>
        </pc:sldMkLst>
        <pc:spChg chg="mod">
          <ac:chgData name="Fatima Azzahra" userId="039cf420-53de-473d-b2df-bb8e2c655e31" providerId="ADAL" clId="{A4DB3900-314B-4D41-861B-1F9D3FDEB773}" dt="2023-09-27T13:10:41.744" v="18" actId="20577"/>
          <ac:spMkLst>
            <pc:docMk/>
            <pc:sldMk cId="504211640" sldId="314"/>
            <ac:spMk id="4" creationId="{F23F5E44-D05E-2BBA-6672-E65996A1D8BB}"/>
          </ac:spMkLst>
        </pc:spChg>
      </pc:sldChg>
      <pc:sldChg chg="del">
        <pc:chgData name="Fatima Azzahra" userId="039cf420-53de-473d-b2df-bb8e2c655e31" providerId="ADAL" clId="{A4DB3900-314B-4D41-861B-1F9D3FDEB773}" dt="2023-10-11T08:49:44.536" v="2121" actId="47"/>
        <pc:sldMkLst>
          <pc:docMk/>
          <pc:sldMk cId="1238789406" sldId="322"/>
        </pc:sldMkLst>
      </pc:sldChg>
      <pc:sldChg chg="addSp delSp modSp mod">
        <pc:chgData name="Fatima Azzahra" userId="039cf420-53de-473d-b2df-bb8e2c655e31" providerId="ADAL" clId="{A4DB3900-314B-4D41-861B-1F9D3FDEB773}" dt="2023-09-29T10:51:49.636" v="1145" actId="1076"/>
        <pc:sldMkLst>
          <pc:docMk/>
          <pc:sldMk cId="3169830985" sldId="428"/>
        </pc:sldMkLst>
        <pc:spChg chg="mod">
          <ac:chgData name="Fatima Azzahra" userId="039cf420-53de-473d-b2df-bb8e2c655e31" providerId="ADAL" clId="{A4DB3900-314B-4D41-861B-1F9D3FDEB773}" dt="2023-09-29T10:31:09.057" v="980" actId="1076"/>
          <ac:spMkLst>
            <pc:docMk/>
            <pc:sldMk cId="3169830985" sldId="428"/>
            <ac:spMk id="2" creationId="{62686E87-DE0B-4186-B684-312B077B884B}"/>
          </ac:spMkLst>
        </pc:spChg>
        <pc:spChg chg="del">
          <ac:chgData name="Fatima Azzahra" userId="039cf420-53de-473d-b2df-bb8e2c655e31" providerId="ADAL" clId="{A4DB3900-314B-4D41-861B-1F9D3FDEB773}" dt="2023-09-27T13:12:28.784" v="78" actId="478"/>
          <ac:spMkLst>
            <pc:docMk/>
            <pc:sldMk cId="3169830985" sldId="428"/>
            <ac:spMk id="3" creationId="{5E16DEEB-BDF1-B827-61A8-7696EF2688CC}"/>
          </ac:spMkLst>
        </pc:spChg>
        <pc:spChg chg="del mod">
          <ac:chgData name="Fatima Azzahra" userId="039cf420-53de-473d-b2df-bb8e2c655e31" providerId="ADAL" clId="{A4DB3900-314B-4D41-861B-1F9D3FDEB773}" dt="2023-09-29T10:19:37.547" v="942" actId="478"/>
          <ac:spMkLst>
            <pc:docMk/>
            <pc:sldMk cId="3169830985" sldId="428"/>
            <ac:spMk id="4" creationId="{41C5A1CF-C96A-7EE5-D3EE-4F48E190B6DD}"/>
          </ac:spMkLst>
        </pc:spChg>
        <pc:spChg chg="del">
          <ac:chgData name="Fatima Azzahra" userId="039cf420-53de-473d-b2df-bb8e2c655e31" providerId="ADAL" clId="{A4DB3900-314B-4D41-861B-1F9D3FDEB773}" dt="2023-09-27T13:12:28.784" v="78" actId="478"/>
          <ac:spMkLst>
            <pc:docMk/>
            <pc:sldMk cId="3169830985" sldId="428"/>
            <ac:spMk id="6" creationId="{2370C138-7B61-BF77-3B3F-9CA04C600D6F}"/>
          </ac:spMkLst>
        </pc:spChg>
        <pc:spChg chg="del">
          <ac:chgData name="Fatima Azzahra" userId="039cf420-53de-473d-b2df-bb8e2c655e31" providerId="ADAL" clId="{A4DB3900-314B-4D41-861B-1F9D3FDEB773}" dt="2023-09-27T13:12:28.784" v="78" actId="478"/>
          <ac:spMkLst>
            <pc:docMk/>
            <pc:sldMk cId="3169830985" sldId="428"/>
            <ac:spMk id="9" creationId="{404D3AA9-4363-892B-3FCF-C5BED670C396}"/>
          </ac:spMkLst>
        </pc:spChg>
        <pc:graphicFrameChg chg="add mod modGraphic">
          <ac:chgData name="Fatima Azzahra" userId="039cf420-53de-473d-b2df-bb8e2c655e31" providerId="ADAL" clId="{A4DB3900-314B-4D41-861B-1F9D3FDEB773}" dt="2023-09-29T10:51:38.637" v="1142" actId="1076"/>
          <ac:graphicFrameMkLst>
            <pc:docMk/>
            <pc:sldMk cId="3169830985" sldId="428"/>
            <ac:graphicFrameMk id="3" creationId="{C5B3798E-5D95-D525-77D6-2204BF774900}"/>
          </ac:graphicFrameMkLst>
        </pc:graphicFrameChg>
        <pc:picChg chg="add del mod">
          <ac:chgData name="Fatima Azzahra" userId="039cf420-53de-473d-b2df-bb8e2c655e31" providerId="ADAL" clId="{A4DB3900-314B-4D41-861B-1F9D3FDEB773}" dt="2023-09-29T10:51:35.322" v="1141" actId="478"/>
          <ac:picMkLst>
            <pc:docMk/>
            <pc:sldMk cId="3169830985" sldId="428"/>
            <ac:picMk id="5" creationId="{B5A708FE-6100-364D-D97A-A0C3CD056B0E}"/>
          </ac:picMkLst>
        </pc:picChg>
        <pc:picChg chg="add mod">
          <ac:chgData name="Fatima Azzahra" userId="039cf420-53de-473d-b2df-bb8e2c655e31" providerId="ADAL" clId="{A4DB3900-314B-4D41-861B-1F9D3FDEB773}" dt="2023-09-29T10:51:49.636" v="1145" actId="1076"/>
          <ac:picMkLst>
            <pc:docMk/>
            <pc:sldMk cId="3169830985" sldId="428"/>
            <ac:picMk id="6" creationId="{CFE9FB37-53D3-3A94-4931-2B72829BAA0F}"/>
          </ac:picMkLst>
        </pc:picChg>
        <pc:picChg chg="del">
          <ac:chgData name="Fatima Azzahra" userId="039cf420-53de-473d-b2df-bb8e2c655e31" providerId="ADAL" clId="{A4DB3900-314B-4D41-861B-1F9D3FDEB773}" dt="2023-09-27T13:12:24.509" v="77" actId="478"/>
          <ac:picMkLst>
            <pc:docMk/>
            <pc:sldMk cId="3169830985" sldId="428"/>
            <ac:picMk id="11" creationId="{2F5C827C-188F-2834-26DE-2F7E123267A6}"/>
          </ac:picMkLst>
        </pc:picChg>
      </pc:sldChg>
      <pc:sldChg chg="add del">
        <pc:chgData name="Fatima Azzahra" userId="039cf420-53de-473d-b2df-bb8e2c655e31" providerId="ADAL" clId="{A4DB3900-314B-4D41-861B-1F9D3FDEB773}" dt="2023-09-29T10:43:11.787" v="1131" actId="47"/>
        <pc:sldMkLst>
          <pc:docMk/>
          <pc:sldMk cId="4221391855" sldId="429"/>
        </pc:sldMkLst>
      </pc:sldChg>
      <pc:sldChg chg="ord">
        <pc:chgData name="Fatima Azzahra" userId="039cf420-53de-473d-b2df-bb8e2c655e31" providerId="ADAL" clId="{A4DB3900-314B-4D41-861B-1F9D3FDEB773}" dt="2023-09-29T09:24:46.083" v="907"/>
        <pc:sldMkLst>
          <pc:docMk/>
          <pc:sldMk cId="2683974495" sldId="711"/>
        </pc:sldMkLst>
      </pc:sldChg>
      <pc:sldChg chg="modSp mod">
        <pc:chgData name="Fatima Azzahra" userId="039cf420-53de-473d-b2df-bb8e2c655e31" providerId="ADAL" clId="{A4DB3900-314B-4D41-861B-1F9D3FDEB773}" dt="2023-09-29T09:24:07.436" v="903" actId="20577"/>
        <pc:sldMkLst>
          <pc:docMk/>
          <pc:sldMk cId="4187727754" sldId="759"/>
        </pc:sldMkLst>
        <pc:spChg chg="mod">
          <ac:chgData name="Fatima Azzahra" userId="039cf420-53de-473d-b2df-bb8e2c655e31" providerId="ADAL" clId="{A4DB3900-314B-4D41-861B-1F9D3FDEB773}" dt="2023-09-29T09:24:07.436" v="903" actId="20577"/>
          <ac:spMkLst>
            <pc:docMk/>
            <pc:sldMk cId="4187727754" sldId="759"/>
            <ac:spMk id="13" creationId="{EE756D3C-21D2-4040-9810-01F1EB04FA08}"/>
          </ac:spMkLst>
        </pc:spChg>
      </pc:sldChg>
      <pc:sldChg chg="modSp del mod">
        <pc:chgData name="Fatima Azzahra" userId="039cf420-53de-473d-b2df-bb8e2c655e31" providerId="ADAL" clId="{A4DB3900-314B-4D41-861B-1F9D3FDEB773}" dt="2023-09-28T14:47:39.803" v="892" actId="47"/>
        <pc:sldMkLst>
          <pc:docMk/>
          <pc:sldMk cId="2588489325" sldId="763"/>
        </pc:sldMkLst>
        <pc:picChg chg="mod">
          <ac:chgData name="Fatima Azzahra" userId="039cf420-53de-473d-b2df-bb8e2c655e31" providerId="ADAL" clId="{A4DB3900-314B-4D41-861B-1F9D3FDEB773}" dt="2023-09-28T14:21:21.589" v="293" actId="1076"/>
          <ac:picMkLst>
            <pc:docMk/>
            <pc:sldMk cId="2588489325" sldId="763"/>
            <ac:picMk id="7" creationId="{06596DA8-9FE0-4FB4-86F0-74247370A425}"/>
          </ac:picMkLst>
        </pc:picChg>
      </pc:sldChg>
      <pc:sldChg chg="modSp add mod">
        <pc:chgData name="Fatima Azzahra" userId="039cf420-53de-473d-b2df-bb8e2c655e31" providerId="ADAL" clId="{A4DB3900-314B-4D41-861B-1F9D3FDEB773}" dt="2023-11-04T23:17:04.135" v="2246" actId="20577"/>
        <pc:sldMkLst>
          <pc:docMk/>
          <pc:sldMk cId="582336659" sldId="787"/>
        </pc:sldMkLst>
        <pc:spChg chg="mod">
          <ac:chgData name="Fatima Azzahra" userId="039cf420-53de-473d-b2df-bb8e2c655e31" providerId="ADAL" clId="{A4DB3900-314B-4D41-861B-1F9D3FDEB773}" dt="2023-11-04T23:17:04.135" v="2246" actId="20577"/>
          <ac:spMkLst>
            <pc:docMk/>
            <pc:sldMk cId="582336659" sldId="787"/>
            <ac:spMk id="5" creationId="{58E4EC7E-69DF-35B2-033D-696F860C386F}"/>
          </ac:spMkLst>
        </pc:spChg>
      </pc:sldChg>
      <pc:sldChg chg="add">
        <pc:chgData name="Fatima Azzahra" userId="039cf420-53de-473d-b2df-bb8e2c655e31" providerId="ADAL" clId="{A4DB3900-314B-4D41-861B-1F9D3FDEB773}" dt="2023-10-19T08:04:43.660" v="2205"/>
        <pc:sldMkLst>
          <pc:docMk/>
          <pc:sldMk cId="124798130" sldId="788"/>
        </pc:sldMkLst>
      </pc:sldChg>
      <pc:sldChg chg="delSp modSp add mod modAnim">
        <pc:chgData name="Fatima Azzahra" userId="039cf420-53de-473d-b2df-bb8e2c655e31" providerId="ADAL" clId="{A4DB3900-314B-4D41-861B-1F9D3FDEB773}" dt="2023-11-04T23:36:21.070" v="2262" actId="1036"/>
        <pc:sldMkLst>
          <pc:docMk/>
          <pc:sldMk cId="404853439" sldId="790"/>
        </pc:sldMkLst>
        <pc:spChg chg="del">
          <ac:chgData name="Fatima Azzahra" userId="039cf420-53de-473d-b2df-bb8e2c655e31" providerId="ADAL" clId="{A4DB3900-314B-4D41-861B-1F9D3FDEB773}" dt="2023-10-19T08:09:44.962" v="2212" actId="478"/>
          <ac:spMkLst>
            <pc:docMk/>
            <pc:sldMk cId="404853439" sldId="790"/>
            <ac:spMk id="2" creationId="{AEB495BC-BB80-1B15-8461-D52C8925E3B8}"/>
          </ac:spMkLst>
        </pc:spChg>
        <pc:spChg chg="del">
          <ac:chgData name="Fatima Azzahra" userId="039cf420-53de-473d-b2df-bb8e2c655e31" providerId="ADAL" clId="{A4DB3900-314B-4D41-861B-1F9D3FDEB773}" dt="2023-10-19T08:09:47.548" v="2213" actId="478"/>
          <ac:spMkLst>
            <pc:docMk/>
            <pc:sldMk cId="404853439" sldId="790"/>
            <ac:spMk id="3" creationId="{E2F1EEB9-7A7B-99D9-DDC9-4D435CD6761D}"/>
          </ac:spMkLst>
        </pc:spChg>
        <pc:spChg chg="del">
          <ac:chgData name="Fatima Azzahra" userId="039cf420-53de-473d-b2df-bb8e2c655e31" providerId="ADAL" clId="{A4DB3900-314B-4D41-861B-1F9D3FDEB773}" dt="2023-10-19T08:09:50.963" v="2215" actId="478"/>
          <ac:spMkLst>
            <pc:docMk/>
            <pc:sldMk cId="404853439" sldId="790"/>
            <ac:spMk id="4" creationId="{910D155C-D4EF-D0FC-920C-5C01E2ED9DEC}"/>
          </ac:spMkLst>
        </pc:spChg>
        <pc:spChg chg="del">
          <ac:chgData name="Fatima Azzahra" userId="039cf420-53de-473d-b2df-bb8e2c655e31" providerId="ADAL" clId="{A4DB3900-314B-4D41-861B-1F9D3FDEB773}" dt="2023-10-19T08:09:43.199" v="2211" actId="478"/>
          <ac:spMkLst>
            <pc:docMk/>
            <pc:sldMk cId="404853439" sldId="790"/>
            <ac:spMk id="5" creationId="{BF07630E-28CA-6542-E876-D88CC3175425}"/>
          </ac:spMkLst>
        </pc:spChg>
        <pc:picChg chg="mod">
          <ac:chgData name="Fatima Azzahra" userId="039cf420-53de-473d-b2df-bb8e2c655e31" providerId="ADAL" clId="{A4DB3900-314B-4D41-861B-1F9D3FDEB773}" dt="2023-11-04T23:36:21.070" v="2262" actId="1036"/>
          <ac:picMkLst>
            <pc:docMk/>
            <pc:sldMk cId="404853439" sldId="790"/>
            <ac:picMk id="6" creationId="{2151B737-3D9E-8BFB-7030-4B6238F37BB1}"/>
          </ac:picMkLst>
        </pc:picChg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2189414548" sldId="812"/>
        </pc:sldMkLst>
      </pc:sldChg>
      <pc:sldChg chg="modSp del mod">
        <pc:chgData name="Fatima Azzahra" userId="039cf420-53de-473d-b2df-bb8e2c655e31" providerId="ADAL" clId="{A4DB3900-314B-4D41-861B-1F9D3FDEB773}" dt="2023-09-29T09:30:26.295" v="940" actId="2696"/>
        <pc:sldMkLst>
          <pc:docMk/>
          <pc:sldMk cId="3974879104" sldId="816"/>
        </pc:sldMkLst>
        <pc:spChg chg="mod">
          <ac:chgData name="Fatima Azzahra" userId="039cf420-53de-473d-b2df-bb8e2c655e31" providerId="ADAL" clId="{A4DB3900-314B-4D41-861B-1F9D3FDEB773}" dt="2023-09-29T09:30:16.604" v="939" actId="20577"/>
          <ac:spMkLst>
            <pc:docMk/>
            <pc:sldMk cId="3974879104" sldId="816"/>
            <ac:spMk id="3" creationId="{00000000-0000-0000-0000-000000000000}"/>
          </ac:spMkLst>
        </pc:spChg>
      </pc:sldChg>
      <pc:sldChg chg="del">
        <pc:chgData name="Fatima Azzahra" userId="039cf420-53de-473d-b2df-bb8e2c655e31" providerId="ADAL" clId="{A4DB3900-314B-4D41-861B-1F9D3FDEB773}" dt="2023-09-27T13:16:39.623" v="239" actId="47"/>
        <pc:sldMkLst>
          <pc:docMk/>
          <pc:sldMk cId="521207454" sldId="817"/>
        </pc:sldMkLst>
      </pc:sldChg>
      <pc:sldChg chg="del">
        <pc:chgData name="Fatima Azzahra" userId="039cf420-53de-473d-b2df-bb8e2c655e31" providerId="ADAL" clId="{A4DB3900-314B-4D41-861B-1F9D3FDEB773}" dt="2023-09-27T13:16:46.108" v="240" actId="47"/>
        <pc:sldMkLst>
          <pc:docMk/>
          <pc:sldMk cId="1753195207" sldId="818"/>
        </pc:sldMkLst>
      </pc:sldChg>
      <pc:sldChg chg="delSp modSp add mod delAnim">
        <pc:chgData name="Fatima Azzahra" userId="039cf420-53de-473d-b2df-bb8e2c655e31" providerId="ADAL" clId="{A4DB3900-314B-4D41-861B-1F9D3FDEB773}" dt="2023-10-30T12:31:44" v="2232" actId="1076"/>
        <pc:sldMkLst>
          <pc:docMk/>
          <pc:sldMk cId="2825798805" sldId="824"/>
        </pc:sldMkLst>
        <pc:spChg chg="mod">
          <ac:chgData name="Fatima Azzahra" userId="039cf420-53de-473d-b2df-bb8e2c655e31" providerId="ADAL" clId="{A4DB3900-314B-4D41-861B-1F9D3FDEB773}" dt="2023-10-30T12:31:44" v="2232" actId="1076"/>
          <ac:spMkLst>
            <pc:docMk/>
            <pc:sldMk cId="2825798805" sldId="824"/>
            <ac:spMk id="2" creationId="{B5BECC3B-C5BE-F39B-ECFF-9CEF888EC9A1}"/>
          </ac:spMkLst>
        </pc:spChg>
        <pc:spChg chg="del">
          <ac:chgData name="Fatima Azzahra" userId="039cf420-53de-473d-b2df-bb8e2c655e31" providerId="ADAL" clId="{A4DB3900-314B-4D41-861B-1F9D3FDEB773}" dt="2023-10-30T12:31:38.614" v="2231" actId="478"/>
          <ac:spMkLst>
            <pc:docMk/>
            <pc:sldMk cId="2825798805" sldId="824"/>
            <ac:spMk id="4" creationId="{9AF0003B-3F81-4AA7-943F-9E46C8AE5129}"/>
          </ac:spMkLst>
        </pc:spChg>
      </pc:sldChg>
      <pc:sldChg chg="addSp modSp mod">
        <pc:chgData name="Fatima Azzahra" userId="039cf420-53de-473d-b2df-bb8e2c655e31" providerId="ADAL" clId="{A4DB3900-314B-4D41-861B-1F9D3FDEB773}" dt="2023-11-04T23:04:49.921" v="2244" actId="13926"/>
        <pc:sldMkLst>
          <pc:docMk/>
          <pc:sldMk cId="782244729" sldId="825"/>
        </pc:sldMkLst>
        <pc:spChg chg="mod">
          <ac:chgData name="Fatima Azzahra" userId="039cf420-53de-473d-b2df-bb8e2c655e31" providerId="ADAL" clId="{A4DB3900-314B-4D41-861B-1F9D3FDEB773}" dt="2023-11-04T23:04:49.921" v="2244" actId="13926"/>
          <ac:spMkLst>
            <pc:docMk/>
            <pc:sldMk cId="782244729" sldId="825"/>
            <ac:spMk id="2" creationId="{00000000-0000-0000-0000-000000000000}"/>
          </ac:spMkLst>
        </pc:spChg>
        <pc:spChg chg="mod">
          <ac:chgData name="Fatima Azzahra" userId="039cf420-53de-473d-b2df-bb8e2c655e31" providerId="ADAL" clId="{A4DB3900-314B-4D41-861B-1F9D3FDEB773}" dt="2023-09-29T11:04:05.510" v="1371" actId="1076"/>
          <ac:spMkLst>
            <pc:docMk/>
            <pc:sldMk cId="782244729" sldId="825"/>
            <ac:spMk id="3" creationId="{00000000-0000-0000-0000-000000000000}"/>
          </ac:spMkLst>
        </pc:spChg>
        <pc:spChg chg="add mod">
          <ac:chgData name="Fatima Azzahra" userId="039cf420-53de-473d-b2df-bb8e2c655e31" providerId="ADAL" clId="{A4DB3900-314B-4D41-861B-1F9D3FDEB773}" dt="2023-09-29T11:42:23.108" v="1781" actId="1076"/>
          <ac:spMkLst>
            <pc:docMk/>
            <pc:sldMk cId="782244729" sldId="825"/>
            <ac:spMk id="4" creationId="{A02F17D8-D75B-7D1F-5FB8-53EBDF73A2C2}"/>
          </ac:spMkLst>
        </pc:spChg>
        <pc:picChg chg="mod">
          <ac:chgData name="Fatima Azzahra" userId="039cf420-53de-473d-b2df-bb8e2c655e31" providerId="ADAL" clId="{A4DB3900-314B-4D41-861B-1F9D3FDEB773}" dt="2023-09-29T11:41:56.538" v="1751" actId="1076"/>
          <ac:picMkLst>
            <pc:docMk/>
            <pc:sldMk cId="782244729" sldId="825"/>
            <ac:picMk id="1026" creationId="{7B5FDF4E-AB0E-438E-A6BA-2C90DF754F80}"/>
          </ac:picMkLst>
        </pc:picChg>
      </pc:sldChg>
      <pc:sldChg chg="del">
        <pc:chgData name="Fatima Azzahra" userId="039cf420-53de-473d-b2df-bb8e2c655e31" providerId="ADAL" clId="{A4DB3900-314B-4D41-861B-1F9D3FDEB773}" dt="2023-09-29T10:47:52.482" v="1140" actId="47"/>
        <pc:sldMkLst>
          <pc:docMk/>
          <pc:sldMk cId="146297873" sldId="832"/>
        </pc:sldMkLst>
      </pc:sldChg>
      <pc:sldChg chg="addSp delSp modSp add del mod">
        <pc:chgData name="Fatima Azzahra" userId="039cf420-53de-473d-b2df-bb8e2c655e31" providerId="ADAL" clId="{A4DB3900-314B-4D41-861B-1F9D3FDEB773}" dt="2023-10-18T12:19:19.737" v="2204" actId="20577"/>
        <pc:sldMkLst>
          <pc:docMk/>
          <pc:sldMk cId="3278645141" sldId="858"/>
        </pc:sldMkLst>
        <pc:spChg chg="del mod">
          <ac:chgData name="Fatima Azzahra" userId="039cf420-53de-473d-b2df-bb8e2c655e31" providerId="ADAL" clId="{A4DB3900-314B-4D41-861B-1F9D3FDEB773}" dt="2023-09-29T11:03:34.687" v="1362" actId="478"/>
          <ac:spMkLst>
            <pc:docMk/>
            <pc:sldMk cId="3278645141" sldId="858"/>
            <ac:spMk id="2" creationId="{447CA426-1FD2-4570-88D4-FDC65715424A}"/>
          </ac:spMkLst>
        </pc:spChg>
        <pc:spChg chg="add del mod">
          <ac:chgData name="Fatima Azzahra" userId="039cf420-53de-473d-b2df-bb8e2c655e31" providerId="ADAL" clId="{A4DB3900-314B-4D41-861B-1F9D3FDEB773}" dt="2023-10-18T12:16:28.280" v="2138" actId="478"/>
          <ac:spMkLst>
            <pc:docMk/>
            <pc:sldMk cId="3278645141" sldId="858"/>
            <ac:spMk id="2" creationId="{89C9B456-1668-5134-C31E-8070532683B0}"/>
          </ac:spMkLst>
        </pc:spChg>
        <pc:spChg chg="add del mod">
          <ac:chgData name="Fatima Azzahra" userId="039cf420-53de-473d-b2df-bb8e2c655e31" providerId="ADAL" clId="{A4DB3900-314B-4D41-861B-1F9D3FDEB773}" dt="2023-09-29T10:53:36.561" v="1173" actId="478"/>
          <ac:spMkLst>
            <pc:docMk/>
            <pc:sldMk cId="3278645141" sldId="858"/>
            <ac:spMk id="3" creationId="{699378D6-1D69-C406-8731-149924621F6B}"/>
          </ac:spMkLst>
        </pc:spChg>
        <pc:spChg chg="add mod">
          <ac:chgData name="Fatima Azzahra" userId="039cf420-53de-473d-b2df-bb8e2c655e31" providerId="ADAL" clId="{A4DB3900-314B-4D41-861B-1F9D3FDEB773}" dt="2023-09-29T10:59:06.961" v="1253" actId="1076"/>
          <ac:spMkLst>
            <pc:docMk/>
            <pc:sldMk cId="3278645141" sldId="858"/>
            <ac:spMk id="4" creationId="{A48E56DE-A702-DE04-1873-A953C4951792}"/>
          </ac:spMkLst>
        </pc:spChg>
        <pc:spChg chg="add mod">
          <ac:chgData name="Fatima Azzahra" userId="039cf420-53de-473d-b2df-bb8e2c655e31" providerId="ADAL" clId="{A4DB3900-314B-4D41-861B-1F9D3FDEB773}" dt="2023-09-29T11:01:06.515" v="1272" actId="1076"/>
          <ac:spMkLst>
            <pc:docMk/>
            <pc:sldMk cId="3278645141" sldId="858"/>
            <ac:spMk id="5" creationId="{9149C292-F8BC-B798-663D-6CD8BD043B6C}"/>
          </ac:spMkLst>
        </pc:spChg>
        <pc:spChg chg="del">
          <ac:chgData name="Fatima Azzahra" userId="039cf420-53de-473d-b2df-bb8e2c655e31" providerId="ADAL" clId="{A4DB3900-314B-4D41-861B-1F9D3FDEB773}" dt="2023-09-29T10:52:33.626" v="1166" actId="478"/>
          <ac:spMkLst>
            <pc:docMk/>
            <pc:sldMk cId="3278645141" sldId="858"/>
            <ac:spMk id="6" creationId="{80EB1811-CCD1-7AF6-4E2E-470D6F1FB8E9}"/>
          </ac:spMkLst>
        </pc:spChg>
        <pc:spChg chg="add mod">
          <ac:chgData name="Fatima Azzahra" userId="039cf420-53de-473d-b2df-bb8e2c655e31" providerId="ADAL" clId="{A4DB3900-314B-4D41-861B-1F9D3FDEB773}" dt="2023-10-18T12:17:34.480" v="2158" actId="1076"/>
          <ac:spMkLst>
            <pc:docMk/>
            <pc:sldMk cId="3278645141" sldId="858"/>
            <ac:spMk id="6" creationId="{A93E7F3F-DFF2-BEC4-90FC-EA2097D0008D}"/>
          </ac:spMkLst>
        </pc:spChg>
        <pc:spChg chg="add del mod">
          <ac:chgData name="Fatima Azzahra" userId="039cf420-53de-473d-b2df-bb8e2c655e31" providerId="ADAL" clId="{A4DB3900-314B-4D41-861B-1F9D3FDEB773}" dt="2023-10-18T12:17:57.886" v="2166"/>
          <ac:spMkLst>
            <pc:docMk/>
            <pc:sldMk cId="3278645141" sldId="858"/>
            <ac:spMk id="7" creationId="{8921D44F-4E10-EA6F-AB51-E2F3E5BD68FA}"/>
          </ac:spMkLst>
        </pc:spChg>
        <pc:spChg chg="add mod">
          <ac:chgData name="Fatima Azzahra" userId="039cf420-53de-473d-b2df-bb8e2c655e31" providerId="ADAL" clId="{A4DB3900-314B-4D41-861B-1F9D3FDEB773}" dt="2023-09-29T11:01:47.485" v="1302" actId="20577"/>
          <ac:spMkLst>
            <pc:docMk/>
            <pc:sldMk cId="3278645141" sldId="858"/>
            <ac:spMk id="8" creationId="{141F9DB0-B4E3-5EB3-CA0F-813A003704B6}"/>
          </ac:spMkLst>
        </pc:spChg>
        <pc:spChg chg="add mod">
          <ac:chgData name="Fatima Azzahra" userId="039cf420-53de-473d-b2df-bb8e2c655e31" providerId="ADAL" clId="{A4DB3900-314B-4D41-861B-1F9D3FDEB773}" dt="2023-09-29T11:01:49.653" v="1304" actId="20577"/>
          <ac:spMkLst>
            <pc:docMk/>
            <pc:sldMk cId="3278645141" sldId="858"/>
            <ac:spMk id="9" creationId="{37215C0A-7909-CBBA-59E2-79051DB05997}"/>
          </ac:spMkLst>
        </pc:spChg>
        <pc:spChg chg="add mod">
          <ac:chgData name="Fatima Azzahra" userId="039cf420-53de-473d-b2df-bb8e2c655e31" providerId="ADAL" clId="{A4DB3900-314B-4D41-861B-1F9D3FDEB773}" dt="2023-09-29T11:02:19.863" v="1306" actId="1076"/>
          <ac:spMkLst>
            <pc:docMk/>
            <pc:sldMk cId="3278645141" sldId="858"/>
            <ac:spMk id="10" creationId="{DE715BD0-48B0-1359-F6DB-0E4DEFF7060E}"/>
          </ac:spMkLst>
        </pc:spChg>
        <pc:spChg chg="add mod">
          <ac:chgData name="Fatima Azzahra" userId="039cf420-53de-473d-b2df-bb8e2c655e31" providerId="ADAL" clId="{A4DB3900-314B-4D41-861B-1F9D3FDEB773}" dt="2023-09-29T11:03:54.071" v="1370" actId="1076"/>
          <ac:spMkLst>
            <pc:docMk/>
            <pc:sldMk cId="3278645141" sldId="858"/>
            <ac:spMk id="11" creationId="{69431B90-A17D-954B-8F7F-14C3A6594CB6}"/>
          </ac:spMkLst>
        </pc:spChg>
        <pc:spChg chg="add mod">
          <ac:chgData name="Fatima Azzahra" userId="039cf420-53de-473d-b2df-bb8e2c655e31" providerId="ADAL" clId="{A4DB3900-314B-4D41-861B-1F9D3FDEB773}" dt="2023-10-18T12:17:45.560" v="2160" actId="1076"/>
          <ac:spMkLst>
            <pc:docMk/>
            <pc:sldMk cId="3278645141" sldId="858"/>
            <ac:spMk id="12" creationId="{BA952FF0-2832-C534-06CF-3CE9937FCE65}"/>
          </ac:spMkLst>
        </pc:spChg>
        <pc:spChg chg="add del mod">
          <ac:chgData name="Fatima Azzahra" userId="039cf420-53de-473d-b2df-bb8e2c655e31" providerId="ADAL" clId="{A4DB3900-314B-4D41-861B-1F9D3FDEB773}" dt="2023-09-29T11:03:37.106" v="1363" actId="478"/>
          <ac:spMkLst>
            <pc:docMk/>
            <pc:sldMk cId="3278645141" sldId="858"/>
            <ac:spMk id="13" creationId="{4D2D32C0-ABE9-392F-94EE-AC773F434455}"/>
          </ac:spMkLst>
        </pc:spChg>
        <pc:spChg chg="add mod">
          <ac:chgData name="Fatima Azzahra" userId="039cf420-53de-473d-b2df-bb8e2c655e31" providerId="ADAL" clId="{A4DB3900-314B-4D41-861B-1F9D3FDEB773}" dt="2023-10-18T12:17:51.931" v="2162" actId="1076"/>
          <ac:spMkLst>
            <pc:docMk/>
            <pc:sldMk cId="3278645141" sldId="858"/>
            <ac:spMk id="13" creationId="{74450FE9-CD7C-6628-74E8-98D0276858CB}"/>
          </ac:spMkLst>
        </pc:spChg>
        <pc:spChg chg="add mod">
          <ac:chgData name="Fatima Azzahra" userId="039cf420-53de-473d-b2df-bb8e2c655e31" providerId="ADAL" clId="{A4DB3900-314B-4D41-861B-1F9D3FDEB773}" dt="2023-10-18T12:19:06.985" v="2198" actId="1076"/>
          <ac:spMkLst>
            <pc:docMk/>
            <pc:sldMk cId="3278645141" sldId="858"/>
            <ac:spMk id="14" creationId="{6EB98593-FA7D-D75F-3AEC-ED684DF84D5B}"/>
          </ac:spMkLst>
        </pc:spChg>
        <pc:spChg chg="add mod">
          <ac:chgData name="Fatima Azzahra" userId="039cf420-53de-473d-b2df-bb8e2c655e31" providerId="ADAL" clId="{A4DB3900-314B-4D41-861B-1F9D3FDEB773}" dt="2023-10-18T12:18:41.390" v="2188" actId="20577"/>
          <ac:spMkLst>
            <pc:docMk/>
            <pc:sldMk cId="3278645141" sldId="858"/>
            <ac:spMk id="15" creationId="{6637B0B0-1461-3C28-AFE7-B3EEE70493D2}"/>
          </ac:spMkLst>
        </pc:spChg>
        <pc:spChg chg="add mod">
          <ac:chgData name="Fatima Azzahra" userId="039cf420-53de-473d-b2df-bb8e2c655e31" providerId="ADAL" clId="{A4DB3900-314B-4D41-861B-1F9D3FDEB773}" dt="2023-10-18T12:18:36.736" v="2183" actId="20577"/>
          <ac:spMkLst>
            <pc:docMk/>
            <pc:sldMk cId="3278645141" sldId="858"/>
            <ac:spMk id="16" creationId="{FE493E68-D46B-B49F-5978-78DFD4BEEDA5}"/>
          </ac:spMkLst>
        </pc:spChg>
        <pc:spChg chg="add mod">
          <ac:chgData name="Fatima Azzahra" userId="039cf420-53de-473d-b2df-bb8e2c655e31" providerId="ADAL" clId="{A4DB3900-314B-4D41-861B-1F9D3FDEB773}" dt="2023-10-18T12:18:53.754" v="2195" actId="20577"/>
          <ac:spMkLst>
            <pc:docMk/>
            <pc:sldMk cId="3278645141" sldId="858"/>
            <ac:spMk id="17" creationId="{DFDBC20C-3D63-DF0F-1894-CEC9BACC82A0}"/>
          </ac:spMkLst>
        </pc:spChg>
        <pc:spChg chg="add mod">
          <ac:chgData name="Fatima Azzahra" userId="039cf420-53de-473d-b2df-bb8e2c655e31" providerId="ADAL" clId="{A4DB3900-314B-4D41-861B-1F9D3FDEB773}" dt="2023-10-18T12:19:19.737" v="2204" actId="20577"/>
          <ac:spMkLst>
            <pc:docMk/>
            <pc:sldMk cId="3278645141" sldId="858"/>
            <ac:spMk id="18" creationId="{01CBFED8-C3E2-BE89-7635-F52650178D92}"/>
          </ac:spMkLst>
        </pc:spChg>
        <pc:graphicFrameChg chg="del">
          <ac:chgData name="Fatima Azzahra" userId="039cf420-53de-473d-b2df-bb8e2c655e31" providerId="ADAL" clId="{A4DB3900-314B-4D41-861B-1F9D3FDEB773}" dt="2023-09-29T10:52:32.148" v="1165" actId="478"/>
          <ac:graphicFrameMkLst>
            <pc:docMk/>
            <pc:sldMk cId="3278645141" sldId="858"/>
            <ac:graphicFrameMk id="7" creationId="{A0DED998-9712-4318-8291-ABE89D5D0A89}"/>
          </ac:graphicFrameMkLst>
        </pc:graphicFrameChg>
        <pc:picChg chg="add mod">
          <ac:chgData name="Fatima Azzahra" userId="039cf420-53de-473d-b2df-bb8e2c655e31" providerId="ADAL" clId="{A4DB3900-314B-4D41-861B-1F9D3FDEB773}" dt="2023-10-18T12:16:58.492" v="2146" actId="1076"/>
          <ac:picMkLst>
            <pc:docMk/>
            <pc:sldMk cId="3278645141" sldId="858"/>
            <ac:picMk id="3" creationId="{28506C72-0551-B6A1-6F8C-558E82BC342B}"/>
          </ac:picMkLst>
        </pc:picChg>
        <pc:picChg chg="add mod">
          <ac:chgData name="Fatima Azzahra" userId="039cf420-53de-473d-b2df-bb8e2c655e31" providerId="ADAL" clId="{A4DB3900-314B-4D41-861B-1F9D3FDEB773}" dt="2023-09-29T10:57:50.818" v="1215" actId="1076"/>
          <ac:picMkLst>
            <pc:docMk/>
            <pc:sldMk cId="3278645141" sldId="858"/>
            <ac:picMk id="2050" creationId="{A3D41F25-53B6-84D5-F636-680DDDC29BFE}"/>
          </ac:picMkLst>
        </pc:picChg>
        <pc:picChg chg="add del mod">
          <ac:chgData name="Fatima Azzahra" userId="039cf420-53de-473d-b2df-bb8e2c655e31" providerId="ADAL" clId="{A4DB3900-314B-4D41-861B-1F9D3FDEB773}" dt="2023-10-18T12:16:38.648" v="2139" actId="478"/>
          <ac:picMkLst>
            <pc:docMk/>
            <pc:sldMk cId="3278645141" sldId="858"/>
            <ac:picMk id="2052" creationId="{0E5F31B4-FD5B-B81F-9B83-42086116A716}"/>
          </ac:picMkLst>
        </pc:picChg>
        <pc:picChg chg="add mod">
          <ac:chgData name="Fatima Azzahra" userId="039cf420-53de-473d-b2df-bb8e2c655e31" providerId="ADAL" clId="{A4DB3900-314B-4D41-861B-1F9D3FDEB773}" dt="2023-09-29T10:57:55.722" v="1217" actId="1076"/>
          <ac:picMkLst>
            <pc:docMk/>
            <pc:sldMk cId="3278645141" sldId="858"/>
            <ac:picMk id="2054" creationId="{AFB43AA6-F7F9-D04A-CD3F-5D522F522D20}"/>
          </ac:picMkLst>
        </pc:picChg>
        <pc:picChg chg="add mod">
          <ac:chgData name="Fatima Azzahra" userId="039cf420-53de-473d-b2df-bb8e2c655e31" providerId="ADAL" clId="{A4DB3900-314B-4D41-861B-1F9D3FDEB773}" dt="2023-09-29T10:57:45.452" v="1214" actId="1076"/>
          <ac:picMkLst>
            <pc:docMk/>
            <pc:sldMk cId="3278645141" sldId="858"/>
            <ac:picMk id="2056" creationId="{9B88E911-E875-4170-2C5F-AFA682536685}"/>
          </ac:picMkLst>
        </pc:picChg>
      </pc:sldChg>
      <pc:sldChg chg="del">
        <pc:chgData name="Fatima Azzahra" userId="039cf420-53de-473d-b2df-bb8e2c655e31" providerId="ADAL" clId="{A4DB3900-314B-4D41-861B-1F9D3FDEB773}" dt="2023-09-29T11:02:37.392" v="1307" actId="47"/>
        <pc:sldMkLst>
          <pc:docMk/>
          <pc:sldMk cId="3450705264" sldId="859"/>
        </pc:sldMkLst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391198541" sldId="865"/>
        </pc:sldMkLst>
      </pc:sldChg>
      <pc:sldChg chg="del">
        <pc:chgData name="Fatima Azzahra" userId="039cf420-53de-473d-b2df-bb8e2c655e31" providerId="ADAL" clId="{A4DB3900-314B-4D41-861B-1F9D3FDEB773}" dt="2023-11-04T23:38:49.818" v="2263" actId="47"/>
        <pc:sldMkLst>
          <pc:docMk/>
          <pc:sldMk cId="724882343" sldId="868"/>
        </pc:sldMkLst>
      </pc:sldChg>
      <pc:sldChg chg="add">
        <pc:chgData name="Fatima Azzahra" userId="039cf420-53de-473d-b2df-bb8e2c655e31" providerId="ADAL" clId="{A4DB3900-314B-4D41-861B-1F9D3FDEB773}" dt="2023-10-31T13:20:15.508" v="2234"/>
        <pc:sldMkLst>
          <pc:docMk/>
          <pc:sldMk cId="1695406125" sldId="1018"/>
        </pc:sldMkLst>
      </pc:sldChg>
      <pc:sldChg chg="add">
        <pc:chgData name="Fatima Azzahra" userId="039cf420-53de-473d-b2df-bb8e2c655e31" providerId="ADAL" clId="{A4DB3900-314B-4D41-861B-1F9D3FDEB773}" dt="2023-10-31T13:20:15.508" v="2234"/>
        <pc:sldMkLst>
          <pc:docMk/>
          <pc:sldMk cId="780507889" sldId="1019"/>
        </pc:sldMkLst>
      </pc:sldChg>
      <pc:sldChg chg="add">
        <pc:chgData name="Fatima Azzahra" userId="039cf420-53de-473d-b2df-bb8e2c655e31" providerId="ADAL" clId="{A4DB3900-314B-4D41-861B-1F9D3FDEB773}" dt="2023-10-31T13:20:15.508" v="2234"/>
        <pc:sldMkLst>
          <pc:docMk/>
          <pc:sldMk cId="1479734726" sldId="1020"/>
        </pc:sldMkLst>
      </pc:sldChg>
      <pc:sldChg chg="modSp del mod">
        <pc:chgData name="Fatima Azzahra" userId="039cf420-53de-473d-b2df-bb8e2c655e31" providerId="ADAL" clId="{A4DB3900-314B-4D41-861B-1F9D3FDEB773}" dt="2023-10-31T13:20:21.352" v="2235" actId="47"/>
        <pc:sldMkLst>
          <pc:docMk/>
          <pc:sldMk cId="4072512939" sldId="1021"/>
        </pc:sldMkLst>
        <pc:spChg chg="mod">
          <ac:chgData name="Fatima Azzahra" userId="039cf420-53de-473d-b2df-bb8e2c655e31" providerId="ADAL" clId="{A4DB3900-314B-4D41-861B-1F9D3FDEB773}" dt="2023-10-30T12:32:35.460" v="2233" actId="6549"/>
          <ac:spMkLst>
            <pc:docMk/>
            <pc:sldMk cId="4072512939" sldId="1021"/>
            <ac:spMk id="2" creationId="{00000000-0000-0000-0000-000000000000}"/>
          </ac:spMkLst>
        </pc:spChg>
      </pc:sldChg>
      <pc:sldChg chg="add">
        <pc:chgData name="Fatima Azzahra" userId="039cf420-53de-473d-b2df-bb8e2c655e31" providerId="ADAL" clId="{A4DB3900-314B-4D41-861B-1F9D3FDEB773}" dt="2023-10-31T13:20:15.508" v="2234"/>
        <pc:sldMkLst>
          <pc:docMk/>
          <pc:sldMk cId="3348647974" sldId="1022"/>
        </pc:sldMkLst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3542955416" sldId="1193"/>
        </pc:sldMkLst>
      </pc:sldChg>
      <pc:sldChg chg="addSp delSp modSp mod ord">
        <pc:chgData name="Fatima Azzahra" userId="039cf420-53de-473d-b2df-bb8e2c655e31" providerId="ADAL" clId="{A4DB3900-314B-4D41-861B-1F9D3FDEB773}" dt="2023-10-11T09:57:23.117" v="2135" actId="14100"/>
        <pc:sldMkLst>
          <pc:docMk/>
          <pc:sldMk cId="782010186" sldId="1194"/>
        </pc:sldMkLst>
        <pc:picChg chg="mod">
          <ac:chgData name="Fatima Azzahra" userId="039cf420-53de-473d-b2df-bb8e2c655e31" providerId="ADAL" clId="{A4DB3900-314B-4D41-861B-1F9D3FDEB773}" dt="2023-09-28T14:48:28.650" v="896" actId="1076"/>
          <ac:picMkLst>
            <pc:docMk/>
            <pc:sldMk cId="782010186" sldId="1194"/>
            <ac:picMk id="5" creationId="{4C2AC6D9-852C-70A1-CEF2-9652D9917867}"/>
          </ac:picMkLst>
        </pc:picChg>
        <pc:picChg chg="add mod">
          <ac:chgData name="Fatima Azzahra" userId="039cf420-53de-473d-b2df-bb8e2c655e31" providerId="ADAL" clId="{A4DB3900-314B-4D41-861B-1F9D3FDEB773}" dt="2023-10-11T09:57:23.117" v="2135" actId="14100"/>
          <ac:picMkLst>
            <pc:docMk/>
            <pc:sldMk cId="782010186" sldId="1194"/>
            <ac:picMk id="8" creationId="{77EF3FC8-F274-5F3A-70B5-F3FCE5062388}"/>
          </ac:picMkLst>
        </pc:picChg>
        <pc:picChg chg="del">
          <ac:chgData name="Fatima Azzahra" userId="039cf420-53de-473d-b2df-bb8e2c655e31" providerId="ADAL" clId="{A4DB3900-314B-4D41-861B-1F9D3FDEB773}" dt="2023-09-27T13:10:59.062" v="19" actId="478"/>
          <ac:picMkLst>
            <pc:docMk/>
            <pc:sldMk cId="782010186" sldId="1194"/>
            <ac:picMk id="34" creationId="{C77E4D0F-A05B-15A9-391D-DF3003837E2A}"/>
          </ac:picMkLst>
        </pc:picChg>
        <pc:picChg chg="mod">
          <ac:chgData name="Fatima Azzahra" userId="039cf420-53de-473d-b2df-bb8e2c655e31" providerId="ADAL" clId="{A4DB3900-314B-4D41-861B-1F9D3FDEB773}" dt="2023-09-28T14:48:30.112" v="897" actId="1076"/>
          <ac:picMkLst>
            <pc:docMk/>
            <pc:sldMk cId="782010186" sldId="1194"/>
            <ac:picMk id="38" creationId="{B562930A-2800-F6D0-9888-AF51EB2B56D5}"/>
          </ac:picMkLst>
        </pc:picChg>
        <pc:picChg chg="mod">
          <ac:chgData name="Fatima Azzahra" userId="039cf420-53de-473d-b2df-bb8e2c655e31" providerId="ADAL" clId="{A4DB3900-314B-4D41-861B-1F9D3FDEB773}" dt="2023-09-28T14:48:26.102" v="895" actId="1076"/>
          <ac:picMkLst>
            <pc:docMk/>
            <pc:sldMk cId="782010186" sldId="1194"/>
            <ac:picMk id="40" creationId="{5555B83A-9923-7F86-DFB5-F38A30A8B163}"/>
          </ac:picMkLst>
        </pc:picChg>
        <pc:picChg chg="mod">
          <ac:chgData name="Fatima Azzahra" userId="039cf420-53de-473d-b2df-bb8e2c655e31" providerId="ADAL" clId="{A4DB3900-314B-4D41-861B-1F9D3FDEB773}" dt="2023-10-11T09:57:05.303" v="2128" actId="1076"/>
          <ac:picMkLst>
            <pc:docMk/>
            <pc:sldMk cId="782010186" sldId="1194"/>
            <ac:picMk id="42" creationId="{69CCA890-71FA-AB86-ADE5-4F9655C6DA7B}"/>
          </ac:picMkLst>
        </pc:picChg>
        <pc:picChg chg="mod">
          <ac:chgData name="Fatima Azzahra" userId="039cf420-53de-473d-b2df-bb8e2c655e31" providerId="ADAL" clId="{A4DB3900-314B-4D41-861B-1F9D3FDEB773}" dt="2023-10-11T09:57:09.663" v="2129" actId="1076"/>
          <ac:picMkLst>
            <pc:docMk/>
            <pc:sldMk cId="782010186" sldId="1194"/>
            <ac:picMk id="44" creationId="{7CFD8A34-D723-32C8-2571-83E4ED0CC1C8}"/>
          </ac:picMkLst>
        </pc:picChg>
        <pc:picChg chg="mod">
          <ac:chgData name="Fatima Azzahra" userId="039cf420-53de-473d-b2df-bb8e2c655e31" providerId="ADAL" clId="{A4DB3900-314B-4D41-861B-1F9D3FDEB773}" dt="2023-09-28T14:48:31.680" v="898" actId="1076"/>
          <ac:picMkLst>
            <pc:docMk/>
            <pc:sldMk cId="782010186" sldId="1194"/>
            <ac:picMk id="52" creationId="{F9928E49-56F6-9DD7-D40D-B6699BC13A3D}"/>
          </ac:picMkLst>
        </pc:picChg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336387323" sldId="1210"/>
        </pc:sldMkLst>
      </pc:sldChg>
      <pc:sldChg chg="add del">
        <pc:chgData name="Fatima Azzahra" userId="039cf420-53de-473d-b2df-bb8e2c655e31" providerId="ADAL" clId="{A4DB3900-314B-4D41-861B-1F9D3FDEB773}" dt="2023-10-20T11:16:49.115" v="2219" actId="47"/>
        <pc:sldMkLst>
          <pc:docMk/>
          <pc:sldMk cId="1932128821" sldId="1213"/>
        </pc:sldMkLst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1654872450" sldId="1214"/>
        </pc:sldMkLst>
      </pc:sldChg>
      <pc:sldChg chg="add del">
        <pc:chgData name="Fatima Azzahra" userId="039cf420-53de-473d-b2df-bb8e2c655e31" providerId="ADAL" clId="{A4DB3900-314B-4D41-861B-1F9D3FDEB773}" dt="2023-10-20T11:17:10.832" v="2222" actId="47"/>
        <pc:sldMkLst>
          <pc:docMk/>
          <pc:sldMk cId="4140636503" sldId="1217"/>
        </pc:sldMkLst>
      </pc:sldChg>
      <pc:sldChg chg="del">
        <pc:chgData name="Fatima Azzahra" userId="039cf420-53de-473d-b2df-bb8e2c655e31" providerId="ADAL" clId="{A4DB3900-314B-4D41-861B-1F9D3FDEB773}" dt="2023-09-29T10:43:12.879" v="1132" actId="47"/>
        <pc:sldMkLst>
          <pc:docMk/>
          <pc:sldMk cId="3334875076" sldId="1268"/>
        </pc:sldMkLst>
      </pc:sldChg>
      <pc:sldChg chg="del ord">
        <pc:chgData name="Fatima Azzahra" userId="039cf420-53de-473d-b2df-bb8e2c655e31" providerId="ADAL" clId="{A4DB3900-314B-4D41-861B-1F9D3FDEB773}" dt="2023-10-19T08:04:49.058" v="2206" actId="47"/>
        <pc:sldMkLst>
          <pc:docMk/>
          <pc:sldMk cId="4073598324" sldId="1275"/>
        </pc:sldMkLst>
      </pc:sldChg>
      <pc:sldChg chg="del">
        <pc:chgData name="Fatima Azzahra" userId="039cf420-53de-473d-b2df-bb8e2c655e31" providerId="ADAL" clId="{A4DB3900-314B-4D41-861B-1F9D3FDEB773}" dt="2023-09-29T10:43:13.725" v="1133" actId="47"/>
        <pc:sldMkLst>
          <pc:docMk/>
          <pc:sldMk cId="1196399629" sldId="1283"/>
        </pc:sldMkLst>
      </pc:sldChg>
      <pc:sldChg chg="del">
        <pc:chgData name="Fatima Azzahra" userId="039cf420-53de-473d-b2df-bb8e2c655e31" providerId="ADAL" clId="{A4DB3900-314B-4D41-861B-1F9D3FDEB773}" dt="2023-10-31T13:20:21.352" v="2235" actId="47"/>
        <pc:sldMkLst>
          <pc:docMk/>
          <pc:sldMk cId="3092041490" sldId="1285"/>
        </pc:sldMkLst>
      </pc:sldChg>
      <pc:sldChg chg="modSp del mod">
        <pc:chgData name="Fatima Azzahra" userId="039cf420-53de-473d-b2df-bb8e2c655e31" providerId="ADAL" clId="{A4DB3900-314B-4D41-861B-1F9D3FDEB773}" dt="2023-10-31T13:20:21.352" v="2235" actId="47"/>
        <pc:sldMkLst>
          <pc:docMk/>
          <pc:sldMk cId="4143754187" sldId="1286"/>
        </pc:sldMkLst>
        <pc:spChg chg="mod">
          <ac:chgData name="Fatima Azzahra" userId="039cf420-53de-473d-b2df-bb8e2c655e31" providerId="ADAL" clId="{A4DB3900-314B-4D41-861B-1F9D3FDEB773}" dt="2023-10-20T11:17:19.807" v="2223" actId="13926"/>
          <ac:spMkLst>
            <pc:docMk/>
            <pc:sldMk cId="4143754187" sldId="1286"/>
            <ac:spMk id="3" creationId="{4D06721A-11E7-4F74-856F-450A64C582DE}"/>
          </ac:spMkLst>
        </pc:spChg>
      </pc:sldChg>
      <pc:sldChg chg="modSp del mod">
        <pc:chgData name="Fatima Azzahra" userId="039cf420-53de-473d-b2df-bb8e2c655e31" providerId="ADAL" clId="{A4DB3900-314B-4D41-861B-1F9D3FDEB773}" dt="2023-10-31T13:20:21.352" v="2235" actId="47"/>
        <pc:sldMkLst>
          <pc:docMk/>
          <pc:sldMk cId="212149425" sldId="1287"/>
        </pc:sldMkLst>
        <pc:spChg chg="mod">
          <ac:chgData name="Fatima Azzahra" userId="039cf420-53de-473d-b2df-bb8e2c655e31" providerId="ADAL" clId="{A4DB3900-314B-4D41-861B-1F9D3FDEB773}" dt="2023-10-20T11:17:24.197" v="2224" actId="13926"/>
          <ac:spMkLst>
            <pc:docMk/>
            <pc:sldMk cId="212149425" sldId="1287"/>
            <ac:spMk id="3" creationId="{00000000-0000-0000-0000-000000000000}"/>
          </ac:spMkLst>
        </pc:spChg>
      </pc:sldChg>
      <pc:sldChg chg="del ord">
        <pc:chgData name="Fatima Azzahra" userId="039cf420-53de-473d-b2df-bb8e2c655e31" providerId="ADAL" clId="{A4DB3900-314B-4D41-861B-1F9D3FDEB773}" dt="2023-10-19T08:04:53.150" v="2207" actId="47"/>
        <pc:sldMkLst>
          <pc:docMk/>
          <pc:sldMk cId="1882190539" sldId="1288"/>
        </pc:sldMkLst>
      </pc:sldChg>
      <pc:sldChg chg="addSp delSp modSp del mod delAnim">
        <pc:chgData name="Fatima Azzahra" userId="039cf420-53de-473d-b2df-bb8e2c655e31" providerId="ADAL" clId="{A4DB3900-314B-4D41-861B-1F9D3FDEB773}" dt="2023-10-20T11:16:35.037" v="2218" actId="47"/>
        <pc:sldMkLst>
          <pc:docMk/>
          <pc:sldMk cId="2250072258" sldId="1290"/>
        </pc:sldMkLst>
        <pc:spChg chg="add mod">
          <ac:chgData name="Fatima Azzahra" userId="039cf420-53de-473d-b2df-bb8e2c655e31" providerId="ADAL" clId="{A4DB3900-314B-4D41-861B-1F9D3FDEB773}" dt="2023-09-27T13:16:22.211" v="233" actId="20577"/>
          <ac:spMkLst>
            <pc:docMk/>
            <pc:sldMk cId="2250072258" sldId="1290"/>
            <ac:spMk id="3" creationId="{4997EB90-099F-77F6-38C2-B8167622DDCC}"/>
          </ac:spMkLst>
        </pc:spChg>
        <pc:picChg chg="del">
          <ac:chgData name="Fatima Azzahra" userId="039cf420-53de-473d-b2df-bb8e2c655e31" providerId="ADAL" clId="{A4DB3900-314B-4D41-861B-1F9D3FDEB773}" dt="2023-09-27T13:15:50.688" v="160" actId="478"/>
          <ac:picMkLst>
            <pc:docMk/>
            <pc:sldMk cId="2250072258" sldId="1290"/>
            <ac:picMk id="2" creationId="{E9DAB6EE-4B54-0D18-8B6A-6CFD2D4E933A}"/>
          </ac:picMkLst>
        </pc:picChg>
      </pc:sldChg>
      <pc:sldChg chg="delSp modSp del mod">
        <pc:chgData name="Fatima Azzahra" userId="039cf420-53de-473d-b2df-bb8e2c655e31" providerId="ADAL" clId="{A4DB3900-314B-4D41-861B-1F9D3FDEB773}" dt="2023-09-29T10:44:52.472" v="1138" actId="47"/>
        <pc:sldMkLst>
          <pc:docMk/>
          <pc:sldMk cId="463163688" sldId="1302"/>
        </pc:sldMkLst>
        <pc:spChg chg="mod">
          <ac:chgData name="Fatima Azzahra" userId="039cf420-53de-473d-b2df-bb8e2c655e31" providerId="ADAL" clId="{A4DB3900-314B-4D41-861B-1F9D3FDEB773}" dt="2023-09-27T13:14:10.417" v="122" actId="20577"/>
          <ac:spMkLst>
            <pc:docMk/>
            <pc:sldMk cId="463163688" sldId="1302"/>
            <ac:spMk id="12" creationId="{86A428B7-C1A1-46C7-B8B2-0F22DF315232}"/>
          </ac:spMkLst>
        </pc:spChg>
        <pc:picChg chg="del">
          <ac:chgData name="Fatima Azzahra" userId="039cf420-53de-473d-b2df-bb8e2c655e31" providerId="ADAL" clId="{A4DB3900-314B-4D41-861B-1F9D3FDEB773}" dt="2023-09-27T13:14:12.170" v="123" actId="478"/>
          <ac:picMkLst>
            <pc:docMk/>
            <pc:sldMk cId="463163688" sldId="1302"/>
            <ac:picMk id="2" creationId="{E87A2DB7-D101-5D0A-97EF-6E76F96EB5C4}"/>
          </ac:picMkLst>
        </pc:picChg>
      </pc:sldChg>
      <pc:sldChg chg="del">
        <pc:chgData name="Fatima Azzahra" userId="039cf420-53de-473d-b2df-bb8e2c655e31" providerId="ADAL" clId="{A4DB3900-314B-4D41-861B-1F9D3FDEB773}" dt="2023-09-27T13:14:45.693" v="124" actId="47"/>
        <pc:sldMkLst>
          <pc:docMk/>
          <pc:sldMk cId="1281973565" sldId="1305"/>
        </pc:sldMkLst>
      </pc:sldChg>
      <pc:sldChg chg="add del">
        <pc:chgData name="Fatima Azzahra" userId="039cf420-53de-473d-b2df-bb8e2c655e31" providerId="ADAL" clId="{A4DB3900-314B-4D41-861B-1F9D3FDEB773}" dt="2023-09-29T10:43:10.581" v="1130" actId="47"/>
        <pc:sldMkLst>
          <pc:docMk/>
          <pc:sldMk cId="2105971736" sldId="1306"/>
        </pc:sldMkLst>
      </pc:sldChg>
      <pc:sldChg chg="delSp modSp add del mod ord">
        <pc:chgData name="Fatima Azzahra" userId="039cf420-53de-473d-b2df-bb8e2c655e31" providerId="ADAL" clId="{A4DB3900-314B-4D41-861B-1F9D3FDEB773}" dt="2023-10-19T08:04:56.040" v="2208" actId="47"/>
        <pc:sldMkLst>
          <pc:docMk/>
          <pc:sldMk cId="1792013120" sldId="1307"/>
        </pc:sldMkLst>
        <pc:spChg chg="mod">
          <ac:chgData name="Fatima Azzahra" userId="039cf420-53de-473d-b2df-bb8e2c655e31" providerId="ADAL" clId="{A4DB3900-314B-4D41-861B-1F9D3FDEB773}" dt="2023-10-04T08:40:11.524" v="2119" actId="13926"/>
          <ac:spMkLst>
            <pc:docMk/>
            <pc:sldMk cId="1792013120" sldId="1307"/>
            <ac:spMk id="2" creationId="{00000000-0000-0000-0000-000000000000}"/>
          </ac:spMkLst>
        </pc:spChg>
        <pc:spChg chg="mod">
          <ac:chgData name="Fatima Azzahra" userId="039cf420-53de-473d-b2df-bb8e2c655e31" providerId="ADAL" clId="{A4DB3900-314B-4D41-861B-1F9D3FDEB773}" dt="2023-10-04T08:39:18.107" v="1993" actId="1076"/>
          <ac:spMkLst>
            <pc:docMk/>
            <pc:sldMk cId="1792013120" sldId="1307"/>
            <ac:spMk id="3" creationId="{00000000-0000-0000-0000-000000000000}"/>
          </ac:spMkLst>
        </pc:spChg>
        <pc:picChg chg="del">
          <ac:chgData name="Fatima Azzahra" userId="039cf420-53de-473d-b2df-bb8e2c655e31" providerId="ADAL" clId="{A4DB3900-314B-4D41-861B-1F9D3FDEB773}" dt="2023-09-27T13:15:23.956" v="157" actId="478"/>
          <ac:picMkLst>
            <pc:docMk/>
            <pc:sldMk cId="1792013120" sldId="1307"/>
            <ac:picMk id="1026" creationId="{7B5FDF4E-AB0E-438E-A6BA-2C90DF754F80}"/>
          </ac:picMkLst>
        </pc:picChg>
      </pc:sldChg>
      <pc:sldChg chg="modSp add del mod">
        <pc:chgData name="Fatima Azzahra" userId="039cf420-53de-473d-b2df-bb8e2c655e31" providerId="ADAL" clId="{A4DB3900-314B-4D41-861B-1F9D3FDEB773}" dt="2023-09-29T12:39:07.299" v="1992" actId="47"/>
        <pc:sldMkLst>
          <pc:docMk/>
          <pc:sldMk cId="2467812629" sldId="1308"/>
        </pc:sldMkLst>
        <pc:spChg chg="mod">
          <ac:chgData name="Fatima Azzahra" userId="039cf420-53de-473d-b2df-bb8e2c655e31" providerId="ADAL" clId="{A4DB3900-314B-4D41-861B-1F9D3FDEB773}" dt="2023-09-29T12:33:42.037" v="1989" actId="14100"/>
          <ac:spMkLst>
            <pc:docMk/>
            <pc:sldMk cId="2467812629" sldId="1308"/>
            <ac:spMk id="2" creationId="{00000000-0000-0000-0000-000000000000}"/>
          </ac:spMkLst>
        </pc:spChg>
        <pc:spChg chg="mod">
          <ac:chgData name="Fatima Azzahra" userId="039cf420-53de-473d-b2df-bb8e2c655e31" providerId="ADAL" clId="{A4DB3900-314B-4D41-861B-1F9D3FDEB773}" dt="2023-09-29T12:33:35.912" v="1987" actId="20577"/>
          <ac:spMkLst>
            <pc:docMk/>
            <pc:sldMk cId="2467812629" sldId="1308"/>
            <ac:spMk id="3" creationId="{00000000-0000-0000-0000-000000000000}"/>
          </ac:spMkLst>
        </pc:spChg>
      </pc:sldChg>
      <pc:sldChg chg="addSp delSp modSp add mod">
        <pc:chgData name="Fatima Azzahra" userId="039cf420-53de-473d-b2df-bb8e2c655e31" providerId="ADAL" clId="{A4DB3900-314B-4D41-861B-1F9D3FDEB773}" dt="2023-11-04T23:35:24.954" v="2261" actId="20577"/>
        <pc:sldMkLst>
          <pc:docMk/>
          <pc:sldMk cId="3870054926" sldId="1309"/>
        </pc:sldMkLst>
        <pc:spChg chg="mod">
          <ac:chgData name="Fatima Azzahra" userId="039cf420-53de-473d-b2df-bb8e2c655e31" providerId="ADAL" clId="{A4DB3900-314B-4D41-861B-1F9D3FDEB773}" dt="2023-11-04T23:35:24.954" v="2261" actId="20577"/>
          <ac:spMkLst>
            <pc:docMk/>
            <pc:sldMk cId="3870054926" sldId="1309"/>
            <ac:spMk id="8" creationId="{29BC7C82-6E65-4624-9CF4-BE19F9D158C2}"/>
          </ac:spMkLst>
        </pc:spChg>
        <pc:spChg chg="add del mod">
          <ac:chgData name="Fatima Azzahra" userId="039cf420-53de-473d-b2df-bb8e2c655e31" providerId="ADAL" clId="{A4DB3900-314B-4D41-861B-1F9D3FDEB773}" dt="2023-09-28T14:23:36.640" v="312" actId="478"/>
          <ac:spMkLst>
            <pc:docMk/>
            <pc:sldMk cId="3870054926" sldId="1309"/>
            <ac:spMk id="9" creationId="{FC2C8145-E6E4-592C-70EF-667FDEC0DBD6}"/>
          </ac:spMkLst>
        </pc:spChg>
        <pc:spChg chg="add mod or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12" creationId="{053846EF-D4A9-96B4-4E16-3A9F6DB40901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25" creationId="{57A4E754-7C44-4DAB-D964-704F17A6E7F2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26" creationId="{C1898407-62AC-E154-A498-8DE22547369B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27" creationId="{88C7E1A6-A69A-9F71-63AF-8F13145C6AD1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28" creationId="{E7A2169D-25DC-25A9-F3C9-19AED7BC79ED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29" creationId="{2C3DEF81-5708-4F0C-0BB2-D62C56347895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30" creationId="{2FD6159F-B5AD-513E-DAAF-B39F1C0301F7}"/>
          </ac:spMkLst>
        </pc:spChg>
        <pc:spChg chg="add mod topLvl">
          <ac:chgData name="Fatima Azzahra" userId="039cf420-53de-473d-b2df-bb8e2c655e31" providerId="ADAL" clId="{A4DB3900-314B-4D41-861B-1F9D3FDEB773}" dt="2023-09-28T14:47:30.459" v="890" actId="164"/>
          <ac:spMkLst>
            <pc:docMk/>
            <pc:sldMk cId="3870054926" sldId="1309"/>
            <ac:spMk id="31" creationId="{C6F60B9C-31C1-0F5D-3707-63E139EB0350}"/>
          </ac:spMkLst>
        </pc:spChg>
        <pc:grpChg chg="add mod">
          <ac:chgData name="Fatima Azzahra" userId="039cf420-53de-473d-b2df-bb8e2c655e31" providerId="ADAL" clId="{A4DB3900-314B-4D41-861B-1F9D3FDEB773}" dt="2023-09-28T14:46:11.107" v="876" actId="164"/>
          <ac:grpSpMkLst>
            <pc:docMk/>
            <pc:sldMk cId="3870054926" sldId="1309"/>
            <ac:grpSpMk id="32" creationId="{50DBAC9C-A78C-7197-F9B8-64AA86E1FAC9}"/>
          </ac:grpSpMkLst>
        </pc:grpChg>
        <pc:grpChg chg="add del mod">
          <ac:chgData name="Fatima Azzahra" userId="039cf420-53de-473d-b2df-bb8e2c655e31" providerId="ADAL" clId="{A4DB3900-314B-4D41-861B-1F9D3FDEB773}" dt="2023-09-28T14:46:52.807" v="883" actId="165"/>
          <ac:grpSpMkLst>
            <pc:docMk/>
            <pc:sldMk cId="3870054926" sldId="1309"/>
            <ac:grpSpMk id="33" creationId="{7BCCBE61-6BB5-1043-FF72-F24B6341F7E3}"/>
          </ac:grpSpMkLst>
        </pc:grpChg>
        <pc:grpChg chg="add mod">
          <ac:chgData name="Fatima Azzahra" userId="039cf420-53de-473d-b2df-bb8e2c655e31" providerId="ADAL" clId="{A4DB3900-314B-4D41-861B-1F9D3FDEB773}" dt="2023-09-28T14:47:35.107" v="891" actId="1076"/>
          <ac:grpSpMkLst>
            <pc:docMk/>
            <pc:sldMk cId="3870054926" sldId="1309"/>
            <ac:grpSpMk id="34" creationId="{AC29DD75-6EB9-E497-349B-66BB67A1CE90}"/>
          </ac:grpSpMkLst>
        </pc:grpChg>
        <pc:graphicFrameChg chg="add del mod">
          <ac:chgData name="Fatima Azzahra" userId="039cf420-53de-473d-b2df-bb8e2c655e31" providerId="ADAL" clId="{A4DB3900-314B-4D41-861B-1F9D3FDEB773}" dt="2023-09-28T14:23:09.122" v="309" actId="478"/>
          <ac:graphicFrameMkLst>
            <pc:docMk/>
            <pc:sldMk cId="3870054926" sldId="1309"/>
            <ac:graphicFrameMk id="5" creationId="{DE83F2BB-5BE0-5F9A-B09B-976C2B1F2CF3}"/>
          </ac:graphicFrameMkLst>
        </pc:graphicFrameChg>
        <pc:picChg chg="del">
          <ac:chgData name="Fatima Azzahra" userId="039cf420-53de-473d-b2df-bb8e2c655e31" providerId="ADAL" clId="{A4DB3900-314B-4D41-861B-1F9D3FDEB773}" dt="2023-09-28T14:46:36.953" v="879" actId="478"/>
          <ac:picMkLst>
            <pc:docMk/>
            <pc:sldMk cId="3870054926" sldId="1309"/>
            <ac:picMk id="2" creationId="{91639F24-F29E-0D58-3036-067002FE4500}"/>
          </ac:picMkLst>
        </pc:picChg>
        <pc:picChg chg="add del mod">
          <ac:chgData name="Fatima Azzahra" userId="039cf420-53de-473d-b2df-bb8e2c655e31" providerId="ADAL" clId="{A4DB3900-314B-4D41-861B-1F9D3FDEB773}" dt="2023-09-28T14:22:44.797" v="302" actId="12084"/>
          <ac:picMkLst>
            <pc:docMk/>
            <pc:sldMk cId="3870054926" sldId="1309"/>
            <ac:picMk id="4" creationId="{7F5855D2-2D36-0622-BE58-034346F30D63}"/>
          </ac:picMkLst>
        </pc:picChg>
        <pc:picChg chg="add del mod">
          <ac:chgData name="Fatima Azzahra" userId="039cf420-53de-473d-b2df-bb8e2c655e31" providerId="ADAL" clId="{A4DB3900-314B-4D41-861B-1F9D3FDEB773}" dt="2023-09-28T14:27:18.596" v="349" actId="1076"/>
          <ac:picMkLst>
            <pc:docMk/>
            <pc:sldMk cId="3870054926" sldId="1309"/>
            <ac:picMk id="6" creationId="{A886411E-D012-4B8C-BCA1-519BB7960B1C}"/>
          </ac:picMkLst>
        </pc:picChg>
        <pc:picChg chg="del">
          <ac:chgData name="Fatima Azzahra" userId="039cf420-53de-473d-b2df-bb8e2c655e31" providerId="ADAL" clId="{A4DB3900-314B-4D41-861B-1F9D3FDEB773}" dt="2023-09-28T14:21:30.948" v="295" actId="478"/>
          <ac:picMkLst>
            <pc:docMk/>
            <pc:sldMk cId="3870054926" sldId="1309"/>
            <ac:picMk id="7" creationId="{06596DA8-9FE0-4FB4-86F0-74247370A425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11" creationId="{E4240918-4F44-CF82-09DF-D64B7255857D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14" creationId="{CF5CB0EA-2121-2D3E-8CB5-EF5524140EA2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16" creationId="{459487E0-E3BF-F06D-7072-DCFEA1312094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18" creationId="{89B273CC-6798-426E-2952-E7EA1C048738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20" creationId="{2E5D2637-A778-ECC4-7C17-6931CE4B4AAD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22" creationId="{AF85CC59-C444-C8D7-BF74-2D271C90ADE5}"/>
          </ac:picMkLst>
        </pc:picChg>
        <pc:picChg chg="add mod topLvl modCrop">
          <ac:chgData name="Fatima Azzahra" userId="039cf420-53de-473d-b2df-bb8e2c655e31" providerId="ADAL" clId="{A4DB3900-314B-4D41-861B-1F9D3FDEB773}" dt="2023-09-28T14:47:30.459" v="890" actId="164"/>
          <ac:picMkLst>
            <pc:docMk/>
            <pc:sldMk cId="3870054926" sldId="1309"/>
            <ac:picMk id="24" creationId="{960C2A17-1BB9-757C-6EC9-7ED725C0A98E}"/>
          </ac:picMkLst>
        </pc:picChg>
      </pc:sldChg>
      <pc:sldChg chg="modSp add">
        <pc:chgData name="Fatima Azzahra" userId="039cf420-53de-473d-b2df-bb8e2c655e31" providerId="ADAL" clId="{A4DB3900-314B-4D41-861B-1F9D3FDEB773}" dt="2023-09-29T11:47:28.214" v="1951" actId="403"/>
        <pc:sldMkLst>
          <pc:docMk/>
          <pc:sldMk cId="1601124325" sldId="1310"/>
        </pc:sldMkLst>
        <pc:graphicFrameChg chg="mod">
          <ac:chgData name="Fatima Azzahra" userId="039cf420-53de-473d-b2df-bb8e2c655e31" providerId="ADAL" clId="{A4DB3900-314B-4D41-861B-1F9D3FDEB773}" dt="2023-09-29T11:47:28.214" v="1951" actId="403"/>
          <ac:graphicFrameMkLst>
            <pc:docMk/>
            <pc:sldMk cId="1601124325" sldId="1310"/>
            <ac:graphicFrameMk id="10" creationId="{03CFA08D-73BD-9F59-7374-B9D843890FA9}"/>
          </ac:graphicFrameMkLst>
        </pc:graphicFrameChg>
      </pc:sldChg>
      <pc:sldChg chg="add del ord">
        <pc:chgData name="Fatima Azzahra" userId="039cf420-53de-473d-b2df-bb8e2c655e31" providerId="ADAL" clId="{A4DB3900-314B-4D41-861B-1F9D3FDEB773}" dt="2023-10-11T09:30:48.720" v="2123" actId="47"/>
        <pc:sldMkLst>
          <pc:docMk/>
          <pc:sldMk cId="4003873710" sldId="1311"/>
        </pc:sldMkLst>
      </pc:sldChg>
      <pc:sldChg chg="addSp modSp add mod">
        <pc:chgData name="Fatima Azzahra" userId="039cf420-53de-473d-b2df-bb8e2c655e31" providerId="ADAL" clId="{A4DB3900-314B-4D41-861B-1F9D3FDEB773}" dt="2023-09-29T10:38:36.900" v="1091" actId="1076"/>
        <pc:sldMkLst>
          <pc:docMk/>
          <pc:sldMk cId="3460152377" sldId="1312"/>
        </pc:sldMkLst>
        <pc:spChg chg="add mod">
          <ac:chgData name="Fatima Azzahra" userId="039cf420-53de-473d-b2df-bb8e2c655e31" providerId="ADAL" clId="{A4DB3900-314B-4D41-861B-1F9D3FDEB773}" dt="2023-09-29T10:37:45.773" v="1048" actId="1076"/>
          <ac:spMkLst>
            <pc:docMk/>
            <pc:sldMk cId="3460152377" sldId="1312"/>
            <ac:spMk id="2" creationId="{0D4F59FF-56C4-34A0-7864-040E1930C794}"/>
          </ac:spMkLst>
        </pc:spChg>
        <pc:spChg chg="mod">
          <ac:chgData name="Fatima Azzahra" userId="039cf420-53de-473d-b2df-bb8e2c655e31" providerId="ADAL" clId="{A4DB3900-314B-4D41-861B-1F9D3FDEB773}" dt="2023-09-29T10:36:36.074" v="1000" actId="20577"/>
          <ac:spMkLst>
            <pc:docMk/>
            <pc:sldMk cId="3460152377" sldId="1312"/>
            <ac:spMk id="3" creationId="{1533CCE0-33C3-62E7-5705-B177B64FFFAB}"/>
          </ac:spMkLst>
        </pc:spChg>
        <pc:spChg chg="add mod">
          <ac:chgData name="Fatima Azzahra" userId="039cf420-53de-473d-b2df-bb8e2c655e31" providerId="ADAL" clId="{A4DB3900-314B-4D41-861B-1F9D3FDEB773}" dt="2023-09-29T10:38:25.922" v="1088" actId="20577"/>
          <ac:spMkLst>
            <pc:docMk/>
            <pc:sldMk cId="3460152377" sldId="1312"/>
            <ac:spMk id="4" creationId="{68C88C26-4306-0847-5202-6E53B56B1630}"/>
          </ac:spMkLst>
        </pc:spChg>
        <pc:spChg chg="mod">
          <ac:chgData name="Fatima Azzahra" userId="039cf420-53de-473d-b2df-bb8e2c655e31" providerId="ADAL" clId="{A4DB3900-314B-4D41-861B-1F9D3FDEB773}" dt="2023-09-29T10:38:32.333" v="1089" actId="1076"/>
          <ac:spMkLst>
            <pc:docMk/>
            <pc:sldMk cId="3460152377" sldId="1312"/>
            <ac:spMk id="7" creationId="{FAE394C5-CE83-7A30-E0D6-9326F950AD18}"/>
          </ac:spMkLst>
        </pc:spChg>
        <pc:spChg chg="mod">
          <ac:chgData name="Fatima Azzahra" userId="039cf420-53de-473d-b2df-bb8e2c655e31" providerId="ADAL" clId="{A4DB3900-314B-4D41-861B-1F9D3FDEB773}" dt="2023-09-29T10:38:34.754" v="1090" actId="1076"/>
          <ac:spMkLst>
            <pc:docMk/>
            <pc:sldMk cId="3460152377" sldId="1312"/>
            <ac:spMk id="8" creationId="{90B0BEEB-A068-14A2-FE26-04186E08875E}"/>
          </ac:spMkLst>
        </pc:spChg>
        <pc:spChg chg="mod">
          <ac:chgData name="Fatima Azzahra" userId="039cf420-53de-473d-b2df-bb8e2c655e31" providerId="ADAL" clId="{A4DB3900-314B-4D41-861B-1F9D3FDEB773}" dt="2023-09-29T10:38:36.900" v="1091" actId="1076"/>
          <ac:spMkLst>
            <pc:docMk/>
            <pc:sldMk cId="3460152377" sldId="1312"/>
            <ac:spMk id="9" creationId="{0BF82BCC-255A-F8D1-EFC8-32ADAF8A4F40}"/>
          </ac:spMkLst>
        </pc:spChg>
        <pc:spChg chg="mod">
          <ac:chgData name="Fatima Azzahra" userId="039cf420-53de-473d-b2df-bb8e2c655e31" providerId="ADAL" clId="{A4DB3900-314B-4D41-861B-1F9D3FDEB773}" dt="2023-09-29T10:37:37.815" v="1047" actId="1076"/>
          <ac:spMkLst>
            <pc:docMk/>
            <pc:sldMk cId="3460152377" sldId="1312"/>
            <ac:spMk id="13" creationId="{2AFE989A-3EFB-047F-907D-1E7A0153B3D5}"/>
          </ac:spMkLst>
        </pc:spChg>
      </pc:sldChg>
      <pc:sldChg chg="addSp delSp modSp add mod ord">
        <pc:chgData name="Fatima Azzahra" userId="039cf420-53de-473d-b2df-bb8e2c655e31" providerId="ADAL" clId="{A4DB3900-314B-4D41-861B-1F9D3FDEB773}" dt="2023-09-29T11:45:58.157" v="1947" actId="14100"/>
        <pc:sldMkLst>
          <pc:docMk/>
          <pc:sldMk cId="3690685338" sldId="1313"/>
        </pc:sldMkLst>
        <pc:spChg chg="add mod">
          <ac:chgData name="Fatima Azzahra" userId="039cf420-53de-473d-b2df-bb8e2c655e31" providerId="ADAL" clId="{A4DB3900-314B-4D41-861B-1F9D3FDEB773}" dt="2023-09-29T11:45:58.157" v="1947" actId="14100"/>
          <ac:spMkLst>
            <pc:docMk/>
            <pc:sldMk cId="3690685338" sldId="1313"/>
            <ac:spMk id="2" creationId="{DDF98CD2-3816-77B3-0CA9-39DF7DE24FAF}"/>
          </ac:spMkLst>
        </pc:spChg>
        <pc:spChg chg="mod">
          <ac:chgData name="Fatima Azzahra" userId="039cf420-53de-473d-b2df-bb8e2c655e31" providerId="ADAL" clId="{A4DB3900-314B-4D41-861B-1F9D3FDEB773}" dt="2023-09-29T11:43:17.070" v="1790" actId="14100"/>
          <ac:spMkLst>
            <pc:docMk/>
            <pc:sldMk cId="3690685338" sldId="1313"/>
            <ac:spMk id="3" creationId="{00000000-0000-0000-0000-000000000000}"/>
          </ac:spMkLst>
        </pc:spChg>
        <pc:spChg chg="mod">
          <ac:chgData name="Fatima Azzahra" userId="039cf420-53de-473d-b2df-bb8e2c655e31" providerId="ADAL" clId="{A4DB3900-314B-4D41-861B-1F9D3FDEB773}" dt="2023-09-29T11:43:12.731" v="1788" actId="1076"/>
          <ac:spMkLst>
            <pc:docMk/>
            <pc:sldMk cId="3690685338" sldId="1313"/>
            <ac:spMk id="5" creationId="{339D0436-353C-4280-AD9D-DD34875F08CA}"/>
          </ac:spMkLst>
        </pc:spChg>
        <pc:spChg chg="mod">
          <ac:chgData name="Fatima Azzahra" userId="039cf420-53de-473d-b2df-bb8e2c655e31" providerId="ADAL" clId="{A4DB3900-314B-4D41-861B-1F9D3FDEB773}" dt="2023-09-29T11:43:10.588" v="1787" actId="1076"/>
          <ac:spMkLst>
            <pc:docMk/>
            <pc:sldMk cId="3690685338" sldId="1313"/>
            <ac:spMk id="9" creationId="{14BA9B42-2831-42FC-9C48-265FBE3EF821}"/>
          </ac:spMkLst>
        </pc:spChg>
        <pc:picChg chg="mod">
          <ac:chgData name="Fatima Azzahra" userId="039cf420-53de-473d-b2df-bb8e2c655e31" providerId="ADAL" clId="{A4DB3900-314B-4D41-861B-1F9D3FDEB773}" dt="2023-09-29T11:45:48.740" v="1945" actId="1076"/>
          <ac:picMkLst>
            <pc:docMk/>
            <pc:sldMk cId="3690685338" sldId="1313"/>
            <ac:picMk id="6" creationId="{1FCD00A1-44A8-48AD-8F1F-1C8E858DCF7B}"/>
          </ac:picMkLst>
        </pc:picChg>
        <pc:picChg chg="del">
          <ac:chgData name="Fatima Azzahra" userId="039cf420-53de-473d-b2df-bb8e2c655e31" providerId="ADAL" clId="{A4DB3900-314B-4D41-861B-1F9D3FDEB773}" dt="2023-09-29T11:43:00.765" v="1783" actId="478"/>
          <ac:picMkLst>
            <pc:docMk/>
            <pc:sldMk cId="3690685338" sldId="1313"/>
            <ac:picMk id="7" creationId="{CE48CD96-58DC-405F-B949-86976D015236}"/>
          </ac:picMkLst>
        </pc:picChg>
      </pc:sldChg>
      <pc:sldChg chg="add del">
        <pc:chgData name="Fatima Azzahra" userId="039cf420-53de-473d-b2df-bb8e2c655e31" providerId="ADAL" clId="{A4DB3900-314B-4D41-861B-1F9D3FDEB773}" dt="2023-09-29T10:43:08.630" v="1129" actId="47"/>
        <pc:sldMkLst>
          <pc:docMk/>
          <pc:sldMk cId="3736737939" sldId="1314"/>
        </pc:sldMkLst>
      </pc:sldChg>
      <pc:sldChg chg="addSp delSp modSp add del mod">
        <pc:chgData name="Fatima Azzahra" userId="039cf420-53de-473d-b2df-bb8e2c655e31" providerId="ADAL" clId="{A4DB3900-314B-4D41-861B-1F9D3FDEB773}" dt="2023-09-29T10:51:52.486" v="1146" actId="47"/>
        <pc:sldMkLst>
          <pc:docMk/>
          <pc:sldMk cId="414321940" sldId="1315"/>
        </pc:sldMkLst>
        <pc:spChg chg="mod">
          <ac:chgData name="Fatima Azzahra" userId="039cf420-53de-473d-b2df-bb8e2c655e31" providerId="ADAL" clId="{A4DB3900-314B-4D41-861B-1F9D3FDEB773}" dt="2023-09-29T10:42:36.556" v="1126" actId="20577"/>
          <ac:spMkLst>
            <pc:docMk/>
            <pc:sldMk cId="414321940" sldId="1315"/>
            <ac:spMk id="2" creationId="{62686E87-DE0B-4186-B684-312B077B884B}"/>
          </ac:spMkLst>
        </pc:spChg>
        <pc:graphicFrameChg chg="del">
          <ac:chgData name="Fatima Azzahra" userId="039cf420-53de-473d-b2df-bb8e2c655e31" providerId="ADAL" clId="{A4DB3900-314B-4D41-861B-1F9D3FDEB773}" dt="2023-09-29T10:41:15.372" v="1099" actId="478"/>
          <ac:graphicFrameMkLst>
            <pc:docMk/>
            <pc:sldMk cId="414321940" sldId="1315"/>
            <ac:graphicFrameMk id="3" creationId="{C5B3798E-5D95-D525-77D6-2204BF774900}"/>
          </ac:graphicFrameMkLst>
        </pc:graphicFrameChg>
        <pc:picChg chg="add mod modCrop">
          <ac:chgData name="Fatima Azzahra" userId="039cf420-53de-473d-b2df-bb8e2c655e31" providerId="ADAL" clId="{A4DB3900-314B-4D41-861B-1F9D3FDEB773}" dt="2023-09-29T10:42:50.157" v="1128" actId="1076"/>
          <ac:picMkLst>
            <pc:docMk/>
            <pc:sldMk cId="414321940" sldId="1315"/>
            <ac:picMk id="4" creationId="{CB71E29F-A627-7786-7A29-1012F04A63EF}"/>
          </ac:picMkLst>
        </pc:picChg>
        <pc:picChg chg="del">
          <ac:chgData name="Fatima Azzahra" userId="039cf420-53de-473d-b2df-bb8e2c655e31" providerId="ADAL" clId="{A4DB3900-314B-4D41-861B-1F9D3FDEB773}" dt="2023-09-29T10:41:17.694" v="1100" actId="478"/>
          <ac:picMkLst>
            <pc:docMk/>
            <pc:sldMk cId="414321940" sldId="1315"/>
            <ac:picMk id="5" creationId="{B5A708FE-6100-364D-D97A-A0C3CD056B0E}"/>
          </ac:picMkLst>
        </pc:picChg>
      </pc:sldChg>
      <pc:sldChg chg="add del">
        <pc:chgData name="Fatima Azzahra" userId="039cf420-53de-473d-b2df-bb8e2c655e31" providerId="ADAL" clId="{A4DB3900-314B-4D41-861B-1F9D3FDEB773}" dt="2023-09-29T10:44:43.469" v="1136" actId="2890"/>
        <pc:sldMkLst>
          <pc:docMk/>
          <pc:sldMk cId="500327940" sldId="1316"/>
        </pc:sldMkLst>
      </pc:sldChg>
      <pc:sldChg chg="add">
        <pc:chgData name="Fatima Azzahra" userId="039cf420-53de-473d-b2df-bb8e2c655e31" providerId="ADAL" clId="{A4DB3900-314B-4D41-861B-1F9D3FDEB773}" dt="2023-09-29T10:44:45.571" v="1137"/>
        <pc:sldMkLst>
          <pc:docMk/>
          <pc:sldMk cId="2566364787" sldId="1316"/>
        </pc:sldMkLst>
      </pc:sldChg>
      <pc:sldChg chg="add del">
        <pc:chgData name="Fatima Azzahra" userId="039cf420-53de-473d-b2df-bb8e2c655e31" providerId="ADAL" clId="{A4DB3900-314B-4D41-861B-1F9D3FDEB773}" dt="2023-10-18T12:16:22.707" v="2137" actId="47"/>
        <pc:sldMkLst>
          <pc:docMk/>
          <pc:sldMk cId="624364507" sldId="1323"/>
        </pc:sldMkLst>
      </pc:sldChg>
      <pc:sldChg chg="add del">
        <pc:chgData name="Fatima Azzahra" userId="039cf420-53de-473d-b2df-bb8e2c655e31" providerId="ADAL" clId="{A4DB3900-314B-4D41-861B-1F9D3FDEB773}" dt="2023-09-29T12:38:58.588" v="1991" actId="2696"/>
        <pc:sldMkLst>
          <pc:docMk/>
          <pc:sldMk cId="2015502314" sldId="1324"/>
        </pc:sldMkLst>
      </pc:sldChg>
      <pc:sldChg chg="add">
        <pc:chgData name="Fatima Azzahra" userId="039cf420-53de-473d-b2df-bb8e2c655e31" providerId="ADAL" clId="{A4DB3900-314B-4D41-861B-1F9D3FDEB773}" dt="2023-10-11T08:49:38.275" v="2120"/>
        <pc:sldMkLst>
          <pc:docMk/>
          <pc:sldMk cId="2075449819" sldId="1324"/>
        </pc:sldMkLst>
      </pc:sldChg>
      <pc:sldChg chg="add del ord">
        <pc:chgData name="Fatima Azzahra" userId="039cf420-53de-473d-b2df-bb8e2c655e31" providerId="ADAL" clId="{A4DB3900-314B-4D41-861B-1F9D3FDEB773}" dt="2023-11-04T23:42:22.154" v="2367" actId="47"/>
        <pc:sldMkLst>
          <pc:docMk/>
          <pc:sldMk cId="1904328602" sldId="1325"/>
        </pc:sldMkLst>
      </pc:sldChg>
      <pc:sldChg chg="add del">
        <pc:chgData name="Fatima Azzahra" userId="039cf420-53de-473d-b2df-bb8e2c655e31" providerId="ADAL" clId="{A4DB3900-314B-4D41-861B-1F9D3FDEB773}" dt="2023-11-05T14:53:19.514" v="2380" actId="47"/>
        <pc:sldMkLst>
          <pc:docMk/>
          <pc:sldMk cId="1129955538" sldId="1326"/>
        </pc:sldMkLst>
      </pc:sldChg>
      <pc:sldChg chg="add">
        <pc:chgData name="Fatima Azzahra" userId="039cf420-53de-473d-b2df-bb8e2c655e31" providerId="ADAL" clId="{A4DB3900-314B-4D41-861B-1F9D3FDEB773}" dt="2023-10-11T08:49:38.275" v="2120"/>
        <pc:sldMkLst>
          <pc:docMk/>
          <pc:sldMk cId="1485173577" sldId="1327"/>
        </pc:sldMkLst>
      </pc:sldChg>
      <pc:sldChg chg="modSp add mod">
        <pc:chgData name="Fatima Azzahra" userId="039cf420-53de-473d-b2df-bb8e2c655e31" providerId="ADAL" clId="{A4DB3900-314B-4D41-861B-1F9D3FDEB773}" dt="2023-11-04T23:17:28.531" v="2250" actId="20577"/>
        <pc:sldMkLst>
          <pc:docMk/>
          <pc:sldMk cId="2230009848" sldId="1328"/>
        </pc:sldMkLst>
        <pc:spChg chg="mod">
          <ac:chgData name="Fatima Azzahra" userId="039cf420-53de-473d-b2df-bb8e2c655e31" providerId="ADAL" clId="{A4DB3900-314B-4D41-861B-1F9D3FDEB773}" dt="2023-11-04T23:17:28.531" v="2250" actId="20577"/>
          <ac:spMkLst>
            <pc:docMk/>
            <pc:sldMk cId="2230009848" sldId="1328"/>
            <ac:spMk id="2" creationId="{24EE388F-FC60-4C23-895E-76F9081AAFD4}"/>
          </ac:spMkLst>
        </pc:spChg>
      </pc:sldChg>
      <pc:sldChg chg="add">
        <pc:chgData name="Fatima Azzahra" userId="039cf420-53de-473d-b2df-bb8e2c655e31" providerId="ADAL" clId="{A4DB3900-314B-4D41-861B-1F9D3FDEB773}" dt="2023-10-11T08:49:38.275" v="2120"/>
        <pc:sldMkLst>
          <pc:docMk/>
          <pc:sldMk cId="1351341542" sldId="1329"/>
        </pc:sldMkLst>
      </pc:sldChg>
      <pc:sldChg chg="delSp modSp add mod">
        <pc:chgData name="Fatima Azzahra" userId="039cf420-53de-473d-b2df-bb8e2c655e31" providerId="ADAL" clId="{A4DB3900-314B-4D41-861B-1F9D3FDEB773}" dt="2023-11-04T23:44:57.191" v="2371" actId="1076"/>
        <pc:sldMkLst>
          <pc:docMk/>
          <pc:sldMk cId="3211731068" sldId="1330"/>
        </pc:sldMkLst>
        <pc:spChg chg="del">
          <ac:chgData name="Fatima Azzahra" userId="039cf420-53de-473d-b2df-bb8e2c655e31" providerId="ADAL" clId="{A4DB3900-314B-4D41-861B-1F9D3FDEB773}" dt="2023-11-04T23:44:52.488" v="2369" actId="478"/>
          <ac:spMkLst>
            <pc:docMk/>
            <pc:sldMk cId="3211731068" sldId="1330"/>
            <ac:spMk id="5" creationId="{6AACEA81-053B-A79E-607F-D4FC7E763B91}"/>
          </ac:spMkLst>
        </pc:spChg>
        <pc:picChg chg="mod">
          <ac:chgData name="Fatima Azzahra" userId="039cf420-53de-473d-b2df-bb8e2c655e31" providerId="ADAL" clId="{A4DB3900-314B-4D41-861B-1F9D3FDEB773}" dt="2023-11-04T23:44:57.191" v="2371" actId="1076"/>
          <ac:picMkLst>
            <pc:docMk/>
            <pc:sldMk cId="3211731068" sldId="1330"/>
            <ac:picMk id="7" creationId="{86C8737E-9F42-444C-AE1F-3882A4EAF195}"/>
          </ac:picMkLst>
        </pc:picChg>
      </pc:sldChg>
      <pc:sldChg chg="modSp add mod">
        <pc:chgData name="Fatima Azzahra" userId="039cf420-53de-473d-b2df-bb8e2c655e31" providerId="ADAL" clId="{A4DB3900-314B-4D41-861B-1F9D3FDEB773}" dt="2023-10-11T09:50:51.301" v="2125" actId="20577"/>
        <pc:sldMkLst>
          <pc:docMk/>
          <pc:sldMk cId="1897789201" sldId="1331"/>
        </pc:sldMkLst>
        <pc:spChg chg="mod">
          <ac:chgData name="Fatima Azzahra" userId="039cf420-53de-473d-b2df-bb8e2c655e31" providerId="ADAL" clId="{A4DB3900-314B-4D41-861B-1F9D3FDEB773}" dt="2023-10-11T09:50:51.301" v="2125" actId="20577"/>
          <ac:spMkLst>
            <pc:docMk/>
            <pc:sldMk cId="1897789201" sldId="1331"/>
            <ac:spMk id="2" creationId="{21B1C164-7F2C-6C9E-6F6A-3867FDC172F5}"/>
          </ac:spMkLst>
        </pc:spChg>
      </pc:sldChg>
      <pc:sldChg chg="add del">
        <pc:chgData name="Fatima Azzahra" userId="039cf420-53de-473d-b2df-bb8e2c655e31" providerId="ADAL" clId="{A4DB3900-314B-4D41-861B-1F9D3FDEB773}" dt="2023-11-04T23:04:38.951" v="2236" actId="47"/>
        <pc:sldMkLst>
          <pc:docMk/>
          <pc:sldMk cId="2645573993" sldId="1332"/>
        </pc:sldMkLst>
      </pc:sldChg>
      <pc:sldChg chg="add">
        <pc:chgData name="Fatima Azzahra" userId="039cf420-53de-473d-b2df-bb8e2c655e31" providerId="ADAL" clId="{A4DB3900-314B-4D41-861B-1F9D3FDEB773}" dt="2023-10-19T08:04:43.660" v="2205"/>
        <pc:sldMkLst>
          <pc:docMk/>
          <pc:sldMk cId="727731911" sldId="1333"/>
        </pc:sldMkLst>
      </pc:sldChg>
      <pc:sldChg chg="add">
        <pc:chgData name="Fatima Azzahra" userId="039cf420-53de-473d-b2df-bb8e2c655e31" providerId="ADAL" clId="{A4DB3900-314B-4D41-861B-1F9D3FDEB773}" dt="2023-10-20T11:16:27.999" v="2217"/>
        <pc:sldMkLst>
          <pc:docMk/>
          <pc:sldMk cId="1593516175" sldId="1334"/>
        </pc:sldMkLst>
      </pc:sldChg>
      <pc:sldChg chg="add ord">
        <pc:chgData name="Fatima Azzahra" userId="039cf420-53de-473d-b2df-bb8e2c655e31" providerId="ADAL" clId="{A4DB3900-314B-4D41-861B-1F9D3FDEB773}" dt="2023-10-20T11:16:55.111" v="2221"/>
        <pc:sldMkLst>
          <pc:docMk/>
          <pc:sldMk cId="3607414842" sldId="1335"/>
        </pc:sldMkLst>
      </pc:sldChg>
      <pc:sldChg chg="add">
        <pc:chgData name="Fatima Azzahra" userId="039cf420-53de-473d-b2df-bb8e2c655e31" providerId="ADAL" clId="{A4DB3900-314B-4D41-861B-1F9D3FDEB773}" dt="2023-10-31T13:20:15.508" v="2234"/>
        <pc:sldMkLst>
          <pc:docMk/>
          <pc:sldMk cId="2043073279" sldId="1338"/>
        </pc:sldMkLst>
      </pc:sldChg>
      <pc:sldChg chg="modSp add mod">
        <pc:chgData name="Fatima Azzahra" userId="039cf420-53de-473d-b2df-bb8e2c655e31" providerId="ADAL" clId="{A4DB3900-314B-4D41-861B-1F9D3FDEB773}" dt="2023-11-04T23:39:19.281" v="2277" actId="20577"/>
        <pc:sldMkLst>
          <pc:docMk/>
          <pc:sldMk cId="494641146" sldId="1339"/>
        </pc:sldMkLst>
        <pc:spChg chg="mod">
          <ac:chgData name="Fatima Azzahra" userId="039cf420-53de-473d-b2df-bb8e2c655e31" providerId="ADAL" clId="{A4DB3900-314B-4D41-861B-1F9D3FDEB773}" dt="2023-11-04T23:39:19.281" v="2277" actId="20577"/>
          <ac:spMkLst>
            <pc:docMk/>
            <pc:sldMk cId="494641146" sldId="1339"/>
            <ac:spMk id="11" creationId="{B45C77EC-E279-4925-A230-965C5FF2E494}"/>
          </ac:spMkLst>
        </pc:spChg>
      </pc:sldChg>
      <pc:sldChg chg="new del">
        <pc:chgData name="Fatima Azzahra" userId="039cf420-53de-473d-b2df-bb8e2c655e31" providerId="ADAL" clId="{A4DB3900-314B-4D41-861B-1F9D3FDEB773}" dt="2023-11-04T23:40:01.314" v="2280" actId="47"/>
        <pc:sldMkLst>
          <pc:docMk/>
          <pc:sldMk cId="2257151296" sldId="1340"/>
        </pc:sldMkLst>
      </pc:sldChg>
      <pc:sldChg chg="modSp new mod">
        <pc:chgData name="Fatima Azzahra" userId="039cf420-53de-473d-b2df-bb8e2c655e31" providerId="ADAL" clId="{A4DB3900-314B-4D41-861B-1F9D3FDEB773}" dt="2023-11-05T13:44:39.467" v="2379" actId="20577"/>
        <pc:sldMkLst>
          <pc:docMk/>
          <pc:sldMk cId="3867371242" sldId="1341"/>
        </pc:sldMkLst>
        <pc:spChg chg="mod">
          <ac:chgData name="Fatima Azzahra" userId="039cf420-53de-473d-b2df-bb8e2c655e31" providerId="ADAL" clId="{A4DB3900-314B-4D41-861B-1F9D3FDEB773}" dt="2023-11-04T23:40:06.063" v="2296" actId="20577"/>
          <ac:spMkLst>
            <pc:docMk/>
            <pc:sldMk cId="3867371242" sldId="1341"/>
            <ac:spMk id="2" creationId="{76AC604B-59FF-8804-DD96-4DC6B2684CD7}"/>
          </ac:spMkLst>
        </pc:spChg>
        <pc:spChg chg="mod">
          <ac:chgData name="Fatima Azzahra" userId="039cf420-53de-473d-b2df-bb8e2c655e31" providerId="ADAL" clId="{A4DB3900-314B-4D41-861B-1F9D3FDEB773}" dt="2023-11-05T13:44:39.467" v="2379" actId="20577"/>
          <ac:spMkLst>
            <pc:docMk/>
            <pc:sldMk cId="3867371242" sldId="1341"/>
            <ac:spMk id="3" creationId="{66A73869-E36F-ACBF-D3EC-F06A6C98DF2E}"/>
          </ac:spMkLst>
        </pc:spChg>
      </pc:sldChg>
      <pc:sldMasterChg chg="delSldLayout">
        <pc:chgData name="Fatima Azzahra" userId="039cf420-53de-473d-b2df-bb8e2c655e31" providerId="ADAL" clId="{A4DB3900-314B-4D41-861B-1F9D3FDEB773}" dt="2023-10-19T08:04:53.150" v="2207" actId="47"/>
        <pc:sldMasterMkLst>
          <pc:docMk/>
          <pc:sldMasterMk cId="3175275843" sldId="2147483687"/>
        </pc:sldMasterMkLst>
        <pc:sldLayoutChg chg="del">
          <pc:chgData name="Fatima Azzahra" userId="039cf420-53de-473d-b2df-bb8e2c655e31" providerId="ADAL" clId="{A4DB3900-314B-4D41-861B-1F9D3FDEB773}" dt="2023-10-19T08:04:53.150" v="2207" actId="47"/>
          <pc:sldLayoutMkLst>
            <pc:docMk/>
            <pc:sldMasterMk cId="3175275843" sldId="2147483687"/>
            <pc:sldLayoutMk cId="1764672839" sldId="2147483763"/>
          </pc:sldLayoutMkLst>
        </pc:sldLayoutChg>
      </pc:sldMasterChg>
      <pc:sldMasterChg chg="delSldLayout">
        <pc:chgData name="Fatima Azzahra" userId="039cf420-53de-473d-b2df-bb8e2c655e31" providerId="ADAL" clId="{A4DB3900-314B-4D41-861B-1F9D3FDEB773}" dt="2023-09-29T11:02:37.392" v="1307" actId="47"/>
        <pc:sldMasterMkLst>
          <pc:docMk/>
          <pc:sldMasterMk cId="92038743" sldId="2147483710"/>
        </pc:sldMasterMkLst>
        <pc:sldLayoutChg chg="del">
          <pc:chgData name="Fatima Azzahra" userId="039cf420-53de-473d-b2df-bb8e2c655e31" providerId="ADAL" clId="{A4DB3900-314B-4D41-861B-1F9D3FDEB773}" dt="2023-09-29T10:47:52.482" v="1140" actId="47"/>
          <pc:sldLayoutMkLst>
            <pc:docMk/>
            <pc:sldMasterMk cId="92038743" sldId="2147483710"/>
            <pc:sldLayoutMk cId="422720297" sldId="2147483755"/>
          </pc:sldLayoutMkLst>
        </pc:sldLayoutChg>
        <pc:sldLayoutChg chg="del">
          <pc:chgData name="Fatima Azzahra" userId="039cf420-53de-473d-b2df-bb8e2c655e31" providerId="ADAL" clId="{A4DB3900-314B-4D41-861B-1F9D3FDEB773}" dt="2023-09-27T13:16:46.108" v="240" actId="47"/>
          <pc:sldLayoutMkLst>
            <pc:docMk/>
            <pc:sldMasterMk cId="92038743" sldId="2147483710"/>
            <pc:sldLayoutMk cId="2120825748" sldId="2147483756"/>
          </pc:sldLayoutMkLst>
        </pc:sldLayoutChg>
        <pc:sldLayoutChg chg="del">
          <pc:chgData name="Fatima Azzahra" userId="039cf420-53de-473d-b2df-bb8e2c655e31" providerId="ADAL" clId="{A4DB3900-314B-4D41-861B-1F9D3FDEB773}" dt="2023-09-29T11:02:37.392" v="1307" actId="47"/>
          <pc:sldLayoutMkLst>
            <pc:docMk/>
            <pc:sldMasterMk cId="92038743" sldId="2147483710"/>
            <pc:sldLayoutMk cId="601918044" sldId="2147483758"/>
          </pc:sldLayoutMkLst>
        </pc:sldLayoutChg>
      </pc:sldMasterChg>
    </pc:docChg>
  </pc:docChgLst>
  <pc:docChgLst>
    <pc:chgData name="Fatima Azzahra" userId="039cf420-53de-473d-b2df-bb8e2c655e31" providerId="ADAL" clId="{B37D445E-8A62-405B-B717-F073C2809C99}"/>
    <pc:docChg chg="undo custSel addSld delSld modSld sldOrd">
      <pc:chgData name="Fatima Azzahra" userId="039cf420-53de-473d-b2df-bb8e2c655e31" providerId="ADAL" clId="{B37D445E-8A62-405B-B717-F073C2809C99}" dt="2023-04-26T10:16:02.078" v="2035" actId="6549"/>
      <pc:docMkLst>
        <pc:docMk/>
      </pc:docMkLst>
      <pc:sldChg chg="mod modNotesTx">
        <pc:chgData name="Fatima Azzahra" userId="039cf420-53de-473d-b2df-bb8e2c655e31" providerId="ADAL" clId="{B37D445E-8A62-405B-B717-F073C2809C99}" dt="2023-04-26T09:26:49.704" v="2001" actId="27918"/>
        <pc:sldMkLst>
          <pc:docMk/>
          <pc:sldMk cId="84333194" sldId="259"/>
        </pc:sldMkLst>
      </pc:sldChg>
      <pc:sldChg chg="modNotesTx">
        <pc:chgData name="Fatima Azzahra" userId="039cf420-53de-473d-b2df-bb8e2c655e31" providerId="ADAL" clId="{B37D445E-8A62-405B-B717-F073C2809C99}" dt="2023-04-18T07:42:16.392" v="1546"/>
        <pc:sldMkLst>
          <pc:docMk/>
          <pc:sldMk cId="4053101379" sldId="269"/>
        </pc:sldMkLst>
      </pc:sldChg>
      <pc:sldChg chg="modSp mod modNotesTx">
        <pc:chgData name="Fatima Azzahra" userId="039cf420-53de-473d-b2df-bb8e2c655e31" providerId="ADAL" clId="{B37D445E-8A62-405B-B717-F073C2809C99}" dt="2023-04-26T09:25:28.260" v="1996" actId="13926"/>
        <pc:sldMkLst>
          <pc:docMk/>
          <pc:sldMk cId="2598118386" sldId="295"/>
        </pc:sldMkLst>
        <pc:spChg chg="mod">
          <ac:chgData name="Fatima Azzahra" userId="039cf420-53de-473d-b2df-bb8e2c655e31" providerId="ADAL" clId="{B37D445E-8A62-405B-B717-F073C2809C99}" dt="2023-04-26T09:25:28.260" v="1996" actId="13926"/>
          <ac:spMkLst>
            <pc:docMk/>
            <pc:sldMk cId="2598118386" sldId="295"/>
            <ac:spMk id="7" creationId="{E7B157BF-D4AA-492A-A81D-6781DA90B925}"/>
          </ac:spMkLst>
        </pc:spChg>
      </pc:sldChg>
      <pc:sldChg chg="modNotesTx">
        <pc:chgData name="Fatima Azzahra" userId="039cf420-53de-473d-b2df-bb8e2c655e31" providerId="ADAL" clId="{B37D445E-8A62-405B-B717-F073C2809C99}" dt="2023-04-26T10:15:57.106" v="2034" actId="6549"/>
        <pc:sldMkLst>
          <pc:docMk/>
          <pc:sldMk cId="2776904795" sldId="298"/>
        </pc:sldMkLst>
      </pc:sldChg>
      <pc:sldChg chg="addSp delSp modSp mod">
        <pc:chgData name="Fatima Azzahra" userId="039cf420-53de-473d-b2df-bb8e2c655e31" providerId="ADAL" clId="{B37D445E-8A62-405B-B717-F073C2809C99}" dt="2023-04-14T12:05:55" v="84" actId="14100"/>
        <pc:sldMkLst>
          <pc:docMk/>
          <pc:sldMk cId="504211640" sldId="314"/>
        </pc:sldMkLst>
        <pc:picChg chg="add mod">
          <ac:chgData name="Fatima Azzahra" userId="039cf420-53de-473d-b2df-bb8e2c655e31" providerId="ADAL" clId="{B37D445E-8A62-405B-B717-F073C2809C99}" dt="2023-04-14T12:05:55" v="84" actId="14100"/>
          <ac:picMkLst>
            <pc:docMk/>
            <pc:sldMk cId="504211640" sldId="314"/>
            <ac:picMk id="2" creationId="{CB946256-C5BC-3817-7A45-788EE841F888}"/>
          </ac:picMkLst>
        </pc:picChg>
        <pc:picChg chg="del">
          <ac:chgData name="Fatima Azzahra" userId="039cf420-53de-473d-b2df-bb8e2c655e31" providerId="ADAL" clId="{B37D445E-8A62-405B-B717-F073C2809C99}" dt="2023-04-14T12:05:35.954" v="77" actId="478"/>
          <ac:picMkLst>
            <pc:docMk/>
            <pc:sldMk cId="504211640" sldId="314"/>
            <ac:picMk id="26" creationId="{056D5010-295F-4EC4-84EE-E8C13BB6578E}"/>
          </ac:picMkLst>
        </pc:picChg>
      </pc:sldChg>
      <pc:sldChg chg="addSp delSp modSp del mod">
        <pc:chgData name="Fatima Azzahra" userId="039cf420-53de-473d-b2df-bb8e2c655e31" providerId="ADAL" clId="{B37D445E-8A62-405B-B717-F073C2809C99}" dt="2023-04-18T07:19:34.614" v="1336" actId="2696"/>
        <pc:sldMkLst>
          <pc:docMk/>
          <pc:sldMk cId="261564961" sldId="710"/>
        </pc:sldMkLst>
        <pc:spChg chg="add del mod">
          <ac:chgData name="Fatima Azzahra" userId="039cf420-53de-473d-b2df-bb8e2c655e31" providerId="ADAL" clId="{B37D445E-8A62-405B-B717-F073C2809C99}" dt="2023-04-14T12:02:08.643" v="53" actId="478"/>
          <ac:spMkLst>
            <pc:docMk/>
            <pc:sldMk cId="261564961" sldId="710"/>
            <ac:spMk id="2" creationId="{7EB2A60C-A1EF-49C2-9406-5828BCE75C53}"/>
          </ac:spMkLst>
        </pc:spChg>
        <pc:picChg chg="mod">
          <ac:chgData name="Fatima Azzahra" userId="039cf420-53de-473d-b2df-bb8e2c655e31" providerId="ADAL" clId="{B37D445E-8A62-405B-B717-F073C2809C99}" dt="2023-04-14T12:00:09.777" v="38" actId="1076"/>
          <ac:picMkLst>
            <pc:docMk/>
            <pc:sldMk cId="261564961" sldId="710"/>
            <ac:picMk id="3" creationId="{39F85944-CB55-4FF2-882A-E3831622DFF7}"/>
          </ac:picMkLst>
        </pc:picChg>
        <pc:picChg chg="del mod">
          <ac:chgData name="Fatima Azzahra" userId="039cf420-53de-473d-b2df-bb8e2c655e31" providerId="ADAL" clId="{B37D445E-8A62-405B-B717-F073C2809C99}" dt="2023-04-14T12:00:40.198" v="44" actId="478"/>
          <ac:picMkLst>
            <pc:docMk/>
            <pc:sldMk cId="261564961" sldId="710"/>
            <ac:picMk id="4" creationId="{1C5AA7AF-12D8-2467-79CA-75F245E8CEDA}"/>
          </ac:picMkLst>
        </pc:picChg>
        <pc:picChg chg="del mod">
          <ac:chgData name="Fatima Azzahra" userId="039cf420-53de-473d-b2df-bb8e2c655e31" providerId="ADAL" clId="{B37D445E-8A62-405B-B717-F073C2809C99}" dt="2023-04-14T12:00:42.571" v="45" actId="478"/>
          <ac:picMkLst>
            <pc:docMk/>
            <pc:sldMk cId="261564961" sldId="710"/>
            <ac:picMk id="7" creationId="{AFF78441-2C63-3D36-CF66-F7F4DDB7B13E}"/>
          </ac:picMkLst>
        </pc:picChg>
        <pc:picChg chg="del">
          <ac:chgData name="Fatima Azzahra" userId="039cf420-53de-473d-b2df-bb8e2c655e31" providerId="ADAL" clId="{B37D445E-8A62-405B-B717-F073C2809C99}" dt="2023-04-14T12:00:45.415" v="46" actId="478"/>
          <ac:picMkLst>
            <pc:docMk/>
            <pc:sldMk cId="261564961" sldId="710"/>
            <ac:picMk id="10" creationId="{3F641842-E19F-EE04-155E-383C20AD976D}"/>
          </ac:picMkLst>
        </pc:picChg>
      </pc:sldChg>
      <pc:sldChg chg="addSp delSp modSp mod">
        <pc:chgData name="Fatima Azzahra" userId="039cf420-53de-473d-b2df-bb8e2c655e31" providerId="ADAL" clId="{B37D445E-8A62-405B-B717-F073C2809C99}" dt="2023-04-14T12:04:18.619" v="68" actId="478"/>
        <pc:sldMkLst>
          <pc:docMk/>
          <pc:sldMk cId="4187727754" sldId="759"/>
        </pc:sldMkLst>
        <pc:spChg chg="mod">
          <ac:chgData name="Fatima Azzahra" userId="039cf420-53de-473d-b2df-bb8e2c655e31" providerId="ADAL" clId="{B37D445E-8A62-405B-B717-F073C2809C99}" dt="2023-04-14T11:34:05.596" v="32" actId="20577"/>
          <ac:spMkLst>
            <pc:docMk/>
            <pc:sldMk cId="4187727754" sldId="759"/>
            <ac:spMk id="13" creationId="{EE756D3C-21D2-4040-9810-01F1EB04FA08}"/>
          </ac:spMkLst>
        </pc:spChg>
        <pc:picChg chg="add del mod">
          <ac:chgData name="Fatima Azzahra" userId="039cf420-53de-473d-b2df-bb8e2c655e31" providerId="ADAL" clId="{B37D445E-8A62-405B-B717-F073C2809C99}" dt="2023-04-14T12:04:18.619" v="68" actId="478"/>
          <ac:picMkLst>
            <pc:docMk/>
            <pc:sldMk cId="4187727754" sldId="759"/>
            <ac:picMk id="3" creationId="{4B34C55F-3C42-4A06-4BFB-7FCFFD97CC47}"/>
          </ac:picMkLst>
        </pc:picChg>
      </pc:sldChg>
      <pc:sldChg chg="addSp delSp modSp mod">
        <pc:chgData name="Fatima Azzahra" userId="039cf420-53de-473d-b2df-bb8e2c655e31" providerId="ADAL" clId="{B37D445E-8A62-405B-B717-F073C2809C99}" dt="2023-04-26T08:24:30.825" v="1832" actId="14100"/>
        <pc:sldMkLst>
          <pc:docMk/>
          <pc:sldMk cId="4217257822" sldId="760"/>
        </pc:sldMkLst>
        <pc:spChg chg="mod">
          <ac:chgData name="Fatima Azzahra" userId="039cf420-53de-473d-b2df-bb8e2c655e31" providerId="ADAL" clId="{B37D445E-8A62-405B-B717-F073C2809C99}" dt="2023-04-26T08:24:30.825" v="1832" actId="14100"/>
          <ac:spMkLst>
            <pc:docMk/>
            <pc:sldMk cId="4217257822" sldId="760"/>
            <ac:spMk id="11" creationId="{B45C77EC-E279-4925-A230-965C5FF2E494}"/>
          </ac:spMkLst>
        </pc:spChg>
        <pc:picChg chg="add mod">
          <ac:chgData name="Fatima Azzahra" userId="039cf420-53de-473d-b2df-bb8e2c655e31" providerId="ADAL" clId="{B37D445E-8A62-405B-B717-F073C2809C99}" dt="2023-04-14T12:05:14.763" v="76" actId="1076"/>
          <ac:picMkLst>
            <pc:docMk/>
            <pc:sldMk cId="4217257822" sldId="760"/>
            <ac:picMk id="3" creationId="{264D93A3-5182-575E-E5F9-888BF6AFD6B5}"/>
          </ac:picMkLst>
        </pc:picChg>
        <pc:picChg chg="del">
          <ac:chgData name="Fatima Azzahra" userId="039cf420-53de-473d-b2df-bb8e2c655e31" providerId="ADAL" clId="{B37D445E-8A62-405B-B717-F073C2809C99}" dt="2023-04-14T12:04:39.436" v="69" actId="478"/>
          <ac:picMkLst>
            <pc:docMk/>
            <pc:sldMk cId="4217257822" sldId="760"/>
            <ac:picMk id="6" creationId="{8485FBE9-A909-43A2-808E-FA03FC3FF321}"/>
          </ac:picMkLst>
        </pc:picChg>
      </pc:sldChg>
      <pc:sldChg chg="addSp delSp modSp mod modNotesTx">
        <pc:chgData name="Fatima Azzahra" userId="039cf420-53de-473d-b2df-bb8e2c655e31" providerId="ADAL" clId="{B37D445E-8A62-405B-B717-F073C2809C99}" dt="2023-04-18T07:39:44.636" v="1484" actId="20577"/>
        <pc:sldMkLst>
          <pc:docMk/>
          <pc:sldMk cId="2588489325" sldId="763"/>
        </pc:sldMkLst>
        <pc:spChg chg="add del mod">
          <ac:chgData name="Fatima Azzahra" userId="039cf420-53de-473d-b2df-bb8e2c655e31" providerId="ADAL" clId="{B37D445E-8A62-405B-B717-F073C2809C99}" dt="2023-04-18T07:39:26.326" v="1450" actId="478"/>
          <ac:spMkLst>
            <pc:docMk/>
            <pc:sldMk cId="2588489325" sldId="763"/>
            <ac:spMk id="2" creationId="{67332646-0330-D5B0-E45D-FDF5199DB5B3}"/>
          </ac:spMkLst>
        </pc:spChg>
        <pc:spChg chg="mod">
          <ac:chgData name="Fatima Azzahra" userId="039cf420-53de-473d-b2df-bb8e2c655e31" providerId="ADAL" clId="{B37D445E-8A62-405B-B717-F073C2809C99}" dt="2023-04-14T11:57:58.821" v="36" actId="20577"/>
          <ac:spMkLst>
            <pc:docMk/>
            <pc:sldMk cId="2588489325" sldId="763"/>
            <ac:spMk id="8" creationId="{29BC7C82-6E65-4624-9CF4-BE19F9D158C2}"/>
          </ac:spMkLst>
        </pc:spChg>
      </pc:sldChg>
      <pc:sldChg chg="modSp mod">
        <pc:chgData name="Fatima Azzahra" userId="039cf420-53de-473d-b2df-bb8e2c655e31" providerId="ADAL" clId="{B37D445E-8A62-405B-B717-F073C2809C99}" dt="2023-04-26T08:27:03.728" v="1925" actId="20577"/>
        <pc:sldMkLst>
          <pc:docMk/>
          <pc:sldMk cId="3577013960" sldId="765"/>
        </pc:sldMkLst>
        <pc:spChg chg="mod">
          <ac:chgData name="Fatima Azzahra" userId="039cf420-53de-473d-b2df-bb8e2c655e31" providerId="ADAL" clId="{B37D445E-8A62-405B-B717-F073C2809C99}" dt="2023-04-26T08:27:03.728" v="1925" actId="20577"/>
          <ac:spMkLst>
            <pc:docMk/>
            <pc:sldMk cId="3577013960" sldId="765"/>
            <ac:spMk id="13" creationId="{00000000-0000-0000-0000-000000000000}"/>
          </ac:spMkLst>
        </pc:spChg>
      </pc:sldChg>
      <pc:sldChg chg="modSp mod">
        <pc:chgData name="Fatima Azzahra" userId="039cf420-53de-473d-b2df-bb8e2c655e31" providerId="ADAL" clId="{B37D445E-8A62-405B-B717-F073C2809C99}" dt="2023-04-14T13:32:55.855" v="1003" actId="6549"/>
        <pc:sldMkLst>
          <pc:docMk/>
          <pc:sldMk cId="456682442" sldId="812"/>
        </pc:sldMkLst>
        <pc:spChg chg="mod">
          <ac:chgData name="Fatima Azzahra" userId="039cf420-53de-473d-b2df-bb8e2c655e31" providerId="ADAL" clId="{B37D445E-8A62-405B-B717-F073C2809C99}" dt="2023-04-14T13:32:55.855" v="1003" actId="6549"/>
          <ac:spMkLst>
            <pc:docMk/>
            <pc:sldMk cId="456682442" sldId="812"/>
            <ac:spMk id="5" creationId="{CF8D652D-C69C-49FE-8B2B-7C905C52BE0E}"/>
          </ac:spMkLst>
        </pc:spChg>
      </pc:sldChg>
      <pc:sldChg chg="del">
        <pc:chgData name="Fatima Azzahra" userId="039cf420-53de-473d-b2df-bb8e2c655e31" providerId="ADAL" clId="{B37D445E-8A62-405B-B717-F073C2809C99}" dt="2023-04-14T13:55:58.624" v="1016" actId="2696"/>
        <pc:sldMkLst>
          <pc:docMk/>
          <pc:sldMk cId="3608295038" sldId="814"/>
        </pc:sldMkLst>
      </pc:sldChg>
      <pc:sldChg chg="modNotesTx">
        <pc:chgData name="Fatima Azzahra" userId="039cf420-53de-473d-b2df-bb8e2c655e31" providerId="ADAL" clId="{B37D445E-8A62-405B-B717-F073C2809C99}" dt="2023-04-18T09:32:15.753" v="1647"/>
        <pc:sldMkLst>
          <pc:docMk/>
          <pc:sldMk cId="3250666254" sldId="815"/>
        </pc:sldMkLst>
      </pc:sldChg>
      <pc:sldChg chg="addSp delSp modSp mod">
        <pc:chgData name="Fatima Azzahra" userId="039cf420-53de-473d-b2df-bb8e2c655e31" providerId="ADAL" clId="{B37D445E-8A62-405B-B717-F073C2809C99}" dt="2023-04-18T07:36:15.691" v="1446"/>
        <pc:sldMkLst>
          <pc:docMk/>
          <pc:sldMk cId="521207454" sldId="817"/>
        </pc:sldMkLst>
        <pc:spChg chg="mod">
          <ac:chgData name="Fatima Azzahra" userId="039cf420-53de-473d-b2df-bb8e2c655e31" providerId="ADAL" clId="{B37D445E-8A62-405B-B717-F073C2809C99}" dt="2023-04-14T14:31:17.161" v="1185" actId="1076"/>
          <ac:spMkLst>
            <pc:docMk/>
            <pc:sldMk cId="521207454" sldId="817"/>
            <ac:spMk id="3" creationId="{00000000-0000-0000-0000-000000000000}"/>
          </ac:spMkLst>
        </pc:spChg>
        <pc:spChg chg="mod">
          <ac:chgData name="Fatima Azzahra" userId="039cf420-53de-473d-b2df-bb8e2c655e31" providerId="ADAL" clId="{B37D445E-8A62-405B-B717-F073C2809C99}" dt="2023-04-14T14:32:35.999" v="1251" actId="20577"/>
          <ac:spMkLst>
            <pc:docMk/>
            <pc:sldMk cId="521207454" sldId="817"/>
            <ac:spMk id="21" creationId="{8BFC0BA2-60BD-4A06-90B2-A98EF9600E6A}"/>
          </ac:spMkLst>
        </pc:spChg>
        <pc:graphicFrameChg chg="add del mod">
          <ac:chgData name="Fatima Azzahra" userId="039cf420-53de-473d-b2df-bb8e2c655e31" providerId="ADAL" clId="{B37D445E-8A62-405B-B717-F073C2809C99}" dt="2023-04-14T14:33:10.942" v="1252" actId="478"/>
          <ac:graphicFrameMkLst>
            <pc:docMk/>
            <pc:sldMk cId="521207454" sldId="817"/>
            <ac:graphicFrameMk id="2" creationId="{656AB92F-7D83-478C-BD08-3B6228715577}"/>
          </ac:graphicFrameMkLst>
        </pc:graphicFrameChg>
        <pc:graphicFrameChg chg="add mod">
          <ac:chgData name="Fatima Azzahra" userId="039cf420-53de-473d-b2df-bb8e2c655e31" providerId="ADAL" clId="{B37D445E-8A62-405B-B717-F073C2809C99}" dt="2023-04-18T07:36:15.691" v="1446"/>
          <ac:graphicFrameMkLst>
            <pc:docMk/>
            <pc:sldMk cId="521207454" sldId="817"/>
            <ac:graphicFrameMk id="4" creationId="{A60FD275-735A-489F-AB81-965FB597EBA1}"/>
          </ac:graphicFrameMkLst>
        </pc:graphicFrameChg>
        <pc:graphicFrameChg chg="del">
          <ac:chgData name="Fatima Azzahra" userId="039cf420-53de-473d-b2df-bb8e2c655e31" providerId="ADAL" clId="{B37D445E-8A62-405B-B717-F073C2809C99}" dt="2023-04-14T14:30:56.987" v="1178" actId="478"/>
          <ac:graphicFrameMkLst>
            <pc:docMk/>
            <pc:sldMk cId="521207454" sldId="817"/>
            <ac:graphicFrameMk id="6" creationId="{A60FD275-735A-489F-AB81-965FB597EBA1}"/>
          </ac:graphicFrameMkLst>
        </pc:graphicFrameChg>
      </pc:sldChg>
      <pc:sldChg chg="modSp mod">
        <pc:chgData name="Fatima Azzahra" userId="039cf420-53de-473d-b2df-bb8e2c655e31" providerId="ADAL" clId="{B37D445E-8A62-405B-B717-F073C2809C99}" dt="2023-04-14T14:35:29.726" v="1333" actId="1076"/>
        <pc:sldMkLst>
          <pc:docMk/>
          <pc:sldMk cId="1753195207" sldId="818"/>
        </pc:sldMkLst>
        <pc:spChg chg="mod">
          <ac:chgData name="Fatima Azzahra" userId="039cf420-53de-473d-b2df-bb8e2c655e31" providerId="ADAL" clId="{B37D445E-8A62-405B-B717-F073C2809C99}" dt="2023-04-14T14:35:27.554" v="1332" actId="1076"/>
          <ac:spMkLst>
            <pc:docMk/>
            <pc:sldMk cId="1753195207" sldId="818"/>
            <ac:spMk id="4" creationId="{48EC074C-4432-4791-8363-FDCE87DD635B}"/>
          </ac:spMkLst>
        </pc:spChg>
        <pc:spChg chg="mod">
          <ac:chgData name="Fatima Azzahra" userId="039cf420-53de-473d-b2df-bb8e2c655e31" providerId="ADAL" clId="{B37D445E-8A62-405B-B717-F073C2809C99}" dt="2023-04-14T14:35:29.726" v="1333" actId="1076"/>
          <ac:spMkLst>
            <pc:docMk/>
            <pc:sldMk cId="1753195207" sldId="818"/>
            <ac:spMk id="5" creationId="{CF8D652D-C69C-49FE-8B2B-7C905C52BE0E}"/>
          </ac:spMkLst>
        </pc:spChg>
        <pc:spChg chg="mod">
          <ac:chgData name="Fatima Azzahra" userId="039cf420-53de-473d-b2df-bb8e2c655e31" providerId="ADAL" clId="{B37D445E-8A62-405B-B717-F073C2809C99}" dt="2023-04-14T14:35:23.997" v="1330" actId="1076"/>
          <ac:spMkLst>
            <pc:docMk/>
            <pc:sldMk cId="1753195207" sldId="818"/>
            <ac:spMk id="6" creationId="{13497AF6-A4B8-43DA-ACF6-0B048E35791D}"/>
          </ac:spMkLst>
        </pc:spChg>
      </pc:sldChg>
      <pc:sldChg chg="del">
        <pc:chgData name="Fatima Azzahra" userId="039cf420-53de-473d-b2df-bb8e2c655e31" providerId="ADAL" clId="{B37D445E-8A62-405B-B717-F073C2809C99}" dt="2023-04-14T14:35:38.905" v="1334" actId="2696"/>
        <pc:sldMkLst>
          <pc:docMk/>
          <pc:sldMk cId="2554081281" sldId="819"/>
        </pc:sldMkLst>
      </pc:sldChg>
      <pc:sldChg chg="del">
        <pc:chgData name="Fatima Azzahra" userId="039cf420-53de-473d-b2df-bb8e2c655e31" providerId="ADAL" clId="{B37D445E-8A62-405B-B717-F073C2809C99}" dt="2023-04-14T13:55:45.308" v="1015" actId="2696"/>
        <pc:sldMkLst>
          <pc:docMk/>
          <pc:sldMk cId="3909307380" sldId="820"/>
        </pc:sldMkLst>
      </pc:sldChg>
      <pc:sldChg chg="modSp">
        <pc:chgData name="Fatima Azzahra" userId="039cf420-53de-473d-b2df-bb8e2c655e31" providerId="ADAL" clId="{B37D445E-8A62-405B-B717-F073C2809C99}" dt="2023-04-14T13:58:48.941" v="1177" actId="20577"/>
        <pc:sldMkLst>
          <pc:docMk/>
          <pc:sldMk cId="3184296925" sldId="824"/>
        </pc:sldMkLst>
        <pc:spChg chg="mod">
          <ac:chgData name="Fatima Azzahra" userId="039cf420-53de-473d-b2df-bb8e2c655e31" providerId="ADAL" clId="{B37D445E-8A62-405B-B717-F073C2809C99}" dt="2023-04-14T13:58:48.941" v="1177" actId="20577"/>
          <ac:spMkLst>
            <pc:docMk/>
            <pc:sldMk cId="3184296925" sldId="824"/>
            <ac:spMk id="4" creationId="{9AF0003B-3F81-4AA7-943F-9E46C8AE5129}"/>
          </ac:spMkLst>
        </pc:spChg>
      </pc:sldChg>
      <pc:sldChg chg="modNotesTx">
        <pc:chgData name="Fatima Azzahra" userId="039cf420-53de-473d-b2df-bb8e2c655e31" providerId="ADAL" clId="{B37D445E-8A62-405B-B717-F073C2809C99}" dt="2023-04-18T07:40:33.726" v="1542" actId="20577"/>
        <pc:sldMkLst>
          <pc:docMk/>
          <pc:sldMk cId="782244729" sldId="825"/>
        </pc:sldMkLst>
      </pc:sldChg>
      <pc:sldChg chg="modNotesTx">
        <pc:chgData name="Fatima Azzahra" userId="039cf420-53de-473d-b2df-bb8e2c655e31" providerId="ADAL" clId="{B37D445E-8A62-405B-B717-F073C2809C99}" dt="2023-04-18T07:40:53.051" v="1544"/>
        <pc:sldMkLst>
          <pc:docMk/>
          <pc:sldMk cId="3027328110" sldId="828"/>
        </pc:sldMkLst>
      </pc:sldChg>
      <pc:sldChg chg="addSp delSp modSp mod ord">
        <pc:chgData name="Fatima Azzahra" userId="039cf420-53de-473d-b2df-bb8e2c655e31" providerId="ADAL" clId="{B37D445E-8A62-405B-B717-F073C2809C99}" dt="2023-04-14T13:30:40.054" v="884" actId="1076"/>
        <pc:sldMkLst>
          <pc:docMk/>
          <pc:sldMk cId="1809744248" sldId="829"/>
        </pc:sldMkLst>
        <pc:spChg chg="mod">
          <ac:chgData name="Fatima Azzahra" userId="039cf420-53de-473d-b2df-bb8e2c655e31" providerId="ADAL" clId="{B37D445E-8A62-405B-B717-F073C2809C99}" dt="2023-04-14T13:30:37.725" v="883" actId="1076"/>
          <ac:spMkLst>
            <pc:docMk/>
            <pc:sldMk cId="1809744248" sldId="829"/>
            <ac:spMk id="3" creationId="{67685660-22E8-4ECC-B679-A7270B62B351}"/>
          </ac:spMkLst>
        </pc:spChg>
        <pc:spChg chg="mod">
          <ac:chgData name="Fatima Azzahra" userId="039cf420-53de-473d-b2df-bb8e2c655e31" providerId="ADAL" clId="{B37D445E-8A62-405B-B717-F073C2809C99}" dt="2023-04-14T13:08:02.295" v="619" actId="20577"/>
          <ac:spMkLst>
            <pc:docMk/>
            <pc:sldMk cId="1809744248" sldId="829"/>
            <ac:spMk id="12" creationId="{86A428B7-C1A1-46C7-B8B2-0F22DF315232}"/>
          </ac:spMkLst>
        </pc:spChg>
        <pc:picChg chg="add mod">
          <ac:chgData name="Fatima Azzahra" userId="039cf420-53de-473d-b2df-bb8e2c655e31" providerId="ADAL" clId="{B37D445E-8A62-405B-B717-F073C2809C99}" dt="2023-04-14T13:30:40.054" v="884" actId="1076"/>
          <ac:picMkLst>
            <pc:docMk/>
            <pc:sldMk cId="1809744248" sldId="829"/>
            <ac:picMk id="4" creationId="{F73210C4-EE51-1950-BAEC-8705DE9C45F1}"/>
          </ac:picMkLst>
        </pc:picChg>
        <pc:picChg chg="del">
          <ac:chgData name="Fatima Azzahra" userId="039cf420-53de-473d-b2df-bb8e2c655e31" providerId="ADAL" clId="{B37D445E-8A62-405B-B717-F073C2809C99}" dt="2023-04-14T13:06:24.832" v="608" actId="478"/>
          <ac:picMkLst>
            <pc:docMk/>
            <pc:sldMk cId="1809744248" sldId="829"/>
            <ac:picMk id="7" creationId="{B0B824ED-8B14-447D-AB85-1727F6ACBF11}"/>
          </ac:picMkLst>
        </pc:picChg>
        <pc:picChg chg="del">
          <ac:chgData name="Fatima Azzahra" userId="039cf420-53de-473d-b2df-bb8e2c655e31" providerId="ADAL" clId="{B37D445E-8A62-405B-B717-F073C2809C99}" dt="2023-04-14T13:06:22.918" v="607" actId="478"/>
          <ac:picMkLst>
            <pc:docMk/>
            <pc:sldMk cId="1809744248" sldId="829"/>
            <ac:picMk id="9" creationId="{B67415AB-0B46-4EAE-B60C-800E97B7342A}"/>
          </ac:picMkLst>
        </pc:picChg>
      </pc:sldChg>
      <pc:sldChg chg="addSp delSp modSp mod ord">
        <pc:chgData name="Fatima Azzahra" userId="039cf420-53de-473d-b2df-bb8e2c655e31" providerId="ADAL" clId="{B37D445E-8A62-405B-B717-F073C2809C99}" dt="2023-04-14T13:28:14.235" v="860" actId="26606"/>
        <pc:sldMkLst>
          <pc:docMk/>
          <pc:sldMk cId="534668486" sldId="830"/>
        </pc:sldMkLst>
        <pc:spChg chg="del">
          <ac:chgData name="Fatima Azzahra" userId="039cf420-53de-473d-b2df-bb8e2c655e31" providerId="ADAL" clId="{B37D445E-8A62-405B-B717-F073C2809C99}" dt="2023-04-14T13:28:14.235" v="860" actId="26606"/>
          <ac:spMkLst>
            <pc:docMk/>
            <pc:sldMk cId="534668486" sldId="830"/>
            <ac:spMk id="8" creationId="{42A4FC2C-047E-45A5-965D-8E1E3BF09BC6}"/>
          </ac:spMkLst>
        </pc:spChg>
        <pc:spChg chg="add">
          <ac:chgData name="Fatima Azzahra" userId="039cf420-53de-473d-b2df-bb8e2c655e31" providerId="ADAL" clId="{B37D445E-8A62-405B-B717-F073C2809C99}" dt="2023-04-14T13:28:14.235" v="860" actId="26606"/>
          <ac:spMkLst>
            <pc:docMk/>
            <pc:sldMk cId="534668486" sldId="830"/>
            <ac:spMk id="13" creationId="{42A4FC2C-047E-45A5-965D-8E1E3BF09BC6}"/>
          </ac:spMkLst>
        </pc:spChg>
        <pc:picChg chg="del">
          <ac:chgData name="Fatima Azzahra" userId="039cf420-53de-473d-b2df-bb8e2c655e31" providerId="ADAL" clId="{B37D445E-8A62-405B-B717-F073C2809C99}" dt="2023-04-14T13:27:35.619" v="858" actId="478"/>
          <ac:picMkLst>
            <pc:docMk/>
            <pc:sldMk cId="534668486" sldId="830"/>
            <ac:picMk id="3" creationId="{FF4F433F-0757-4908-8B95-1D216CE01017}"/>
          </ac:picMkLst>
        </pc:picChg>
        <pc:picChg chg="add mod">
          <ac:chgData name="Fatima Azzahra" userId="039cf420-53de-473d-b2df-bb8e2c655e31" providerId="ADAL" clId="{B37D445E-8A62-405B-B717-F073C2809C99}" dt="2023-04-14T13:28:14.235" v="860" actId="26606"/>
          <ac:picMkLst>
            <pc:docMk/>
            <pc:sldMk cId="534668486" sldId="830"/>
            <ac:picMk id="4" creationId="{BD44CD06-367D-C933-E949-63CB93F46713}"/>
          </ac:picMkLst>
        </pc:picChg>
      </pc:sldChg>
      <pc:sldChg chg="del">
        <pc:chgData name="Fatima Azzahra" userId="039cf420-53de-473d-b2df-bb8e2c655e31" providerId="ADAL" clId="{B37D445E-8A62-405B-B717-F073C2809C99}" dt="2023-04-14T13:03:47.726" v="606" actId="2696"/>
        <pc:sldMkLst>
          <pc:docMk/>
          <pc:sldMk cId="2350925925" sldId="831"/>
        </pc:sldMkLst>
      </pc:sldChg>
      <pc:sldChg chg="addSp delSp modSp mod ord">
        <pc:chgData name="Fatima Azzahra" userId="039cf420-53de-473d-b2df-bb8e2c655e31" providerId="ADAL" clId="{B37D445E-8A62-405B-B717-F073C2809C99}" dt="2023-04-14T13:30:21.959" v="881" actId="1076"/>
        <pc:sldMkLst>
          <pc:docMk/>
          <pc:sldMk cId="146297873" sldId="832"/>
        </pc:sldMkLst>
        <pc:spChg chg="mod ord">
          <ac:chgData name="Fatima Azzahra" userId="039cf420-53de-473d-b2df-bb8e2c655e31" providerId="ADAL" clId="{B37D445E-8A62-405B-B717-F073C2809C99}" dt="2023-04-14T13:29:10.726" v="871" actId="167"/>
          <ac:spMkLst>
            <pc:docMk/>
            <pc:sldMk cId="146297873" sldId="832"/>
            <ac:spMk id="2" creationId="{A4BE2028-2330-4A6E-B0E6-24EB3623A621}"/>
          </ac:spMkLst>
        </pc:spChg>
        <pc:picChg chg="add del mod ord">
          <ac:chgData name="Fatima Azzahra" userId="039cf420-53de-473d-b2df-bb8e2c655e31" providerId="ADAL" clId="{B37D445E-8A62-405B-B717-F073C2809C99}" dt="2023-04-14T13:30:21.959" v="881" actId="1076"/>
          <ac:picMkLst>
            <pc:docMk/>
            <pc:sldMk cId="146297873" sldId="832"/>
            <ac:picMk id="6" creationId="{D4AE8E13-2852-4ABC-89C7-B04580D31589}"/>
          </ac:picMkLst>
        </pc:picChg>
        <pc:picChg chg="mod">
          <ac:chgData name="Fatima Azzahra" userId="039cf420-53de-473d-b2df-bb8e2c655e31" providerId="ADAL" clId="{B37D445E-8A62-405B-B717-F073C2809C99}" dt="2023-04-14T13:29:30.336" v="875" actId="1076"/>
          <ac:picMkLst>
            <pc:docMk/>
            <pc:sldMk cId="146297873" sldId="832"/>
            <ac:picMk id="5124" creationId="{5ED1D483-5651-4722-B21E-3B716EDA397C}"/>
          </ac:picMkLst>
        </pc:picChg>
      </pc:sldChg>
      <pc:sldChg chg="addSp delSp modSp mod modNotesTx">
        <pc:chgData name="Fatima Azzahra" userId="039cf420-53de-473d-b2df-bb8e2c655e31" providerId="ADAL" clId="{B37D445E-8A62-405B-B717-F073C2809C99}" dt="2023-04-26T10:15:53.637" v="2033" actId="6549"/>
        <pc:sldMkLst>
          <pc:docMk/>
          <pc:sldMk cId="3726953741" sldId="839"/>
        </pc:sldMkLst>
        <pc:spChg chg="add del mod">
          <ac:chgData name="Fatima Azzahra" userId="039cf420-53de-473d-b2df-bb8e2c655e31" providerId="ADAL" clId="{B37D445E-8A62-405B-B717-F073C2809C99}" dt="2023-04-26T09:34:05.967" v="2003" actId="931"/>
          <ac:spMkLst>
            <pc:docMk/>
            <pc:sldMk cId="3726953741" sldId="839"/>
            <ac:spMk id="4" creationId="{C4BD3EA8-B864-E8C9-6571-D2F64E8D36E0}"/>
          </ac:spMkLst>
        </pc:spChg>
        <pc:picChg chg="del">
          <ac:chgData name="Fatima Azzahra" userId="039cf420-53de-473d-b2df-bb8e2c655e31" providerId="ADAL" clId="{B37D445E-8A62-405B-B717-F073C2809C99}" dt="2023-04-26T09:28:58.609" v="2002" actId="478"/>
          <ac:picMkLst>
            <pc:docMk/>
            <pc:sldMk cId="3726953741" sldId="839"/>
            <ac:picMk id="5" creationId="{0785AE82-6C06-4266-B98B-696E30E78818}"/>
          </ac:picMkLst>
        </pc:picChg>
        <pc:picChg chg="add mod">
          <ac:chgData name="Fatima Azzahra" userId="039cf420-53de-473d-b2df-bb8e2c655e31" providerId="ADAL" clId="{B37D445E-8A62-405B-B717-F073C2809C99}" dt="2023-04-26T09:34:30.187" v="2009" actId="1076"/>
          <ac:picMkLst>
            <pc:docMk/>
            <pc:sldMk cId="3726953741" sldId="839"/>
            <ac:picMk id="7" creationId="{93681C74-FE7C-B405-4E9B-4E04CF78354B}"/>
          </ac:picMkLst>
        </pc:picChg>
      </pc:sldChg>
      <pc:sldChg chg="modNotesTx">
        <pc:chgData name="Fatima Azzahra" userId="039cf420-53de-473d-b2df-bb8e2c655e31" providerId="ADAL" clId="{B37D445E-8A62-405B-B717-F073C2809C99}" dt="2023-04-18T09:32:39.598" v="1651"/>
        <pc:sldMkLst>
          <pc:docMk/>
          <pc:sldMk cId="4227434240" sldId="842"/>
        </pc:sldMkLst>
      </pc:sldChg>
      <pc:sldChg chg="modNotesTx">
        <pc:chgData name="Fatima Azzahra" userId="039cf420-53de-473d-b2df-bb8e2c655e31" providerId="ADAL" clId="{B37D445E-8A62-405B-B717-F073C2809C99}" dt="2023-04-18T09:32:42.400" v="1652"/>
        <pc:sldMkLst>
          <pc:docMk/>
          <pc:sldMk cId="4276569313" sldId="843"/>
        </pc:sldMkLst>
      </pc:sldChg>
      <pc:sldChg chg="modSp mod modNotesTx">
        <pc:chgData name="Fatima Azzahra" userId="039cf420-53de-473d-b2df-bb8e2c655e31" providerId="ADAL" clId="{B37D445E-8A62-405B-B717-F073C2809C99}" dt="2023-04-18T09:32:30.024" v="1650" actId="20577"/>
        <pc:sldMkLst>
          <pc:docMk/>
          <pc:sldMk cId="203859344" sldId="853"/>
        </pc:sldMkLst>
        <pc:spChg chg="mod">
          <ac:chgData name="Fatima Azzahra" userId="039cf420-53de-473d-b2df-bb8e2c655e31" providerId="ADAL" clId="{B37D445E-8A62-405B-B717-F073C2809C99}" dt="2023-04-18T09:32:30.024" v="1650" actId="20577"/>
          <ac:spMkLst>
            <pc:docMk/>
            <pc:sldMk cId="203859344" sldId="853"/>
            <ac:spMk id="6" creationId="{995FB89A-6C01-4DC9-BD46-ED0F4F147E0B}"/>
          </ac:spMkLst>
        </pc:spChg>
      </pc:sldChg>
      <pc:sldChg chg="modSp mod">
        <pc:chgData name="Fatima Azzahra" userId="039cf420-53de-473d-b2df-bb8e2c655e31" providerId="ADAL" clId="{B37D445E-8A62-405B-B717-F073C2809C99}" dt="2023-04-14T13:01:33.722" v="599" actId="27918"/>
        <pc:sldMkLst>
          <pc:docMk/>
          <pc:sldMk cId="3278645141" sldId="858"/>
        </pc:sldMkLst>
        <pc:spChg chg="mod">
          <ac:chgData name="Fatima Azzahra" userId="039cf420-53de-473d-b2df-bb8e2c655e31" providerId="ADAL" clId="{B37D445E-8A62-405B-B717-F073C2809C99}" dt="2023-04-14T12:56:15.219" v="593" actId="14100"/>
          <ac:spMkLst>
            <pc:docMk/>
            <pc:sldMk cId="3278645141" sldId="858"/>
            <ac:spMk id="3" creationId="{A1400161-699B-45D4-9066-68962BC8548A}"/>
          </ac:spMkLst>
        </pc:spChg>
      </pc:sldChg>
      <pc:sldChg chg="modSp mod modNotesTx">
        <pc:chgData name="Fatima Azzahra" userId="039cf420-53de-473d-b2df-bb8e2c655e31" providerId="ADAL" clId="{B37D445E-8A62-405B-B717-F073C2809C99}" dt="2023-04-26T10:15:20.175" v="2031" actId="6549"/>
        <pc:sldMkLst>
          <pc:docMk/>
          <pc:sldMk cId="3450705264" sldId="859"/>
        </pc:sldMkLst>
        <pc:spChg chg="mod">
          <ac:chgData name="Fatima Azzahra" userId="039cf420-53de-473d-b2df-bb8e2c655e31" providerId="ADAL" clId="{B37D445E-8A62-405B-B717-F073C2809C99}" dt="2023-04-18T14:43:27.848" v="1657" actId="20577"/>
          <ac:spMkLst>
            <pc:docMk/>
            <pc:sldMk cId="3450705264" sldId="859"/>
            <ac:spMk id="15" creationId="{00000000-0000-0000-0000-000000000000}"/>
          </ac:spMkLst>
        </pc:spChg>
        <pc:spChg chg="mod">
          <ac:chgData name="Fatima Azzahra" userId="039cf420-53de-473d-b2df-bb8e2c655e31" providerId="ADAL" clId="{B37D445E-8A62-405B-B717-F073C2809C99}" dt="2023-04-18T14:46:48.479" v="1757" actId="20577"/>
          <ac:spMkLst>
            <pc:docMk/>
            <pc:sldMk cId="3450705264" sldId="859"/>
            <ac:spMk id="32" creationId="{9542DE03-2341-2141-9FE9-AA3AA3A409C3}"/>
          </ac:spMkLst>
        </pc:spChg>
        <pc:spChg chg="mod">
          <ac:chgData name="Fatima Azzahra" userId="039cf420-53de-473d-b2df-bb8e2c655e31" providerId="ADAL" clId="{B37D445E-8A62-405B-B717-F073C2809C99}" dt="2023-04-18T14:47:36.078" v="1768" actId="20577"/>
          <ac:spMkLst>
            <pc:docMk/>
            <pc:sldMk cId="3450705264" sldId="859"/>
            <ac:spMk id="33" creationId="{E347733D-39AC-6C4D-9F07-A5489B96D85B}"/>
          </ac:spMkLst>
        </pc:spChg>
        <pc:spChg chg="mod">
          <ac:chgData name="Fatima Azzahra" userId="039cf420-53de-473d-b2df-bb8e2c655e31" providerId="ADAL" clId="{B37D445E-8A62-405B-B717-F073C2809C99}" dt="2023-04-18T14:46:27.940" v="1734" actId="20577"/>
          <ac:spMkLst>
            <pc:docMk/>
            <pc:sldMk cId="3450705264" sldId="859"/>
            <ac:spMk id="34" creationId="{369838B7-38A8-794D-9256-7FBDAA3992F6}"/>
          </ac:spMkLst>
        </pc:spChg>
        <pc:spChg chg="mod">
          <ac:chgData name="Fatima Azzahra" userId="039cf420-53de-473d-b2df-bb8e2c655e31" providerId="ADAL" clId="{B37D445E-8A62-405B-B717-F073C2809C99}" dt="2023-04-18T14:47:57.367" v="1779" actId="20577"/>
          <ac:spMkLst>
            <pc:docMk/>
            <pc:sldMk cId="3450705264" sldId="859"/>
            <ac:spMk id="39" creationId="{67F4BBFD-1802-4342-81C4-94D0CD138C60}"/>
          </ac:spMkLst>
        </pc:spChg>
        <pc:spChg chg="mod">
          <ac:chgData name="Fatima Azzahra" userId="039cf420-53de-473d-b2df-bb8e2c655e31" providerId="ADAL" clId="{B37D445E-8A62-405B-B717-F073C2809C99}" dt="2023-04-18T14:48:06.824" v="1787" actId="20577"/>
          <ac:spMkLst>
            <pc:docMk/>
            <pc:sldMk cId="3450705264" sldId="859"/>
            <ac:spMk id="40" creationId="{973369E2-A597-C940-94E4-F754655D6434}"/>
          </ac:spMkLst>
        </pc:spChg>
        <pc:spChg chg="mod">
          <ac:chgData name="Fatima Azzahra" userId="039cf420-53de-473d-b2df-bb8e2c655e31" providerId="ADAL" clId="{B37D445E-8A62-405B-B717-F073C2809C99}" dt="2023-04-18T14:48:19.458" v="1789" actId="20577"/>
          <ac:spMkLst>
            <pc:docMk/>
            <pc:sldMk cId="3450705264" sldId="859"/>
            <ac:spMk id="41" creationId="{961BD0D4-1595-ED47-AA95-A9AF3B0316FC}"/>
          </ac:spMkLst>
        </pc:spChg>
        <pc:spChg chg="mod">
          <ac:chgData name="Fatima Azzahra" userId="039cf420-53de-473d-b2df-bb8e2c655e31" providerId="ADAL" clId="{B37D445E-8A62-405B-B717-F073C2809C99}" dt="2023-04-18T14:45:22.036" v="1695" actId="20577"/>
          <ac:spMkLst>
            <pc:docMk/>
            <pc:sldMk cId="3450705264" sldId="859"/>
            <ac:spMk id="45" creationId="{E3A084FE-D132-274D-895E-0355F7A97F0D}"/>
          </ac:spMkLst>
        </pc:spChg>
        <pc:spChg chg="mod">
          <ac:chgData name="Fatima Azzahra" userId="039cf420-53de-473d-b2df-bb8e2c655e31" providerId="ADAL" clId="{B37D445E-8A62-405B-B717-F073C2809C99}" dt="2023-04-18T14:43:44.850" v="1664" actId="20577"/>
          <ac:spMkLst>
            <pc:docMk/>
            <pc:sldMk cId="3450705264" sldId="859"/>
            <ac:spMk id="46" creationId="{6EBF1616-8FCB-AB47-8A42-3A7FCAAEDE40}"/>
          </ac:spMkLst>
        </pc:spChg>
        <pc:spChg chg="mod">
          <ac:chgData name="Fatima Azzahra" userId="039cf420-53de-473d-b2df-bb8e2c655e31" providerId="ADAL" clId="{B37D445E-8A62-405B-B717-F073C2809C99}" dt="2023-04-18T14:44:43.135" v="1675" actId="20577"/>
          <ac:spMkLst>
            <pc:docMk/>
            <pc:sldMk cId="3450705264" sldId="859"/>
            <ac:spMk id="47" creationId="{2A4E63B5-1D9C-564D-8AB1-D020BA4EFC57}"/>
          </ac:spMkLst>
        </pc:spChg>
        <pc:spChg chg="mod">
          <ac:chgData name="Fatima Azzahra" userId="039cf420-53de-473d-b2df-bb8e2c655e31" providerId="ADAL" clId="{B37D445E-8A62-405B-B717-F073C2809C99}" dt="2023-04-18T14:45:26.649" v="1701" actId="20577"/>
          <ac:spMkLst>
            <pc:docMk/>
            <pc:sldMk cId="3450705264" sldId="859"/>
            <ac:spMk id="48" creationId="{E5368CD9-70AC-BA48-A208-DE7E14290636}"/>
          </ac:spMkLst>
        </pc:spChg>
        <pc:spChg chg="mod">
          <ac:chgData name="Fatima Azzahra" userId="039cf420-53de-473d-b2df-bb8e2c655e31" providerId="ADAL" clId="{B37D445E-8A62-405B-B717-F073C2809C99}" dt="2023-04-18T14:45:06.874" v="1681" actId="20577"/>
          <ac:spMkLst>
            <pc:docMk/>
            <pc:sldMk cId="3450705264" sldId="859"/>
            <ac:spMk id="77" creationId="{2AE88E30-65FF-4234-82FD-5E39C52C59DD}"/>
          </ac:spMkLst>
        </pc:spChg>
        <pc:spChg chg="mod">
          <ac:chgData name="Fatima Azzahra" userId="039cf420-53de-473d-b2df-bb8e2c655e31" providerId="ADAL" clId="{B37D445E-8A62-405B-B717-F073C2809C99}" dt="2023-04-18T14:48:46.488" v="1803" actId="20577"/>
          <ac:spMkLst>
            <pc:docMk/>
            <pc:sldMk cId="3450705264" sldId="859"/>
            <ac:spMk id="78" creationId="{B55610D5-4EF7-49EC-A7F1-C6A9FC49C0E4}"/>
          </ac:spMkLst>
        </pc:spChg>
        <pc:spChg chg="mod">
          <ac:chgData name="Fatima Azzahra" userId="039cf420-53de-473d-b2df-bb8e2c655e31" providerId="ADAL" clId="{B37D445E-8A62-405B-B717-F073C2809C99}" dt="2023-04-18T14:48:27.820" v="1795" actId="20577"/>
          <ac:spMkLst>
            <pc:docMk/>
            <pc:sldMk cId="3450705264" sldId="859"/>
            <ac:spMk id="79" creationId="{87194873-FB52-4920-8099-8AE7417D0B54}"/>
          </ac:spMkLst>
        </pc:spChg>
        <pc:spChg chg="mod">
          <ac:chgData name="Fatima Azzahra" userId="039cf420-53de-473d-b2df-bb8e2c655e31" providerId="ADAL" clId="{B37D445E-8A62-405B-B717-F073C2809C99}" dt="2023-04-18T14:46:34.616" v="1744" actId="20577"/>
          <ac:spMkLst>
            <pc:docMk/>
            <pc:sldMk cId="3450705264" sldId="859"/>
            <ac:spMk id="80" creationId="{FFE75059-EFC0-4263-A5EC-37698717614E}"/>
          </ac:spMkLst>
        </pc:spChg>
        <pc:spChg chg="mod">
          <ac:chgData name="Fatima Azzahra" userId="039cf420-53de-473d-b2df-bb8e2c655e31" providerId="ADAL" clId="{B37D445E-8A62-405B-B717-F073C2809C99}" dt="2023-04-18T14:50:00.076" v="1817" actId="20577"/>
          <ac:spMkLst>
            <pc:docMk/>
            <pc:sldMk cId="3450705264" sldId="859"/>
            <ac:spMk id="82" creationId="{CF2712FD-14C5-4709-BC63-D51C6281E5B6}"/>
          </ac:spMkLst>
        </pc:spChg>
      </pc:sldChg>
      <pc:sldChg chg="modNotesTx">
        <pc:chgData name="Fatima Azzahra" userId="039cf420-53de-473d-b2df-bb8e2c655e31" providerId="ADAL" clId="{B37D445E-8A62-405B-B717-F073C2809C99}" dt="2023-04-18T07:40:41.354" v="1543"/>
        <pc:sldMkLst>
          <pc:docMk/>
          <pc:sldMk cId="2801112795" sldId="860"/>
        </pc:sldMkLst>
      </pc:sldChg>
      <pc:sldChg chg="modSp mod">
        <pc:chgData name="Fatima Azzahra" userId="039cf420-53de-473d-b2df-bb8e2c655e31" providerId="ADAL" clId="{B37D445E-8A62-405B-B717-F073C2809C99}" dt="2023-04-14T13:33:34.810" v="1008" actId="1076"/>
        <pc:sldMkLst>
          <pc:docMk/>
          <pc:sldMk cId="1010029124" sldId="861"/>
        </pc:sldMkLst>
        <pc:spChg chg="mod">
          <ac:chgData name="Fatima Azzahra" userId="039cf420-53de-473d-b2df-bb8e2c655e31" providerId="ADAL" clId="{B37D445E-8A62-405B-B717-F073C2809C99}" dt="2023-04-14T13:33:34.810" v="1008" actId="1076"/>
          <ac:spMkLst>
            <pc:docMk/>
            <pc:sldMk cId="1010029124" sldId="861"/>
            <ac:spMk id="9" creationId="{D575F74B-00CA-430A-9973-50C879494B5B}"/>
          </ac:spMkLst>
        </pc:spChg>
      </pc:sldChg>
      <pc:sldChg chg="addSp modSp mod">
        <pc:chgData name="Fatima Azzahra" userId="039cf420-53de-473d-b2df-bb8e2c655e31" providerId="ADAL" clId="{B37D445E-8A62-405B-B717-F073C2809C99}" dt="2023-04-26T08:26:43.360" v="1914" actId="20577"/>
        <pc:sldMkLst>
          <pc:docMk/>
          <pc:sldMk cId="1700175247" sldId="862"/>
        </pc:sldMkLst>
        <pc:spChg chg="add mod">
          <ac:chgData name="Fatima Azzahra" userId="039cf420-53de-473d-b2df-bb8e2c655e31" providerId="ADAL" clId="{B37D445E-8A62-405B-B717-F073C2809C99}" dt="2023-04-26T08:26:43.360" v="1914" actId="20577"/>
          <ac:spMkLst>
            <pc:docMk/>
            <pc:sldMk cId="1700175247" sldId="862"/>
            <ac:spMk id="4" creationId="{92A741D9-E900-80E4-0AD0-00147E2B5953}"/>
          </ac:spMkLst>
        </pc:spChg>
        <pc:picChg chg="mod">
          <ac:chgData name="Fatima Azzahra" userId="039cf420-53de-473d-b2df-bb8e2c655e31" providerId="ADAL" clId="{B37D445E-8A62-405B-B717-F073C2809C99}" dt="2023-04-14T13:33:22.098" v="1005" actId="1076"/>
          <ac:picMkLst>
            <pc:docMk/>
            <pc:sldMk cId="1700175247" sldId="862"/>
            <ac:picMk id="5" creationId="{62D99114-9DB9-4D91-A15D-113A8F4389BE}"/>
          </ac:picMkLst>
        </pc:picChg>
      </pc:sldChg>
      <pc:sldChg chg="addSp delSp modSp mod modNotesTx">
        <pc:chgData name="Fatima Azzahra" userId="039cf420-53de-473d-b2df-bb8e2c655e31" providerId="ADAL" clId="{B37D445E-8A62-405B-B717-F073C2809C99}" dt="2023-04-26T10:15:36.805" v="2032" actId="6549"/>
        <pc:sldMkLst>
          <pc:docMk/>
          <pc:sldMk cId="2439267580" sldId="865"/>
        </pc:sldMkLst>
        <pc:spChg chg="mod">
          <ac:chgData name="Fatima Azzahra" userId="039cf420-53de-473d-b2df-bb8e2c655e31" providerId="ADAL" clId="{B37D445E-8A62-405B-B717-F073C2809C99}" dt="2023-04-26T10:14:40.156" v="2030" actId="20577"/>
          <ac:spMkLst>
            <pc:docMk/>
            <pc:sldMk cId="2439267580" sldId="865"/>
            <ac:spMk id="3" creationId="{00000000-0000-0000-0000-000000000000}"/>
          </ac:spMkLst>
        </pc:spChg>
        <pc:picChg chg="del">
          <ac:chgData name="Fatima Azzahra" userId="039cf420-53de-473d-b2df-bb8e2c655e31" providerId="ADAL" clId="{B37D445E-8A62-405B-B717-F073C2809C99}" dt="2023-04-26T10:14:10.642" v="2019" actId="478"/>
          <ac:picMkLst>
            <pc:docMk/>
            <pc:sldMk cId="2439267580" sldId="865"/>
            <ac:picMk id="4" creationId="{25F1D9B5-6899-B5A1-9D38-5CE137065A16}"/>
          </ac:picMkLst>
        </pc:picChg>
        <pc:picChg chg="add mod">
          <ac:chgData name="Fatima Azzahra" userId="039cf420-53de-473d-b2df-bb8e2c655e31" providerId="ADAL" clId="{B37D445E-8A62-405B-B717-F073C2809C99}" dt="2023-04-26T10:14:26.926" v="2024" actId="1076"/>
          <ac:picMkLst>
            <pc:docMk/>
            <pc:sldMk cId="2439267580" sldId="865"/>
            <ac:picMk id="5" creationId="{1F687488-2AD9-062E-3B28-C5B88541BAA3}"/>
          </ac:picMkLst>
        </pc:picChg>
      </pc:sldChg>
      <pc:sldChg chg="addSp delSp modSp mod modNotesTx">
        <pc:chgData name="Fatima Azzahra" userId="039cf420-53de-473d-b2df-bb8e2c655e31" providerId="ADAL" clId="{B37D445E-8A62-405B-B717-F073C2809C99}" dt="2023-04-26T10:16:02.078" v="2035" actId="6549"/>
        <pc:sldMkLst>
          <pc:docMk/>
          <pc:sldMk cId="2095498028" sldId="1018"/>
        </pc:sldMkLst>
        <pc:picChg chg="add mod">
          <ac:chgData name="Fatima Azzahra" userId="039cf420-53de-473d-b2df-bb8e2c655e31" providerId="ADAL" clId="{B37D445E-8A62-405B-B717-F073C2809C99}" dt="2023-04-26T09:36:35.909" v="2018" actId="14100"/>
          <ac:picMkLst>
            <pc:docMk/>
            <pc:sldMk cId="2095498028" sldId="1018"/>
            <ac:picMk id="5" creationId="{09424626-9EAB-10CB-44D0-3DE060A8E07D}"/>
          </ac:picMkLst>
        </pc:picChg>
        <pc:picChg chg="del">
          <ac:chgData name="Fatima Azzahra" userId="039cf420-53de-473d-b2df-bb8e2c655e31" providerId="ADAL" clId="{B37D445E-8A62-405B-B717-F073C2809C99}" dt="2023-04-26T09:36:05.518" v="2010" actId="478"/>
          <ac:picMkLst>
            <pc:docMk/>
            <pc:sldMk cId="2095498028" sldId="1018"/>
            <ac:picMk id="7" creationId="{F067D058-F150-346B-FA7F-D2EDB450F300}"/>
          </ac:picMkLst>
        </pc:picChg>
      </pc:sldChg>
      <pc:sldChg chg="addSp delSp modSp mod modNotesTx">
        <pc:chgData name="Fatima Azzahra" userId="039cf420-53de-473d-b2df-bb8e2c655e31" providerId="ADAL" clId="{B37D445E-8A62-405B-B717-F073C2809C99}" dt="2023-04-18T07:53:21.975" v="1615"/>
        <pc:sldMkLst>
          <pc:docMk/>
          <pc:sldMk cId="2307516608" sldId="1019"/>
        </pc:sldMkLst>
        <pc:spChg chg="mod">
          <ac:chgData name="Fatima Azzahra" userId="039cf420-53de-473d-b2df-bb8e2c655e31" providerId="ADAL" clId="{B37D445E-8A62-405B-B717-F073C2809C99}" dt="2023-04-18T07:53:15.887" v="1614" actId="13926"/>
          <ac:spMkLst>
            <pc:docMk/>
            <pc:sldMk cId="2307516608" sldId="1019"/>
            <ac:spMk id="2" creationId="{A90FF584-5344-4A7C-B065-ECE0C7F064A8}"/>
          </ac:spMkLst>
        </pc:spChg>
        <pc:picChg chg="del">
          <ac:chgData name="Fatima Azzahra" userId="039cf420-53de-473d-b2df-bb8e2c655e31" providerId="ADAL" clId="{B37D445E-8A62-405B-B717-F073C2809C99}" dt="2023-04-18T07:42:51.037" v="1552" actId="478"/>
          <ac:picMkLst>
            <pc:docMk/>
            <pc:sldMk cId="2307516608" sldId="1019"/>
            <ac:picMk id="4" creationId="{B4A67B50-DF51-8988-3106-3F07CC63C12F}"/>
          </ac:picMkLst>
        </pc:picChg>
        <pc:picChg chg="add mod">
          <ac:chgData name="Fatima Azzahra" userId="039cf420-53de-473d-b2df-bb8e2c655e31" providerId="ADAL" clId="{B37D445E-8A62-405B-B717-F073C2809C99}" dt="2023-04-18T07:43:03.564" v="1556" actId="1076"/>
          <ac:picMkLst>
            <pc:docMk/>
            <pc:sldMk cId="2307516608" sldId="1019"/>
            <ac:picMk id="6" creationId="{17474E31-7870-1915-1877-00E11BDDD9F9}"/>
          </ac:picMkLst>
        </pc:picChg>
      </pc:sldChg>
      <pc:sldChg chg="modSp mod modNotesTx">
        <pc:chgData name="Fatima Azzahra" userId="039cf420-53de-473d-b2df-bb8e2c655e31" providerId="ADAL" clId="{B37D445E-8A62-405B-B717-F073C2809C99}" dt="2023-04-18T09:31:41.440" v="1645" actId="20577"/>
        <pc:sldMkLst>
          <pc:docMk/>
          <pc:sldMk cId="3318284643" sldId="1020"/>
        </pc:sldMkLst>
        <pc:spChg chg="mod">
          <ac:chgData name="Fatima Azzahra" userId="039cf420-53de-473d-b2df-bb8e2c655e31" providerId="ADAL" clId="{B37D445E-8A62-405B-B717-F073C2809C99}" dt="2023-04-18T09:31:41.440" v="1645" actId="20577"/>
          <ac:spMkLst>
            <pc:docMk/>
            <pc:sldMk cId="3318284643" sldId="1020"/>
            <ac:spMk id="2" creationId="{00000000-0000-0000-0000-000000000000}"/>
          </ac:spMkLst>
        </pc:spChg>
      </pc:sldChg>
      <pc:sldChg chg="del">
        <pc:chgData name="Fatima Azzahra" userId="039cf420-53de-473d-b2df-bb8e2c655e31" providerId="ADAL" clId="{B37D445E-8A62-405B-B717-F073C2809C99}" dt="2023-04-18T09:32:11.248" v="1646" actId="2696"/>
        <pc:sldMkLst>
          <pc:docMk/>
          <pc:sldMk cId="4072512939" sldId="1021"/>
        </pc:sldMkLst>
      </pc:sldChg>
      <pc:sldChg chg="modNotesTx">
        <pc:chgData name="Fatima Azzahra" userId="039cf420-53de-473d-b2df-bb8e2c655e31" providerId="ADAL" clId="{B37D445E-8A62-405B-B717-F073C2809C99}" dt="2023-04-18T07:42:17.860" v="1547"/>
        <pc:sldMkLst>
          <pc:docMk/>
          <pc:sldMk cId="3541678260" sldId="1192"/>
        </pc:sldMkLst>
      </pc:sldChg>
      <pc:sldChg chg="modSp mod">
        <pc:chgData name="Fatima Azzahra" userId="039cf420-53de-473d-b2df-bb8e2c655e31" providerId="ADAL" clId="{B37D445E-8A62-405B-B717-F073C2809C99}" dt="2023-04-14T13:57:59.997" v="1109" actId="113"/>
        <pc:sldMkLst>
          <pc:docMk/>
          <pc:sldMk cId="2809199951" sldId="1193"/>
        </pc:sldMkLst>
        <pc:spChg chg="mod">
          <ac:chgData name="Fatima Azzahra" userId="039cf420-53de-473d-b2df-bb8e2c655e31" providerId="ADAL" clId="{B37D445E-8A62-405B-B717-F073C2809C99}" dt="2023-04-14T13:57:59.997" v="1109" actId="113"/>
          <ac:spMkLst>
            <pc:docMk/>
            <pc:sldMk cId="2809199951" sldId="1193"/>
            <ac:spMk id="5" creationId="{CF8D652D-C69C-49FE-8B2B-7C905C52BE0E}"/>
          </ac:spMkLst>
        </pc:spChg>
      </pc:sldChg>
      <pc:sldChg chg="addSp delSp modSp add mod setBg modClrScheme chgLayout">
        <pc:chgData name="Fatima Azzahra" userId="039cf420-53de-473d-b2df-bb8e2c655e31" providerId="ADAL" clId="{B37D445E-8A62-405B-B717-F073C2809C99}" dt="2023-04-18T07:21:44.638" v="1416" actId="1035"/>
        <pc:sldMkLst>
          <pc:docMk/>
          <pc:sldMk cId="782010186" sldId="1194"/>
        </pc:sldMkLst>
        <pc:spChg chg="add mod">
          <ac:chgData name="Fatima Azzahra" userId="039cf420-53de-473d-b2df-bb8e2c655e31" providerId="ADAL" clId="{B37D445E-8A62-405B-B717-F073C2809C99}" dt="2023-04-14T12:07:36.450" v="125" actId="1076"/>
          <ac:spMkLst>
            <pc:docMk/>
            <pc:sldMk cId="782010186" sldId="1194"/>
            <ac:spMk id="2" creationId="{FDDC9CF7-71FD-37F3-1799-9F04794BB161}"/>
          </ac:spMkLst>
        </pc:spChg>
        <pc:spChg chg="add mod ord">
          <ac:chgData name="Fatima Azzahra" userId="039cf420-53de-473d-b2df-bb8e2c655e31" providerId="ADAL" clId="{B37D445E-8A62-405B-B717-F073C2809C99}" dt="2023-04-18T07:20:34.919" v="1346" actId="1076"/>
          <ac:spMkLst>
            <pc:docMk/>
            <pc:sldMk cId="782010186" sldId="1194"/>
            <ac:spMk id="3" creationId="{901316C3-392E-B673-79BA-9B38083D9210}"/>
          </ac:spMkLst>
        </pc:spChg>
        <pc:spChg chg="add del mod">
          <ac:chgData name="Fatima Azzahra" userId="039cf420-53de-473d-b2df-bb8e2c655e31" providerId="ADAL" clId="{B37D445E-8A62-405B-B717-F073C2809C99}" dt="2023-04-14T12:07:04.474" v="120" actId="478"/>
          <ac:spMkLst>
            <pc:docMk/>
            <pc:sldMk cId="782010186" sldId="1194"/>
            <ac:spMk id="4" creationId="{447854A0-551E-FFC1-B65E-BCA945D8E047}"/>
          </ac:spMkLst>
        </pc:spChg>
        <pc:spChg chg="del mod">
          <ac:chgData name="Fatima Azzahra" userId="039cf420-53de-473d-b2df-bb8e2c655e31" providerId="ADAL" clId="{B37D445E-8A62-405B-B717-F073C2809C99}" dt="2023-04-14T12:02:47.356" v="61" actId="478"/>
          <ac:spMkLst>
            <pc:docMk/>
            <pc:sldMk cId="782010186" sldId="1194"/>
            <ac:spMk id="5" creationId="{60F9C745-2764-B44C-584A-3E82B0D078CD}"/>
          </ac:spMkLst>
        </pc:spChg>
        <pc:spChg chg="add mod">
          <ac:chgData name="Fatima Azzahra" userId="039cf420-53de-473d-b2df-bb8e2c655e31" providerId="ADAL" clId="{B37D445E-8A62-405B-B717-F073C2809C99}" dt="2023-04-18T07:19:55.966" v="1338" actId="14100"/>
          <ac:spMkLst>
            <pc:docMk/>
            <pc:sldMk cId="782010186" sldId="1194"/>
            <ac:spMk id="6" creationId="{5C482D15-BB44-5809-2438-462AC85D4322}"/>
          </ac:spMkLst>
        </pc:spChg>
        <pc:spChg chg="del">
          <ac:chgData name="Fatima Azzahra" userId="039cf420-53de-473d-b2df-bb8e2c655e31" providerId="ADAL" clId="{B37D445E-8A62-405B-B717-F073C2809C99}" dt="2023-04-14T12:02:24.093" v="57" actId="478"/>
          <ac:spMkLst>
            <pc:docMk/>
            <pc:sldMk cId="782010186" sldId="1194"/>
            <ac:spMk id="8" creationId="{A377A5AC-C624-6FAD-3F86-824498BE01EA}"/>
          </ac:spMkLst>
        </pc:spChg>
        <pc:spChg chg="add mod">
          <ac:chgData name="Fatima Azzahra" userId="039cf420-53de-473d-b2df-bb8e2c655e31" providerId="ADAL" clId="{B37D445E-8A62-405B-B717-F073C2809C99}" dt="2023-04-18T07:20:59.280" v="1352" actId="1076"/>
          <ac:spMkLst>
            <pc:docMk/>
            <pc:sldMk cId="782010186" sldId="1194"/>
            <ac:spMk id="9" creationId="{95A7D84C-6273-C3DC-604A-1D3FA02747FD}"/>
          </ac:spMkLst>
        </pc:spChg>
        <pc:spChg chg="add mod">
          <ac:chgData name="Fatima Azzahra" userId="039cf420-53de-473d-b2df-bb8e2c655e31" providerId="ADAL" clId="{B37D445E-8A62-405B-B717-F073C2809C99}" dt="2023-04-18T07:21:10.279" v="1355" actId="14100"/>
          <ac:spMkLst>
            <pc:docMk/>
            <pc:sldMk cId="782010186" sldId="1194"/>
            <ac:spMk id="10" creationId="{2ACD9E70-0591-F363-B99E-3106121EE358}"/>
          </ac:spMkLst>
        </pc:spChg>
        <pc:spChg chg="add mod">
          <ac:chgData name="Fatima Azzahra" userId="039cf420-53de-473d-b2df-bb8e2c655e31" providerId="ADAL" clId="{B37D445E-8A62-405B-B717-F073C2809C99}" dt="2023-04-14T12:15:40.171" v="192" actId="207"/>
          <ac:spMkLst>
            <pc:docMk/>
            <pc:sldMk cId="782010186" sldId="1194"/>
            <ac:spMk id="11" creationId="{7B8D8D05-C4B4-CDFC-7998-833C52891D17}"/>
          </ac:spMkLst>
        </pc:spChg>
        <pc:spChg chg="add mod">
          <ac:chgData name="Fatima Azzahra" userId="039cf420-53de-473d-b2df-bb8e2c655e31" providerId="ADAL" clId="{B37D445E-8A62-405B-B717-F073C2809C99}" dt="2023-04-18T07:20:40.374" v="1347" actId="1076"/>
          <ac:spMkLst>
            <pc:docMk/>
            <pc:sldMk cId="782010186" sldId="1194"/>
            <ac:spMk id="12" creationId="{F27EF3BD-03CF-0EB8-9451-8E224359A40F}"/>
          </ac:spMkLst>
        </pc:spChg>
        <pc:spChg chg="add mod">
          <ac:chgData name="Fatima Azzahra" userId="039cf420-53de-473d-b2df-bb8e2c655e31" providerId="ADAL" clId="{B37D445E-8A62-405B-B717-F073C2809C99}" dt="2023-04-14T12:17:33.027" v="240" actId="20577"/>
          <ac:spMkLst>
            <pc:docMk/>
            <pc:sldMk cId="782010186" sldId="1194"/>
            <ac:spMk id="21" creationId="{017C583E-79CB-16F7-3B71-B84A923F51FB}"/>
          </ac:spMkLst>
        </pc:spChg>
        <pc:spChg chg="add mod">
          <ac:chgData name="Fatima Azzahra" userId="039cf420-53de-473d-b2df-bb8e2c655e31" providerId="ADAL" clId="{B37D445E-8A62-405B-B717-F073C2809C99}" dt="2023-04-14T12:18:29.764" v="270" actId="20577"/>
          <ac:spMkLst>
            <pc:docMk/>
            <pc:sldMk cId="782010186" sldId="1194"/>
            <ac:spMk id="23" creationId="{55A66469-0655-DAC9-603F-7E52E2F3B747}"/>
          </ac:spMkLst>
        </pc:spChg>
        <pc:picChg chg="del">
          <ac:chgData name="Fatima Azzahra" userId="039cf420-53de-473d-b2df-bb8e2c655e31" providerId="ADAL" clId="{B37D445E-8A62-405B-B717-F073C2809C99}" dt="2023-04-14T12:02:19.227" v="55" actId="478"/>
          <ac:picMkLst>
            <pc:docMk/>
            <pc:sldMk cId="782010186" sldId="1194"/>
            <ac:picMk id="3" creationId="{39F85944-CB55-4FF2-882A-E3831622DFF7}"/>
          </ac:picMkLst>
        </pc:picChg>
        <pc:picChg chg="add mod">
          <ac:chgData name="Fatima Azzahra" userId="039cf420-53de-473d-b2df-bb8e2c655e31" providerId="ADAL" clId="{B37D445E-8A62-405B-B717-F073C2809C99}" dt="2023-04-14T12:20:17.893" v="291" actId="1076"/>
          <ac:picMkLst>
            <pc:docMk/>
            <pc:sldMk cId="782010186" sldId="1194"/>
            <ac:picMk id="7" creationId="{E5EAFDE9-692D-23A8-EE52-130AB64652B7}"/>
          </ac:picMkLst>
        </pc:picChg>
        <pc:picChg chg="add mod">
          <ac:chgData name="Fatima Azzahra" userId="039cf420-53de-473d-b2df-bb8e2c655e31" providerId="ADAL" clId="{B37D445E-8A62-405B-B717-F073C2809C99}" dt="2023-04-14T12:20:42.132" v="296" actId="1076"/>
          <ac:picMkLst>
            <pc:docMk/>
            <pc:sldMk cId="782010186" sldId="1194"/>
            <ac:picMk id="26" creationId="{B3C93AA2-E08F-7795-E553-4C087CC74F2D}"/>
          </ac:picMkLst>
        </pc:picChg>
        <pc:picChg chg="add mod modCrop">
          <ac:chgData name="Fatima Azzahra" userId="039cf420-53de-473d-b2df-bb8e2c655e31" providerId="ADAL" clId="{B37D445E-8A62-405B-B717-F073C2809C99}" dt="2023-04-18T07:20:47.941" v="1349" actId="1076"/>
          <ac:picMkLst>
            <pc:docMk/>
            <pc:sldMk cId="782010186" sldId="1194"/>
            <ac:picMk id="28" creationId="{681892FD-6F71-0876-899D-346870E46BFB}"/>
          </ac:picMkLst>
        </pc:picChg>
        <pc:picChg chg="add mod">
          <ac:chgData name="Fatima Azzahra" userId="039cf420-53de-473d-b2df-bb8e2c655e31" providerId="ADAL" clId="{B37D445E-8A62-405B-B717-F073C2809C99}" dt="2023-04-18T07:21:03.987" v="1353" actId="1076"/>
          <ac:picMkLst>
            <pc:docMk/>
            <pc:sldMk cId="782010186" sldId="1194"/>
            <ac:picMk id="30" creationId="{69D757E4-A164-6866-5F0B-DA5FC766CE24}"/>
          </ac:picMkLst>
        </pc:picChg>
        <pc:picChg chg="add mod modCrop">
          <ac:chgData name="Fatima Azzahra" userId="039cf420-53de-473d-b2df-bb8e2c655e31" providerId="ADAL" clId="{B37D445E-8A62-405B-B717-F073C2809C99}" dt="2023-04-18T07:21:06.876" v="1354" actId="1076"/>
          <ac:picMkLst>
            <pc:docMk/>
            <pc:sldMk cId="782010186" sldId="1194"/>
            <ac:picMk id="32" creationId="{4D6E14C9-D0CF-571A-51D7-C0456D86E6F7}"/>
          </ac:picMkLst>
        </pc:picChg>
        <pc:picChg chg="add mod">
          <ac:chgData name="Fatima Azzahra" userId="039cf420-53de-473d-b2df-bb8e2c655e31" providerId="ADAL" clId="{B37D445E-8A62-405B-B717-F073C2809C99}" dt="2023-04-14T12:22:36.333" v="322" actId="1076"/>
          <ac:picMkLst>
            <pc:docMk/>
            <pc:sldMk cId="782010186" sldId="1194"/>
            <ac:picMk id="34" creationId="{C77E4D0F-A05B-15A9-391D-DF3003837E2A}"/>
          </ac:picMkLst>
        </pc:picChg>
        <pc:picChg chg="add mod">
          <ac:chgData name="Fatima Azzahra" userId="039cf420-53de-473d-b2df-bb8e2c655e31" providerId="ADAL" clId="{B37D445E-8A62-405B-B717-F073C2809C99}" dt="2023-04-14T12:34:27.081" v="485" actId="1076"/>
          <ac:picMkLst>
            <pc:docMk/>
            <pc:sldMk cId="782010186" sldId="1194"/>
            <ac:picMk id="36" creationId="{732BC3A1-4A39-7012-617E-591262CA6713}"/>
          </ac:picMkLst>
        </pc:picChg>
        <pc:picChg chg="add mod">
          <ac:chgData name="Fatima Azzahra" userId="039cf420-53de-473d-b2df-bb8e2c655e31" providerId="ADAL" clId="{B37D445E-8A62-405B-B717-F073C2809C99}" dt="2023-04-14T12:35:03.194" v="496" actId="1076"/>
          <ac:picMkLst>
            <pc:docMk/>
            <pc:sldMk cId="782010186" sldId="1194"/>
            <ac:picMk id="38" creationId="{B562930A-2800-F6D0-9888-AF51EB2B56D5}"/>
          </ac:picMkLst>
        </pc:picChg>
        <pc:picChg chg="add mod">
          <ac:chgData name="Fatima Azzahra" userId="039cf420-53de-473d-b2df-bb8e2c655e31" providerId="ADAL" clId="{B37D445E-8A62-405B-B717-F073C2809C99}" dt="2023-04-14T12:35:17.328" v="500" actId="1076"/>
          <ac:picMkLst>
            <pc:docMk/>
            <pc:sldMk cId="782010186" sldId="1194"/>
            <ac:picMk id="40" creationId="{5555B83A-9923-7F86-DFB5-F38A30A8B163}"/>
          </ac:picMkLst>
        </pc:picChg>
        <pc:picChg chg="add mod">
          <ac:chgData name="Fatima Azzahra" userId="039cf420-53de-473d-b2df-bb8e2c655e31" providerId="ADAL" clId="{B37D445E-8A62-405B-B717-F073C2809C99}" dt="2023-04-14T12:34:43.906" v="490" actId="1076"/>
          <ac:picMkLst>
            <pc:docMk/>
            <pc:sldMk cId="782010186" sldId="1194"/>
            <ac:picMk id="42" creationId="{69CCA890-71FA-AB86-ADE5-4F9655C6DA7B}"/>
          </ac:picMkLst>
        </pc:picChg>
        <pc:picChg chg="add mod">
          <ac:chgData name="Fatima Azzahra" userId="039cf420-53de-473d-b2df-bb8e2c655e31" providerId="ADAL" clId="{B37D445E-8A62-405B-B717-F073C2809C99}" dt="2023-04-14T12:35:15.786" v="499" actId="1076"/>
          <ac:picMkLst>
            <pc:docMk/>
            <pc:sldMk cId="782010186" sldId="1194"/>
            <ac:picMk id="44" creationId="{7CFD8A34-D723-32C8-2571-83E4ED0CC1C8}"/>
          </ac:picMkLst>
        </pc:picChg>
        <pc:picChg chg="add mod modCrop">
          <ac:chgData name="Fatima Azzahra" userId="039cf420-53de-473d-b2df-bb8e2c655e31" providerId="ADAL" clId="{B37D445E-8A62-405B-B717-F073C2809C99}" dt="2023-04-14T12:34:34.478" v="487" actId="1076"/>
          <ac:picMkLst>
            <pc:docMk/>
            <pc:sldMk cId="782010186" sldId="1194"/>
            <ac:picMk id="46" creationId="{4A52D8E3-3C55-4BFC-B944-B432897435A8}"/>
          </ac:picMkLst>
        </pc:picChg>
        <pc:picChg chg="add mod">
          <ac:chgData name="Fatima Azzahra" userId="039cf420-53de-473d-b2df-bb8e2c655e31" providerId="ADAL" clId="{B37D445E-8A62-405B-B717-F073C2809C99}" dt="2023-04-14T12:34:30.358" v="486" actId="1076"/>
          <ac:picMkLst>
            <pc:docMk/>
            <pc:sldMk cId="782010186" sldId="1194"/>
            <ac:picMk id="48" creationId="{F7512F99-568F-71DB-3478-BC1D6382BB25}"/>
          </ac:picMkLst>
        </pc:picChg>
        <pc:picChg chg="add mod">
          <ac:chgData name="Fatima Azzahra" userId="039cf420-53de-473d-b2df-bb8e2c655e31" providerId="ADAL" clId="{B37D445E-8A62-405B-B717-F073C2809C99}" dt="2023-04-14T12:34:23.091" v="484" actId="1076"/>
          <ac:picMkLst>
            <pc:docMk/>
            <pc:sldMk cId="782010186" sldId="1194"/>
            <ac:picMk id="50" creationId="{264C993E-A6A8-EACC-04AE-940DEACF344C}"/>
          </ac:picMkLst>
        </pc:picChg>
        <pc:picChg chg="add mod">
          <ac:chgData name="Fatima Azzahra" userId="039cf420-53de-473d-b2df-bb8e2c655e31" providerId="ADAL" clId="{B37D445E-8A62-405B-B717-F073C2809C99}" dt="2023-04-18T07:21:44.638" v="1416" actId="1035"/>
          <ac:picMkLst>
            <pc:docMk/>
            <pc:sldMk cId="782010186" sldId="1194"/>
            <ac:picMk id="52" creationId="{F9928E49-56F6-9DD7-D40D-B6699BC13A3D}"/>
          </ac:picMkLst>
        </pc:picChg>
        <pc:picChg chg="add mod modCrop">
          <ac:chgData name="Fatima Azzahra" userId="039cf420-53de-473d-b2df-bb8e2c655e31" providerId="ADAL" clId="{B37D445E-8A62-405B-B717-F073C2809C99}" dt="2023-04-18T07:21:38.177" v="1411" actId="1035"/>
          <ac:picMkLst>
            <pc:docMk/>
            <pc:sldMk cId="782010186" sldId="1194"/>
            <ac:picMk id="54" creationId="{7877B237-79A0-4BDE-075E-E2F7480EF587}"/>
          </ac:picMkLst>
        </pc:picChg>
        <pc:picChg chg="add mod modCrop">
          <ac:chgData name="Fatima Azzahra" userId="039cf420-53de-473d-b2df-bb8e2c655e31" providerId="ADAL" clId="{B37D445E-8A62-405B-B717-F073C2809C99}" dt="2023-04-18T07:21:34.700" v="1407" actId="1036"/>
          <ac:picMkLst>
            <pc:docMk/>
            <pc:sldMk cId="782010186" sldId="1194"/>
            <ac:picMk id="56" creationId="{A4B94279-1151-9B34-0549-529FC5EDFEAF}"/>
          </ac:picMkLst>
        </pc:picChg>
        <pc:picChg chg="add mod">
          <ac:chgData name="Fatima Azzahra" userId="039cf420-53de-473d-b2df-bb8e2c655e31" providerId="ADAL" clId="{B37D445E-8A62-405B-B717-F073C2809C99}" dt="2023-04-18T07:21:31.285" v="1401" actId="1035"/>
          <ac:picMkLst>
            <pc:docMk/>
            <pc:sldMk cId="782010186" sldId="1194"/>
            <ac:picMk id="58" creationId="{46517100-4397-B51B-1158-963B4AC97AB7}"/>
          </ac:picMkLst>
        </pc:picChg>
        <pc:picChg chg="add mod">
          <ac:chgData name="Fatima Azzahra" userId="039cf420-53de-473d-b2df-bb8e2c655e31" providerId="ADAL" clId="{B37D445E-8A62-405B-B717-F073C2809C99}" dt="2023-04-14T12:34:13.330" v="480" actId="1076"/>
          <ac:picMkLst>
            <pc:docMk/>
            <pc:sldMk cId="782010186" sldId="1194"/>
            <ac:picMk id="60" creationId="{279DC8DD-F1C6-1177-CF9F-492EA128EE73}"/>
          </ac:picMkLst>
        </pc:picChg>
        <pc:picChg chg="add mod">
          <ac:chgData name="Fatima Azzahra" userId="039cf420-53de-473d-b2df-bb8e2c655e31" providerId="ADAL" clId="{B37D445E-8A62-405B-B717-F073C2809C99}" dt="2023-04-18T07:21:19.129" v="1372" actId="1036"/>
          <ac:picMkLst>
            <pc:docMk/>
            <pc:sldMk cId="782010186" sldId="1194"/>
            <ac:picMk id="62" creationId="{C68F2832-7DAE-36B6-A1B5-D91FD1F233A3}"/>
          </ac:picMkLst>
        </pc:picChg>
        <pc:picChg chg="add mod">
          <ac:chgData name="Fatima Azzahra" userId="039cf420-53de-473d-b2df-bb8e2c655e31" providerId="ADAL" clId="{B37D445E-8A62-405B-B717-F073C2809C99}" dt="2023-04-18T07:21:29.069" v="1396" actId="1036"/>
          <ac:picMkLst>
            <pc:docMk/>
            <pc:sldMk cId="782010186" sldId="1194"/>
            <ac:picMk id="64" creationId="{08D0BE92-D378-3670-937E-C4BBCED92D57}"/>
          </ac:picMkLst>
        </pc:picChg>
        <pc:picChg chg="add mod modCrop">
          <ac:chgData name="Fatima Azzahra" userId="039cf420-53de-473d-b2df-bb8e2c655e31" providerId="ADAL" clId="{B37D445E-8A62-405B-B717-F073C2809C99}" dt="2023-04-18T07:21:26.247" v="1390" actId="1036"/>
          <ac:picMkLst>
            <pc:docMk/>
            <pc:sldMk cId="782010186" sldId="1194"/>
            <ac:picMk id="66" creationId="{1F5D6B8B-9D94-15B9-9AB5-0A4665458BD8}"/>
          </ac:picMkLst>
        </pc:picChg>
        <pc:picChg chg="add mod modCrop">
          <ac:chgData name="Fatima Azzahra" userId="039cf420-53de-473d-b2df-bb8e2c655e31" providerId="ADAL" clId="{B37D445E-8A62-405B-B717-F073C2809C99}" dt="2023-04-18T07:21:22.723" v="1382" actId="1036"/>
          <ac:picMkLst>
            <pc:docMk/>
            <pc:sldMk cId="782010186" sldId="1194"/>
            <ac:picMk id="68" creationId="{809E5664-B6BD-6EB7-D839-C998FB813C0C}"/>
          </ac:picMkLst>
        </pc:picChg>
        <pc:picChg chg="add mod">
          <ac:chgData name="Fatima Azzahra" userId="039cf420-53de-473d-b2df-bb8e2c655e31" providerId="ADAL" clId="{B37D445E-8A62-405B-B717-F073C2809C99}" dt="2023-04-18T07:21:15.569" v="1363" actId="1036"/>
          <ac:picMkLst>
            <pc:docMk/>
            <pc:sldMk cId="782010186" sldId="1194"/>
            <ac:picMk id="70" creationId="{A9D8FB48-BE2E-A63F-A7BD-822686D685F6}"/>
          </ac:picMkLst>
        </pc:picChg>
        <pc:cxnChg chg="add mod">
          <ac:chgData name="Fatima Azzahra" userId="039cf420-53de-473d-b2df-bb8e2c655e31" providerId="ADAL" clId="{B37D445E-8A62-405B-B717-F073C2809C99}" dt="2023-04-14T12:16:09.540" v="198" actId="14100"/>
          <ac:cxnSpMkLst>
            <pc:docMk/>
            <pc:sldMk cId="782010186" sldId="1194"/>
            <ac:cxnSpMk id="14" creationId="{EE148F9C-3013-F9B9-C373-B0D32DBE81CC}"/>
          </ac:cxnSpMkLst>
        </pc:cxnChg>
        <pc:cxnChg chg="add mod">
          <ac:chgData name="Fatima Azzahra" userId="039cf420-53de-473d-b2df-bb8e2c655e31" providerId="ADAL" clId="{B37D445E-8A62-405B-B717-F073C2809C99}" dt="2023-04-18T07:20:44.076" v="1348" actId="1076"/>
          <ac:cxnSpMkLst>
            <pc:docMk/>
            <pc:sldMk cId="782010186" sldId="1194"/>
            <ac:cxnSpMk id="15" creationId="{7F77D5BE-05B0-EFEA-CC7B-1E5AEF75FBF7}"/>
          </ac:cxnSpMkLst>
        </pc:cxnChg>
        <pc:cxnChg chg="add mod">
          <ac:chgData name="Fatima Azzahra" userId="039cf420-53de-473d-b2df-bb8e2c655e31" providerId="ADAL" clId="{B37D445E-8A62-405B-B717-F073C2809C99}" dt="2023-04-14T12:17:52.941" v="252" actId="1076"/>
          <ac:cxnSpMkLst>
            <pc:docMk/>
            <pc:sldMk cId="782010186" sldId="1194"/>
            <ac:cxnSpMk id="22" creationId="{0D28A53B-C39C-2155-D27C-65E8F6797489}"/>
          </ac:cxnSpMkLst>
        </pc:cxnChg>
        <pc:cxnChg chg="add mod">
          <ac:chgData name="Fatima Azzahra" userId="039cf420-53de-473d-b2df-bb8e2c655e31" providerId="ADAL" clId="{B37D445E-8A62-405B-B717-F073C2809C99}" dt="2023-04-14T12:18:24.899" v="256" actId="1076"/>
          <ac:cxnSpMkLst>
            <pc:docMk/>
            <pc:sldMk cId="782010186" sldId="1194"/>
            <ac:cxnSpMk id="24" creationId="{3A8C111C-AD2F-C4A8-6D2F-1DD497BA8A2A}"/>
          </ac:cxnSpMkLst>
        </pc:cxnChg>
      </pc:sldChg>
      <pc:sldChg chg="delSp add del mod">
        <pc:chgData name="Fatima Azzahra" userId="039cf420-53de-473d-b2df-bb8e2c655e31" providerId="ADAL" clId="{B37D445E-8A62-405B-B717-F073C2809C99}" dt="2023-04-14T12:01:27.532" v="49" actId="47"/>
        <pc:sldMkLst>
          <pc:docMk/>
          <pc:sldMk cId="1313860117" sldId="1194"/>
        </pc:sldMkLst>
        <pc:picChg chg="del">
          <ac:chgData name="Fatima Azzahra" userId="039cf420-53de-473d-b2df-bb8e2c655e31" providerId="ADAL" clId="{B37D445E-8A62-405B-B717-F073C2809C99}" dt="2023-04-14T12:01:24.536" v="48" actId="478"/>
          <ac:picMkLst>
            <pc:docMk/>
            <pc:sldMk cId="1313860117" sldId="1194"/>
            <ac:picMk id="3" creationId="{39F85944-CB55-4FF2-882A-E3831622DFF7}"/>
          </ac:picMkLst>
        </pc:picChg>
      </pc:sldChg>
      <pc:sldMasterChg chg="delSldLayout">
        <pc:chgData name="Fatima Azzahra" userId="039cf420-53de-473d-b2df-bb8e2c655e31" providerId="ADAL" clId="{B37D445E-8A62-405B-B717-F073C2809C99}" dt="2023-04-14T14:35:38.905" v="1334" actId="2696"/>
        <pc:sldMasterMkLst>
          <pc:docMk/>
          <pc:sldMasterMk cId="92038743" sldId="2147483710"/>
        </pc:sldMasterMkLst>
        <pc:sldLayoutChg chg="del">
          <pc:chgData name="Fatima Azzahra" userId="039cf420-53de-473d-b2df-bb8e2c655e31" providerId="ADAL" clId="{B37D445E-8A62-405B-B717-F073C2809C99}" dt="2023-04-14T14:35:38.905" v="1334" actId="2696"/>
          <pc:sldLayoutMkLst>
            <pc:docMk/>
            <pc:sldMasterMk cId="92038743" sldId="2147483710"/>
            <pc:sldLayoutMk cId="3435904870" sldId="2147483757"/>
          </pc:sldLayoutMkLst>
        </pc:sldLayoutChg>
      </pc:sldMasterChg>
    </pc:docChg>
  </pc:docChgLst>
  <pc:docChgLst>
    <pc:chgData name="Marije de Graaf" userId="be95bd9c-abc3-4f09-a7b6-dfe355b5cea4" providerId="ADAL" clId="{CB2C9799-12B2-4E92-BCA5-938A82A10B5F}"/>
    <pc:docChg chg="undo redo custSel addSld delSld modSld sldOrd">
      <pc:chgData name="Marije de Graaf" userId="be95bd9c-abc3-4f09-a7b6-dfe355b5cea4" providerId="ADAL" clId="{CB2C9799-12B2-4E92-BCA5-938A82A10B5F}" dt="2022-10-02T03:48:15.811" v="1643" actId="1076"/>
      <pc:docMkLst>
        <pc:docMk/>
      </pc:docMkLst>
      <pc:sldChg chg="modSp add del mod">
        <pc:chgData name="Marije de Graaf" userId="be95bd9c-abc3-4f09-a7b6-dfe355b5cea4" providerId="ADAL" clId="{CB2C9799-12B2-4E92-BCA5-938A82A10B5F}" dt="2022-09-26T12:24:43.411" v="43" actId="2696"/>
        <pc:sldMkLst>
          <pc:docMk/>
          <pc:sldMk cId="1876278306" sldId="258"/>
        </pc:sldMkLst>
        <pc:spChg chg="mod">
          <ac:chgData name="Marije de Graaf" userId="be95bd9c-abc3-4f09-a7b6-dfe355b5cea4" providerId="ADAL" clId="{CB2C9799-12B2-4E92-BCA5-938A82A10B5F}" dt="2022-09-26T12:22:37.901" v="30" actId="27636"/>
          <ac:spMkLst>
            <pc:docMk/>
            <pc:sldMk cId="1876278306" sldId="258"/>
            <ac:spMk id="2" creationId="{07AFFC0B-9C9D-43F6-BE87-8F086F16D065}"/>
          </ac:spMkLst>
        </pc:spChg>
      </pc:sldChg>
      <pc:sldChg chg="modSp add del mod">
        <pc:chgData name="Marije de Graaf" userId="be95bd9c-abc3-4f09-a7b6-dfe355b5cea4" providerId="ADAL" clId="{CB2C9799-12B2-4E92-BCA5-938A82A10B5F}" dt="2022-09-26T12:27:54.513" v="61" actId="2711"/>
        <pc:sldMkLst>
          <pc:docMk/>
          <pc:sldMk cId="84333194" sldId="259"/>
        </pc:sldMkLst>
        <pc:spChg chg="mod">
          <ac:chgData name="Marije de Graaf" userId="be95bd9c-abc3-4f09-a7b6-dfe355b5cea4" providerId="ADAL" clId="{CB2C9799-12B2-4E92-BCA5-938A82A10B5F}" dt="2022-09-26T12:27:43.300" v="59" actId="2711"/>
          <ac:spMkLst>
            <pc:docMk/>
            <pc:sldMk cId="84333194" sldId="259"/>
            <ac:spMk id="2" creationId="{71987B2F-4792-46E0-B72E-1A7C248FF656}"/>
          </ac:spMkLst>
        </pc:spChg>
        <pc:graphicFrameChg chg="mod">
          <ac:chgData name="Marije de Graaf" userId="be95bd9c-abc3-4f09-a7b6-dfe355b5cea4" providerId="ADAL" clId="{CB2C9799-12B2-4E92-BCA5-938A82A10B5F}" dt="2022-09-26T12:27:54.513" v="61" actId="2711"/>
          <ac:graphicFrameMkLst>
            <pc:docMk/>
            <pc:sldMk cId="84333194" sldId="259"/>
            <ac:graphicFrameMk id="8" creationId="{DC1F36F7-AABD-44B7-BF89-E462FB0B4042}"/>
          </ac:graphicFrameMkLst>
        </pc:graphicFrameChg>
      </pc:sldChg>
      <pc:sldChg chg="modSp add del mod ord">
        <pc:chgData name="Marije de Graaf" userId="be95bd9c-abc3-4f09-a7b6-dfe355b5cea4" providerId="ADAL" clId="{CB2C9799-12B2-4E92-BCA5-938A82A10B5F}" dt="2022-09-26T12:27:34.592" v="58" actId="2711"/>
        <pc:sldMkLst>
          <pc:docMk/>
          <pc:sldMk cId="4053101379" sldId="269"/>
        </pc:sldMkLst>
        <pc:spChg chg="mod">
          <ac:chgData name="Marije de Graaf" userId="be95bd9c-abc3-4f09-a7b6-dfe355b5cea4" providerId="ADAL" clId="{CB2C9799-12B2-4E92-BCA5-938A82A10B5F}" dt="2022-09-26T12:27:21.172" v="56" actId="2711"/>
          <ac:spMkLst>
            <pc:docMk/>
            <pc:sldMk cId="4053101379" sldId="269"/>
            <ac:spMk id="2" creationId="{A03A7892-B36C-48AD-9A5C-AF173B7172D7}"/>
          </ac:spMkLst>
        </pc:spChg>
        <pc:graphicFrameChg chg="mod">
          <ac:chgData name="Marije de Graaf" userId="be95bd9c-abc3-4f09-a7b6-dfe355b5cea4" providerId="ADAL" clId="{CB2C9799-12B2-4E92-BCA5-938A82A10B5F}" dt="2022-09-26T12:27:34.592" v="58" actId="2711"/>
          <ac:graphicFrameMkLst>
            <pc:docMk/>
            <pc:sldMk cId="4053101379" sldId="269"/>
            <ac:graphicFrameMk id="6" creationId="{D21C85E3-E4F7-4792-B99F-008C490628F1}"/>
          </ac:graphicFrameMkLst>
        </pc:graphicFrameChg>
      </pc:sldChg>
      <pc:sldChg chg="modSp add del mod">
        <pc:chgData name="Marije de Graaf" userId="be95bd9c-abc3-4f09-a7b6-dfe355b5cea4" providerId="ADAL" clId="{CB2C9799-12B2-4E92-BCA5-938A82A10B5F}" dt="2022-09-26T12:26:31.700" v="48" actId="2711"/>
        <pc:sldMkLst>
          <pc:docMk/>
          <pc:sldMk cId="2598118386" sldId="295"/>
        </pc:sldMkLst>
        <pc:spChg chg="mod">
          <ac:chgData name="Marije de Graaf" userId="be95bd9c-abc3-4f09-a7b6-dfe355b5cea4" providerId="ADAL" clId="{CB2C9799-12B2-4E92-BCA5-938A82A10B5F}" dt="2022-09-26T12:26:25.491" v="47" actId="2711"/>
          <ac:spMkLst>
            <pc:docMk/>
            <pc:sldMk cId="2598118386" sldId="295"/>
            <ac:spMk id="2" creationId="{54DA8FFD-E861-448F-98FE-9AEC5AEE5BC0}"/>
          </ac:spMkLst>
        </pc:spChg>
        <pc:spChg chg="mod">
          <ac:chgData name="Marije de Graaf" userId="be95bd9c-abc3-4f09-a7b6-dfe355b5cea4" providerId="ADAL" clId="{CB2C9799-12B2-4E92-BCA5-938A82A10B5F}" dt="2022-09-26T12:26:31.700" v="48" actId="2711"/>
          <ac:spMkLst>
            <pc:docMk/>
            <pc:sldMk cId="2598118386" sldId="295"/>
            <ac:spMk id="7" creationId="{E7B157BF-D4AA-492A-A81D-6781DA90B925}"/>
          </ac:spMkLst>
        </pc:spChg>
      </pc:sldChg>
      <pc:sldChg chg="modSp mod">
        <pc:chgData name="Marije de Graaf" userId="be95bd9c-abc3-4f09-a7b6-dfe355b5cea4" providerId="ADAL" clId="{CB2C9799-12B2-4E92-BCA5-938A82A10B5F}" dt="2022-09-26T12:26:07.602" v="45" actId="2711"/>
        <pc:sldMkLst>
          <pc:docMk/>
          <pc:sldMk cId="2776904795" sldId="298"/>
        </pc:sldMkLst>
        <pc:spChg chg="mod">
          <ac:chgData name="Marije de Graaf" userId="be95bd9c-abc3-4f09-a7b6-dfe355b5cea4" providerId="ADAL" clId="{CB2C9799-12B2-4E92-BCA5-938A82A10B5F}" dt="2022-09-26T12:25:41.901" v="44" actId="2711"/>
          <ac:spMkLst>
            <pc:docMk/>
            <pc:sldMk cId="2776904795" sldId="298"/>
            <ac:spMk id="2" creationId="{FE6B1093-5D3C-494F-93E0-EF31863AE17C}"/>
          </ac:spMkLst>
        </pc:spChg>
        <pc:spChg chg="mod">
          <ac:chgData name="Marije de Graaf" userId="be95bd9c-abc3-4f09-a7b6-dfe355b5cea4" providerId="ADAL" clId="{CB2C9799-12B2-4E92-BCA5-938A82A10B5F}" dt="2022-09-26T12:26:07.602" v="45" actId="2711"/>
          <ac:spMkLst>
            <pc:docMk/>
            <pc:sldMk cId="2776904795" sldId="298"/>
            <ac:spMk id="5" creationId="{4DFDDADE-9E3B-4519-8002-0ED25258F137}"/>
          </ac:spMkLst>
        </pc:spChg>
      </pc:sldChg>
      <pc:sldChg chg="addSp delSp modSp mod">
        <pc:chgData name="Marije de Graaf" userId="be95bd9c-abc3-4f09-a7b6-dfe355b5cea4" providerId="ADAL" clId="{CB2C9799-12B2-4E92-BCA5-938A82A10B5F}" dt="2022-10-01T22:07:19.514" v="943" actId="20577"/>
        <pc:sldMkLst>
          <pc:docMk/>
          <pc:sldMk cId="504211640" sldId="314"/>
        </pc:sldMkLst>
        <pc:spChg chg="add del mod">
          <ac:chgData name="Marije de Graaf" userId="be95bd9c-abc3-4f09-a7b6-dfe355b5cea4" providerId="ADAL" clId="{CB2C9799-12B2-4E92-BCA5-938A82A10B5F}" dt="2022-09-27T12:12:45.110" v="102"/>
          <ac:spMkLst>
            <pc:docMk/>
            <pc:sldMk cId="504211640" sldId="314"/>
            <ac:spMk id="2" creationId="{A8C7C202-4DA4-3808-3A08-CA82AAC02AA1}"/>
          </ac:spMkLst>
        </pc:spChg>
        <pc:spChg chg="add del mod">
          <ac:chgData name="Marije de Graaf" userId="be95bd9c-abc3-4f09-a7b6-dfe355b5cea4" providerId="ADAL" clId="{CB2C9799-12B2-4E92-BCA5-938A82A10B5F}" dt="2022-09-27T12:12:45.110" v="102"/>
          <ac:spMkLst>
            <pc:docMk/>
            <pc:sldMk cId="504211640" sldId="314"/>
            <ac:spMk id="3" creationId="{C54ABF4D-F0AB-0531-E23C-2BEEBF662CAB}"/>
          </ac:spMkLst>
        </pc:spChg>
        <pc:spChg chg="add mod">
          <ac:chgData name="Marije de Graaf" userId="be95bd9c-abc3-4f09-a7b6-dfe355b5cea4" providerId="ADAL" clId="{CB2C9799-12B2-4E92-BCA5-938A82A10B5F}" dt="2022-09-27T12:14:12.147" v="212" actId="20577"/>
          <ac:spMkLst>
            <pc:docMk/>
            <pc:sldMk cId="504211640" sldId="314"/>
            <ac:spMk id="4" creationId="{F23F5E44-D05E-2BBA-6672-E65996A1D8BB}"/>
          </ac:spMkLst>
        </pc:spChg>
        <pc:spChg chg="mod">
          <ac:chgData name="Marije de Graaf" userId="be95bd9c-abc3-4f09-a7b6-dfe355b5cea4" providerId="ADAL" clId="{CB2C9799-12B2-4E92-BCA5-938A82A10B5F}" dt="2022-09-27T12:14:25.337" v="214" actId="1076"/>
          <ac:spMkLst>
            <pc:docMk/>
            <pc:sldMk cId="504211640" sldId="314"/>
            <ac:spMk id="7" creationId="{00000000-0000-0000-0000-000000000000}"/>
          </ac:spMkLst>
        </pc:spChg>
        <pc:spChg chg="mod">
          <ac:chgData name="Marije de Graaf" userId="be95bd9c-abc3-4f09-a7b6-dfe355b5cea4" providerId="ADAL" clId="{CB2C9799-12B2-4E92-BCA5-938A82A10B5F}" dt="2022-09-27T12:14:18.952" v="213" actId="1076"/>
          <ac:spMkLst>
            <pc:docMk/>
            <pc:sldMk cId="504211640" sldId="314"/>
            <ac:spMk id="11" creationId="{F154410A-9B52-4088-9AF7-117E124A534E}"/>
          </ac:spMkLst>
        </pc:spChg>
        <pc:spChg chg="mod">
          <ac:chgData name="Marije de Graaf" userId="be95bd9c-abc3-4f09-a7b6-dfe355b5cea4" providerId="ADAL" clId="{CB2C9799-12B2-4E92-BCA5-938A82A10B5F}" dt="2022-10-01T22:07:19.514" v="943" actId="20577"/>
          <ac:spMkLst>
            <pc:docMk/>
            <pc:sldMk cId="504211640" sldId="314"/>
            <ac:spMk id="12" creationId="{F8B87572-3FEE-4879-A5FE-6E1D8D2D3733}"/>
          </ac:spMkLst>
        </pc:spChg>
      </pc:sldChg>
      <pc:sldChg chg="ord">
        <pc:chgData name="Marije de Graaf" userId="be95bd9c-abc3-4f09-a7b6-dfe355b5cea4" providerId="ADAL" clId="{CB2C9799-12B2-4E92-BCA5-938A82A10B5F}" dt="2022-10-01T22:18:08.330" v="957"/>
        <pc:sldMkLst>
          <pc:docMk/>
          <pc:sldMk cId="1694344394" sldId="318"/>
        </pc:sldMkLst>
      </pc:sldChg>
      <pc:sldChg chg="ord">
        <pc:chgData name="Marije de Graaf" userId="be95bd9c-abc3-4f09-a7b6-dfe355b5cea4" providerId="ADAL" clId="{CB2C9799-12B2-4E92-BCA5-938A82A10B5F}" dt="2022-10-01T22:18:10.184" v="959"/>
        <pc:sldMkLst>
          <pc:docMk/>
          <pc:sldMk cId="2888145633" sldId="319"/>
        </pc:sldMkLst>
      </pc:sldChg>
      <pc:sldChg chg="del">
        <pc:chgData name="Marije de Graaf" userId="be95bd9c-abc3-4f09-a7b6-dfe355b5cea4" providerId="ADAL" clId="{CB2C9799-12B2-4E92-BCA5-938A82A10B5F}" dt="2022-09-27T12:52:54.729" v="404" actId="2696"/>
        <pc:sldMkLst>
          <pc:docMk/>
          <pc:sldMk cId="3144401012" sldId="413"/>
        </pc:sldMkLst>
      </pc:sldChg>
      <pc:sldChg chg="modSp del">
        <pc:chgData name="Marije de Graaf" userId="be95bd9c-abc3-4f09-a7b6-dfe355b5cea4" providerId="ADAL" clId="{CB2C9799-12B2-4E92-BCA5-938A82A10B5F}" dt="2022-10-01T23:26:22.432" v="1246" actId="2696"/>
        <pc:sldMkLst>
          <pc:docMk/>
          <pc:sldMk cId="2808119818" sldId="417"/>
        </pc:sldMkLst>
        <pc:picChg chg="mod">
          <ac:chgData name="Marije de Graaf" userId="be95bd9c-abc3-4f09-a7b6-dfe355b5cea4" providerId="ADAL" clId="{CB2C9799-12B2-4E92-BCA5-938A82A10B5F}" dt="2022-09-27T14:50:11.021" v="910" actId="14826"/>
          <ac:picMkLst>
            <pc:docMk/>
            <pc:sldMk cId="2808119818" sldId="417"/>
            <ac:picMk id="4" creationId="{26EBD367-8CC2-7C48-8F0B-B995406166BE}"/>
          </ac:picMkLst>
        </pc:picChg>
      </pc:sldChg>
      <pc:sldChg chg="del">
        <pc:chgData name="Marije de Graaf" userId="be95bd9c-abc3-4f09-a7b6-dfe355b5cea4" providerId="ADAL" clId="{CB2C9799-12B2-4E92-BCA5-938A82A10B5F}" dt="2022-09-27T12:53:26.660" v="405" actId="2696"/>
        <pc:sldMkLst>
          <pc:docMk/>
          <pc:sldMk cId="903463052" sldId="419"/>
        </pc:sldMkLst>
      </pc:sldChg>
      <pc:sldChg chg="addSp modSp mod delCm">
        <pc:chgData name="Marije de Graaf" userId="be95bd9c-abc3-4f09-a7b6-dfe355b5cea4" providerId="ADAL" clId="{CB2C9799-12B2-4E92-BCA5-938A82A10B5F}" dt="2022-10-02T03:48:15.811" v="1643" actId="1076"/>
        <pc:sldMkLst>
          <pc:docMk/>
          <pc:sldMk cId="261564961" sldId="710"/>
        </pc:sldMkLst>
        <pc:spChg chg="add mod">
          <ac:chgData name="Marije de Graaf" userId="be95bd9c-abc3-4f09-a7b6-dfe355b5cea4" providerId="ADAL" clId="{CB2C9799-12B2-4E92-BCA5-938A82A10B5F}" dt="2022-10-01T23:31:06.008" v="1263" actId="14100"/>
          <ac:spMkLst>
            <pc:docMk/>
            <pc:sldMk cId="261564961" sldId="710"/>
            <ac:spMk id="5" creationId="{60F9C745-2764-B44C-584A-3E82B0D078CD}"/>
          </ac:spMkLst>
        </pc:spChg>
        <pc:spChg chg="add mod">
          <ac:chgData name="Marije de Graaf" userId="be95bd9c-abc3-4f09-a7b6-dfe355b5cea4" providerId="ADAL" clId="{CB2C9799-12B2-4E92-BCA5-938A82A10B5F}" dt="2022-10-02T03:48:11.071" v="1642" actId="1076"/>
          <ac:spMkLst>
            <pc:docMk/>
            <pc:sldMk cId="261564961" sldId="710"/>
            <ac:spMk id="8" creationId="{A377A5AC-C624-6FAD-3F86-824498BE01EA}"/>
          </ac:spMkLst>
        </pc:spChg>
        <pc:picChg chg="mod">
          <ac:chgData name="Marije de Graaf" userId="be95bd9c-abc3-4f09-a7b6-dfe355b5cea4" providerId="ADAL" clId="{CB2C9799-12B2-4E92-BCA5-938A82A10B5F}" dt="2022-09-27T14:48:42.846" v="906" actId="14826"/>
          <ac:picMkLst>
            <pc:docMk/>
            <pc:sldMk cId="261564961" sldId="710"/>
            <ac:picMk id="3" creationId="{39F85944-CB55-4FF2-882A-E3831622DFF7}"/>
          </ac:picMkLst>
        </pc:picChg>
        <pc:picChg chg="add mod">
          <ac:chgData name="Marije de Graaf" userId="be95bd9c-abc3-4f09-a7b6-dfe355b5cea4" providerId="ADAL" clId="{CB2C9799-12B2-4E92-BCA5-938A82A10B5F}" dt="2022-10-01T23:30:26.478" v="1254" actId="1076"/>
          <ac:picMkLst>
            <pc:docMk/>
            <pc:sldMk cId="261564961" sldId="710"/>
            <ac:picMk id="4" creationId="{1C5AA7AF-12D8-2467-79CA-75F245E8CEDA}"/>
          </ac:picMkLst>
        </pc:picChg>
        <pc:picChg chg="add mod">
          <ac:chgData name="Marije de Graaf" userId="be95bd9c-abc3-4f09-a7b6-dfe355b5cea4" providerId="ADAL" clId="{CB2C9799-12B2-4E92-BCA5-938A82A10B5F}" dt="2022-10-01T23:32:49.813" v="1278" actId="1076"/>
          <ac:picMkLst>
            <pc:docMk/>
            <pc:sldMk cId="261564961" sldId="710"/>
            <ac:picMk id="7" creationId="{AFF78441-2C63-3D36-CF66-F7F4DDB7B13E}"/>
          </ac:picMkLst>
        </pc:picChg>
        <pc:picChg chg="add mod">
          <ac:chgData name="Marije de Graaf" userId="be95bd9c-abc3-4f09-a7b6-dfe355b5cea4" providerId="ADAL" clId="{CB2C9799-12B2-4E92-BCA5-938A82A10B5F}" dt="2022-10-02T03:48:15.811" v="1643" actId="1076"/>
          <ac:picMkLst>
            <pc:docMk/>
            <pc:sldMk cId="261564961" sldId="710"/>
            <ac:picMk id="10" creationId="{3F641842-E19F-EE04-155E-383C20AD976D}"/>
          </ac:picMkLst>
        </pc:picChg>
      </pc:sldChg>
      <pc:sldChg chg="modSp del mod">
        <pc:chgData name="Marije de Graaf" userId="be95bd9c-abc3-4f09-a7b6-dfe355b5cea4" providerId="ADAL" clId="{CB2C9799-12B2-4E92-BCA5-938A82A10B5F}" dt="2022-09-30T19:21:34.707" v="911" actId="2696"/>
        <pc:sldMkLst>
          <pc:docMk/>
          <pc:sldMk cId="1571976325" sldId="764"/>
        </pc:sldMkLst>
        <pc:spChg chg="mod">
          <ac:chgData name="Marije de Graaf" userId="be95bd9c-abc3-4f09-a7b6-dfe355b5cea4" providerId="ADAL" clId="{CB2C9799-12B2-4E92-BCA5-938A82A10B5F}" dt="2022-09-27T12:48:22.427" v="403" actId="20577"/>
          <ac:spMkLst>
            <pc:docMk/>
            <pc:sldMk cId="1571976325" sldId="764"/>
            <ac:spMk id="16" creationId="{BB1D0561-5E93-4B39-B5F8-65C56DCE97B2}"/>
          </ac:spMkLst>
        </pc:spChg>
      </pc:sldChg>
      <pc:sldChg chg="modSp add del mod">
        <pc:chgData name="Marije de Graaf" userId="be95bd9c-abc3-4f09-a7b6-dfe355b5cea4" providerId="ADAL" clId="{CB2C9799-12B2-4E92-BCA5-938A82A10B5F}" dt="2022-09-26T12:21:23.990" v="20"/>
        <pc:sldMkLst>
          <pc:docMk/>
          <pc:sldMk cId="3577013960" sldId="765"/>
        </pc:sldMkLst>
        <pc:spChg chg="mod">
          <ac:chgData name="Marije de Graaf" userId="be95bd9c-abc3-4f09-a7b6-dfe355b5cea4" providerId="ADAL" clId="{CB2C9799-12B2-4E92-BCA5-938A82A10B5F}" dt="2022-09-26T12:18:48.387" v="14" actId="20577"/>
          <ac:spMkLst>
            <pc:docMk/>
            <pc:sldMk cId="3577013960" sldId="765"/>
            <ac:spMk id="13" creationId="{00000000-0000-0000-0000-000000000000}"/>
          </ac:spMkLst>
        </pc:spChg>
      </pc:sldChg>
      <pc:sldChg chg="modSp mod">
        <pc:chgData name="Marije de Graaf" userId="be95bd9c-abc3-4f09-a7b6-dfe355b5cea4" providerId="ADAL" clId="{CB2C9799-12B2-4E92-BCA5-938A82A10B5F}" dt="2022-10-01T22:57:44.653" v="1200" actId="20577"/>
        <pc:sldMkLst>
          <pc:docMk/>
          <pc:sldMk cId="600036612" sldId="794"/>
        </pc:sldMkLst>
        <pc:spChg chg="mod">
          <ac:chgData name="Marije de Graaf" userId="be95bd9c-abc3-4f09-a7b6-dfe355b5cea4" providerId="ADAL" clId="{CB2C9799-12B2-4E92-BCA5-938A82A10B5F}" dt="2022-10-01T22:57:44.653" v="1200" actId="20577"/>
          <ac:spMkLst>
            <pc:docMk/>
            <pc:sldMk cId="600036612" sldId="794"/>
            <ac:spMk id="11" creationId="{B45C77EC-E279-4925-A230-965C5FF2E494}"/>
          </ac:spMkLst>
        </pc:spChg>
      </pc:sldChg>
      <pc:sldChg chg="del">
        <pc:chgData name="Marije de Graaf" userId="be95bd9c-abc3-4f09-a7b6-dfe355b5cea4" providerId="ADAL" clId="{CB2C9799-12B2-4E92-BCA5-938A82A10B5F}" dt="2022-09-30T19:21:47.592" v="914" actId="2696"/>
        <pc:sldMkLst>
          <pc:docMk/>
          <pc:sldMk cId="2358869464" sldId="796"/>
        </pc:sldMkLst>
      </pc:sldChg>
      <pc:sldChg chg="modSp del mod">
        <pc:chgData name="Marije de Graaf" userId="be95bd9c-abc3-4f09-a7b6-dfe355b5cea4" providerId="ADAL" clId="{CB2C9799-12B2-4E92-BCA5-938A82A10B5F}" dt="2022-10-01T23:00:55.855" v="1203" actId="2696"/>
        <pc:sldMkLst>
          <pc:docMk/>
          <pc:sldMk cId="641416260" sldId="797"/>
        </pc:sldMkLst>
        <pc:spChg chg="mod">
          <ac:chgData name="Marije de Graaf" userId="be95bd9c-abc3-4f09-a7b6-dfe355b5cea4" providerId="ADAL" clId="{CB2C9799-12B2-4E92-BCA5-938A82A10B5F}" dt="2022-10-01T22:58:01.314" v="1201" actId="20577"/>
          <ac:spMkLst>
            <pc:docMk/>
            <pc:sldMk cId="641416260" sldId="797"/>
            <ac:spMk id="11" creationId="{B45C77EC-E279-4925-A230-965C5FF2E494}"/>
          </ac:spMkLst>
        </pc:spChg>
      </pc:sldChg>
      <pc:sldChg chg="modSp mod">
        <pc:chgData name="Marije de Graaf" userId="be95bd9c-abc3-4f09-a7b6-dfe355b5cea4" providerId="ADAL" clId="{CB2C9799-12B2-4E92-BCA5-938A82A10B5F}" dt="2022-10-01T22:07:59.945" v="951" actId="20577"/>
        <pc:sldMkLst>
          <pc:docMk/>
          <pc:sldMk cId="1883753521" sldId="804"/>
        </pc:sldMkLst>
        <pc:spChg chg="mod">
          <ac:chgData name="Marije de Graaf" userId="be95bd9c-abc3-4f09-a7b6-dfe355b5cea4" providerId="ADAL" clId="{CB2C9799-12B2-4E92-BCA5-938A82A10B5F}" dt="2022-10-01T22:07:59.945" v="951" actId="20577"/>
          <ac:spMkLst>
            <pc:docMk/>
            <pc:sldMk cId="1883753521" sldId="804"/>
            <ac:spMk id="8" creationId="{D44A2317-85A1-4D86-8E28-1224D9EB2E2C}"/>
          </ac:spMkLst>
        </pc:spChg>
      </pc:sldChg>
      <pc:sldChg chg="modSp mod">
        <pc:chgData name="Marije de Graaf" userId="be95bd9c-abc3-4f09-a7b6-dfe355b5cea4" providerId="ADAL" clId="{CB2C9799-12B2-4E92-BCA5-938A82A10B5F}" dt="2022-10-01T22:39:18.493" v="1095" actId="20577"/>
        <pc:sldMkLst>
          <pc:docMk/>
          <pc:sldMk cId="1753195207" sldId="818"/>
        </pc:sldMkLst>
        <pc:spChg chg="mod">
          <ac:chgData name="Marije de Graaf" userId="be95bd9c-abc3-4f09-a7b6-dfe355b5cea4" providerId="ADAL" clId="{CB2C9799-12B2-4E92-BCA5-938A82A10B5F}" dt="2022-10-01T22:38:44.901" v="1082" actId="20577"/>
          <ac:spMkLst>
            <pc:docMk/>
            <pc:sldMk cId="1753195207" sldId="818"/>
            <ac:spMk id="5" creationId="{CF8D652D-C69C-49FE-8B2B-7C905C52BE0E}"/>
          </ac:spMkLst>
        </pc:spChg>
        <pc:spChg chg="mod">
          <ac:chgData name="Marije de Graaf" userId="be95bd9c-abc3-4f09-a7b6-dfe355b5cea4" providerId="ADAL" clId="{CB2C9799-12B2-4E92-BCA5-938A82A10B5F}" dt="2022-10-01T22:39:18.493" v="1095" actId="20577"/>
          <ac:spMkLst>
            <pc:docMk/>
            <pc:sldMk cId="1753195207" sldId="818"/>
            <ac:spMk id="6" creationId="{13497AF6-A4B8-43DA-ACF6-0B048E35791D}"/>
          </ac:spMkLst>
        </pc:spChg>
      </pc:sldChg>
      <pc:sldChg chg="modSp delCm">
        <pc:chgData name="Marije de Graaf" userId="be95bd9c-abc3-4f09-a7b6-dfe355b5cea4" providerId="ADAL" clId="{CB2C9799-12B2-4E92-BCA5-938A82A10B5F}" dt="2022-10-01T22:42:30.588" v="1096" actId="14826"/>
        <pc:sldMkLst>
          <pc:docMk/>
          <pc:sldMk cId="2554081281" sldId="819"/>
        </pc:sldMkLst>
        <pc:picChg chg="mod">
          <ac:chgData name="Marije de Graaf" userId="be95bd9c-abc3-4f09-a7b6-dfe355b5cea4" providerId="ADAL" clId="{CB2C9799-12B2-4E92-BCA5-938A82A10B5F}" dt="2022-10-01T22:42:30.588" v="1096" actId="14826"/>
          <ac:picMkLst>
            <pc:docMk/>
            <pc:sldMk cId="2554081281" sldId="819"/>
            <ac:picMk id="3" creationId="{0D24BD02-695E-4237-8C7B-E728A5E225FE}"/>
          </ac:picMkLst>
        </pc:picChg>
      </pc:sldChg>
      <pc:sldChg chg="modSp mod">
        <pc:chgData name="Marije de Graaf" userId="be95bd9c-abc3-4f09-a7b6-dfe355b5cea4" providerId="ADAL" clId="{CB2C9799-12B2-4E92-BCA5-938A82A10B5F}" dt="2022-09-27T12:32:47.453" v="383" actId="33524"/>
        <pc:sldMkLst>
          <pc:docMk/>
          <pc:sldMk cId="3909307380" sldId="820"/>
        </pc:sldMkLst>
        <pc:spChg chg="mod">
          <ac:chgData name="Marije de Graaf" userId="be95bd9c-abc3-4f09-a7b6-dfe355b5cea4" providerId="ADAL" clId="{CB2C9799-12B2-4E92-BCA5-938A82A10B5F}" dt="2022-09-27T12:32:47.453" v="383" actId="33524"/>
          <ac:spMkLst>
            <pc:docMk/>
            <pc:sldMk cId="3909307380" sldId="820"/>
            <ac:spMk id="2" creationId="{29A84722-AE1B-4A56-AEDE-1E003FCA54C1}"/>
          </ac:spMkLst>
        </pc:spChg>
      </pc:sldChg>
      <pc:sldChg chg="del">
        <pc:chgData name="Marije de Graaf" userId="be95bd9c-abc3-4f09-a7b6-dfe355b5cea4" providerId="ADAL" clId="{CB2C9799-12B2-4E92-BCA5-938A82A10B5F}" dt="2022-10-01T23:59:40.488" v="1615" actId="2696"/>
        <pc:sldMkLst>
          <pc:docMk/>
          <pc:sldMk cId="499643769" sldId="822"/>
        </pc:sldMkLst>
      </pc:sldChg>
      <pc:sldChg chg="modSp mod delCm modCm">
        <pc:chgData name="Marije de Graaf" userId="be95bd9c-abc3-4f09-a7b6-dfe355b5cea4" providerId="ADAL" clId="{CB2C9799-12B2-4E92-BCA5-938A82A10B5F}" dt="2022-10-02T00:04:08.405" v="1639" actId="207"/>
        <pc:sldMkLst>
          <pc:docMk/>
          <pc:sldMk cId="3184296925" sldId="824"/>
        </pc:sldMkLst>
        <pc:spChg chg="mod">
          <ac:chgData name="Marije de Graaf" userId="be95bd9c-abc3-4f09-a7b6-dfe355b5cea4" providerId="ADAL" clId="{CB2C9799-12B2-4E92-BCA5-938A82A10B5F}" dt="2022-10-02T00:04:08.405" v="1639" actId="207"/>
          <ac:spMkLst>
            <pc:docMk/>
            <pc:sldMk cId="3184296925" sldId="824"/>
            <ac:spMk id="4" creationId="{9AF0003B-3F81-4AA7-943F-9E46C8AE5129}"/>
          </ac:spMkLst>
        </pc:spChg>
        <pc:picChg chg="mod">
          <ac:chgData name="Marije de Graaf" userId="be95bd9c-abc3-4f09-a7b6-dfe355b5cea4" providerId="ADAL" clId="{CB2C9799-12B2-4E92-BCA5-938A82A10B5F}" dt="2022-10-02T00:03:34.536" v="1636" actId="1076"/>
          <ac:picMkLst>
            <pc:docMk/>
            <pc:sldMk cId="3184296925" sldId="824"/>
            <ac:picMk id="3" creationId="{82DFAB5B-65A2-4DFC-BAD3-7DE47928934F}"/>
          </ac:picMkLst>
        </pc:picChg>
      </pc:sldChg>
      <pc:sldChg chg="ord">
        <pc:chgData name="Marije de Graaf" userId="be95bd9c-abc3-4f09-a7b6-dfe355b5cea4" providerId="ADAL" clId="{CB2C9799-12B2-4E92-BCA5-938A82A10B5F}" dt="2022-10-01T22:21:07.144" v="963"/>
        <pc:sldMkLst>
          <pc:docMk/>
          <pc:sldMk cId="782244729" sldId="825"/>
        </pc:sldMkLst>
      </pc:sldChg>
      <pc:sldChg chg="ord">
        <pc:chgData name="Marije de Graaf" userId="be95bd9c-abc3-4f09-a7b6-dfe355b5cea4" providerId="ADAL" clId="{CB2C9799-12B2-4E92-BCA5-938A82A10B5F}" dt="2022-10-01T22:21:12.006" v="967"/>
        <pc:sldMkLst>
          <pc:docMk/>
          <pc:sldMk cId="3027328110" sldId="828"/>
        </pc:sldMkLst>
      </pc:sldChg>
      <pc:sldChg chg="delSp modSp add del mod">
        <pc:chgData name="Marije de Graaf" userId="be95bd9c-abc3-4f09-a7b6-dfe355b5cea4" providerId="ADAL" clId="{CB2C9799-12B2-4E92-BCA5-938A82A10B5F}" dt="2022-10-01T23:40:14.972" v="1359" actId="113"/>
        <pc:sldMkLst>
          <pc:docMk/>
          <pc:sldMk cId="1809744248" sldId="829"/>
        </pc:sldMkLst>
        <pc:spChg chg="mod">
          <ac:chgData name="Marije de Graaf" userId="be95bd9c-abc3-4f09-a7b6-dfe355b5cea4" providerId="ADAL" clId="{CB2C9799-12B2-4E92-BCA5-938A82A10B5F}" dt="2022-10-01T23:40:14.972" v="1359" actId="113"/>
          <ac:spMkLst>
            <pc:docMk/>
            <pc:sldMk cId="1809744248" sldId="829"/>
            <ac:spMk id="3" creationId="{67685660-22E8-4ECC-B679-A7270B62B351}"/>
          </ac:spMkLst>
        </pc:spChg>
        <pc:spChg chg="mod">
          <ac:chgData name="Marije de Graaf" userId="be95bd9c-abc3-4f09-a7b6-dfe355b5cea4" providerId="ADAL" clId="{CB2C9799-12B2-4E92-BCA5-938A82A10B5F}" dt="2022-10-01T23:36:09.022" v="1300" actId="20577"/>
          <ac:spMkLst>
            <pc:docMk/>
            <pc:sldMk cId="1809744248" sldId="829"/>
            <ac:spMk id="12" creationId="{86A428B7-C1A1-46C7-B8B2-0F22DF315232}"/>
          </ac:spMkLst>
        </pc:spChg>
        <pc:spChg chg="del">
          <ac:chgData name="Marije de Graaf" userId="be95bd9c-abc3-4f09-a7b6-dfe355b5cea4" providerId="ADAL" clId="{CB2C9799-12B2-4E92-BCA5-938A82A10B5F}" dt="2022-10-01T23:35:54.034" v="1293" actId="478"/>
          <ac:spMkLst>
            <pc:docMk/>
            <pc:sldMk cId="1809744248" sldId="829"/>
            <ac:spMk id="13" creationId="{9E1F8A2E-2895-41B0-9743-236743AE5014}"/>
          </ac:spMkLst>
        </pc:spChg>
      </pc:sldChg>
      <pc:sldChg chg="ord">
        <pc:chgData name="Marije de Graaf" userId="be95bd9c-abc3-4f09-a7b6-dfe355b5cea4" providerId="ADAL" clId="{CB2C9799-12B2-4E92-BCA5-938A82A10B5F}" dt="2022-10-01T22:20:21.702" v="961"/>
        <pc:sldMkLst>
          <pc:docMk/>
          <pc:sldMk cId="534668486" sldId="830"/>
        </pc:sldMkLst>
      </pc:sldChg>
      <pc:sldChg chg="del">
        <pc:chgData name="Marije de Graaf" userId="be95bd9c-abc3-4f09-a7b6-dfe355b5cea4" providerId="ADAL" clId="{CB2C9799-12B2-4E92-BCA5-938A82A10B5F}" dt="2022-09-30T19:21:38.370" v="912" actId="2696"/>
        <pc:sldMkLst>
          <pc:docMk/>
          <pc:sldMk cId="2307516608" sldId="833"/>
        </pc:sldMkLst>
      </pc:sldChg>
      <pc:sldChg chg="del">
        <pc:chgData name="Marije de Graaf" userId="be95bd9c-abc3-4f09-a7b6-dfe355b5cea4" providerId="ADAL" clId="{CB2C9799-12B2-4E92-BCA5-938A82A10B5F}" dt="2022-09-30T19:21:43.035" v="913" actId="2696"/>
        <pc:sldMkLst>
          <pc:docMk/>
          <pc:sldMk cId="3318284643" sldId="834"/>
        </pc:sldMkLst>
      </pc:sldChg>
      <pc:sldChg chg="del">
        <pc:chgData name="Marije de Graaf" userId="be95bd9c-abc3-4f09-a7b6-dfe355b5cea4" providerId="ADAL" clId="{CB2C9799-12B2-4E92-BCA5-938A82A10B5F}" dt="2022-09-26T12:21:44.786" v="22" actId="2696"/>
        <pc:sldMkLst>
          <pc:docMk/>
          <pc:sldMk cId="1225846064" sldId="837"/>
        </pc:sldMkLst>
      </pc:sldChg>
      <pc:sldChg chg="del">
        <pc:chgData name="Marije de Graaf" userId="be95bd9c-abc3-4f09-a7b6-dfe355b5cea4" providerId="ADAL" clId="{CB2C9799-12B2-4E92-BCA5-938A82A10B5F}" dt="2022-09-26T12:21:53.917" v="23" actId="2696"/>
        <pc:sldMkLst>
          <pc:docMk/>
          <pc:sldMk cId="3147879269" sldId="838"/>
        </pc:sldMkLst>
      </pc:sldChg>
      <pc:sldChg chg="modSp del mod">
        <pc:chgData name="Marije de Graaf" userId="be95bd9c-abc3-4f09-a7b6-dfe355b5cea4" providerId="ADAL" clId="{CB2C9799-12B2-4E92-BCA5-938A82A10B5F}" dt="2022-09-26T12:26:15.722" v="46" actId="2711"/>
        <pc:sldMkLst>
          <pc:docMk/>
          <pc:sldMk cId="3726953741" sldId="839"/>
        </pc:sldMkLst>
        <pc:spChg chg="mod">
          <ac:chgData name="Marije de Graaf" userId="be95bd9c-abc3-4f09-a7b6-dfe355b5cea4" providerId="ADAL" clId="{CB2C9799-12B2-4E92-BCA5-938A82A10B5F}" dt="2022-09-26T12:26:15.722" v="46" actId="2711"/>
          <ac:spMkLst>
            <pc:docMk/>
            <pc:sldMk cId="3726953741" sldId="839"/>
            <ac:spMk id="3" creationId="{4B71A4B1-1EE8-4F63-A604-6A95CD79303C}"/>
          </ac:spMkLst>
        </pc:spChg>
      </pc:sldChg>
      <pc:sldChg chg="del">
        <pc:chgData name="Marije de Graaf" userId="be95bd9c-abc3-4f09-a7b6-dfe355b5cea4" providerId="ADAL" clId="{CB2C9799-12B2-4E92-BCA5-938A82A10B5F}" dt="2022-09-26T12:22:03.270" v="26" actId="2696"/>
        <pc:sldMkLst>
          <pc:docMk/>
          <pc:sldMk cId="2801200860" sldId="841"/>
        </pc:sldMkLst>
      </pc:sldChg>
      <pc:sldChg chg="addSp delSp modSp mod">
        <pc:chgData name="Marije de Graaf" userId="be95bd9c-abc3-4f09-a7b6-dfe355b5cea4" providerId="ADAL" clId="{CB2C9799-12B2-4E92-BCA5-938A82A10B5F}" dt="2022-10-01T23:25:49.458" v="1245" actId="1076"/>
        <pc:sldMkLst>
          <pc:docMk/>
          <pc:sldMk cId="4276569313" sldId="843"/>
        </pc:sldMkLst>
        <pc:spChg chg="add del mod">
          <ac:chgData name="Marije de Graaf" userId="be95bd9c-abc3-4f09-a7b6-dfe355b5cea4" providerId="ADAL" clId="{CB2C9799-12B2-4E92-BCA5-938A82A10B5F}" dt="2022-10-01T23:15:18.530" v="1233" actId="478"/>
          <ac:spMkLst>
            <pc:docMk/>
            <pc:sldMk cId="4276569313" sldId="843"/>
            <ac:spMk id="2" creationId="{B842E0B0-023F-EEF4-6249-0ED64BBF1FA3}"/>
          </ac:spMkLst>
        </pc:spChg>
        <pc:picChg chg="add mod">
          <ac:chgData name="Marije de Graaf" userId="be95bd9c-abc3-4f09-a7b6-dfe355b5cea4" providerId="ADAL" clId="{CB2C9799-12B2-4E92-BCA5-938A82A10B5F}" dt="2022-10-01T23:25:49.458" v="1245" actId="1076"/>
          <ac:picMkLst>
            <pc:docMk/>
            <pc:sldMk cId="4276569313" sldId="843"/>
            <ac:picMk id="4" creationId="{27C9B303-13C8-B207-36BF-8E4024E0589F}"/>
          </ac:picMkLst>
        </pc:picChg>
        <pc:picChg chg="mod">
          <ac:chgData name="Marije de Graaf" userId="be95bd9c-abc3-4f09-a7b6-dfe355b5cea4" providerId="ADAL" clId="{CB2C9799-12B2-4E92-BCA5-938A82A10B5F}" dt="2022-10-01T23:24:29.800" v="1238" actId="1440"/>
          <ac:picMkLst>
            <pc:docMk/>
            <pc:sldMk cId="4276569313" sldId="843"/>
            <ac:picMk id="6" creationId="{D21F16F6-ECBD-4ADD-918A-FE4CD4B92A9A}"/>
          </ac:picMkLst>
        </pc:picChg>
        <pc:picChg chg="add mod">
          <ac:chgData name="Marije de Graaf" userId="be95bd9c-abc3-4f09-a7b6-dfe355b5cea4" providerId="ADAL" clId="{CB2C9799-12B2-4E92-BCA5-938A82A10B5F}" dt="2022-10-01T23:25:41.412" v="1243" actId="1076"/>
          <ac:picMkLst>
            <pc:docMk/>
            <pc:sldMk cId="4276569313" sldId="843"/>
            <ac:picMk id="7" creationId="{C34D5F1F-041F-6406-FA05-F17B696DE94E}"/>
          </ac:picMkLst>
        </pc:picChg>
      </pc:sldChg>
      <pc:sldChg chg="add del">
        <pc:chgData name="Marije de Graaf" userId="be95bd9c-abc3-4f09-a7b6-dfe355b5cea4" providerId="ADAL" clId="{CB2C9799-12B2-4E92-BCA5-938A82A10B5F}" dt="2022-10-01T23:15:39.374" v="1235" actId="2696"/>
        <pc:sldMkLst>
          <pc:docMk/>
          <pc:sldMk cId="4072391775" sldId="846"/>
        </pc:sldMkLst>
      </pc:sldChg>
      <pc:sldChg chg="del">
        <pc:chgData name="Marije de Graaf" userId="be95bd9c-abc3-4f09-a7b6-dfe355b5cea4" providerId="ADAL" clId="{CB2C9799-12B2-4E92-BCA5-938A82A10B5F}" dt="2022-09-26T12:22:00.536" v="25" actId="2696"/>
        <pc:sldMkLst>
          <pc:docMk/>
          <pc:sldMk cId="1089242037" sldId="854"/>
        </pc:sldMkLst>
      </pc:sldChg>
      <pc:sldChg chg="del">
        <pc:chgData name="Marije de Graaf" userId="be95bd9c-abc3-4f09-a7b6-dfe355b5cea4" providerId="ADAL" clId="{CB2C9799-12B2-4E92-BCA5-938A82A10B5F}" dt="2022-09-26T12:21:41.913" v="21" actId="2696"/>
        <pc:sldMkLst>
          <pc:docMk/>
          <pc:sldMk cId="3744060169" sldId="855"/>
        </pc:sldMkLst>
      </pc:sldChg>
      <pc:sldChg chg="ord">
        <pc:chgData name="Marije de Graaf" userId="be95bd9c-abc3-4f09-a7b6-dfe355b5cea4" providerId="ADAL" clId="{CB2C9799-12B2-4E92-BCA5-938A82A10B5F}" dt="2022-10-01T22:17:52.239" v="953"/>
        <pc:sldMkLst>
          <pc:docMk/>
          <pc:sldMk cId="3278645141" sldId="858"/>
        </pc:sldMkLst>
      </pc:sldChg>
      <pc:sldChg chg="modSp mod ord delCm">
        <pc:chgData name="Marije de Graaf" userId="be95bd9c-abc3-4f09-a7b6-dfe355b5cea4" providerId="ADAL" clId="{CB2C9799-12B2-4E92-BCA5-938A82A10B5F}" dt="2022-10-01T22:17:57.634" v="955"/>
        <pc:sldMkLst>
          <pc:docMk/>
          <pc:sldMk cId="3450705264" sldId="859"/>
        </pc:sldMkLst>
        <pc:spChg chg="mod">
          <ac:chgData name="Marije de Graaf" userId="be95bd9c-abc3-4f09-a7b6-dfe355b5cea4" providerId="ADAL" clId="{CB2C9799-12B2-4E92-BCA5-938A82A10B5F}" dt="2022-09-27T13:54:52.320" v="792" actId="20577"/>
          <ac:spMkLst>
            <pc:docMk/>
            <pc:sldMk cId="3450705264" sldId="859"/>
            <ac:spMk id="15" creationId="{00000000-0000-0000-0000-000000000000}"/>
          </ac:spMkLst>
        </pc:spChg>
        <pc:spChg chg="mod">
          <ac:chgData name="Marije de Graaf" userId="be95bd9c-abc3-4f09-a7b6-dfe355b5cea4" providerId="ADAL" clId="{CB2C9799-12B2-4E92-BCA5-938A82A10B5F}" dt="2022-09-27T14:00:42.101" v="867" actId="14100"/>
          <ac:spMkLst>
            <pc:docMk/>
            <pc:sldMk cId="3450705264" sldId="859"/>
            <ac:spMk id="32" creationId="{9542DE03-2341-2141-9FE9-AA3AA3A409C3}"/>
          </ac:spMkLst>
        </pc:spChg>
        <pc:spChg chg="mod">
          <ac:chgData name="Marije de Graaf" userId="be95bd9c-abc3-4f09-a7b6-dfe355b5cea4" providerId="ADAL" clId="{CB2C9799-12B2-4E92-BCA5-938A82A10B5F}" dt="2022-09-27T14:01:14.454" v="875" actId="20577"/>
          <ac:spMkLst>
            <pc:docMk/>
            <pc:sldMk cId="3450705264" sldId="859"/>
            <ac:spMk id="33" creationId="{E347733D-39AC-6C4D-9F07-A5489B96D85B}"/>
          </ac:spMkLst>
        </pc:spChg>
        <pc:spChg chg="mod">
          <ac:chgData name="Marije de Graaf" userId="be95bd9c-abc3-4f09-a7b6-dfe355b5cea4" providerId="ADAL" clId="{CB2C9799-12B2-4E92-BCA5-938A82A10B5F}" dt="2022-09-27T14:01:59.857" v="887" actId="20577"/>
          <ac:spMkLst>
            <pc:docMk/>
            <pc:sldMk cId="3450705264" sldId="859"/>
            <ac:spMk id="34" creationId="{369838B7-38A8-794D-9256-7FBDAA3992F6}"/>
          </ac:spMkLst>
        </pc:spChg>
        <pc:spChg chg="mod">
          <ac:chgData name="Marije de Graaf" userId="be95bd9c-abc3-4f09-a7b6-dfe355b5cea4" providerId="ADAL" clId="{CB2C9799-12B2-4E92-BCA5-938A82A10B5F}" dt="2022-09-27T14:03:27.864" v="895" actId="20577"/>
          <ac:spMkLst>
            <pc:docMk/>
            <pc:sldMk cId="3450705264" sldId="859"/>
            <ac:spMk id="39" creationId="{67F4BBFD-1802-4342-81C4-94D0CD138C60}"/>
          </ac:spMkLst>
        </pc:spChg>
        <pc:spChg chg="mod">
          <ac:chgData name="Marije de Graaf" userId="be95bd9c-abc3-4f09-a7b6-dfe355b5cea4" providerId="ADAL" clId="{CB2C9799-12B2-4E92-BCA5-938A82A10B5F}" dt="2022-09-27T14:03:56.955" v="901" actId="20577"/>
          <ac:spMkLst>
            <pc:docMk/>
            <pc:sldMk cId="3450705264" sldId="859"/>
            <ac:spMk id="40" creationId="{973369E2-A597-C940-94E4-F754655D6434}"/>
          </ac:spMkLst>
        </pc:spChg>
        <pc:spChg chg="mod">
          <ac:chgData name="Marije de Graaf" userId="be95bd9c-abc3-4f09-a7b6-dfe355b5cea4" providerId="ADAL" clId="{CB2C9799-12B2-4E92-BCA5-938A82A10B5F}" dt="2022-09-27T14:04:21.916" v="905" actId="20577"/>
          <ac:spMkLst>
            <pc:docMk/>
            <pc:sldMk cId="3450705264" sldId="859"/>
            <ac:spMk id="41" creationId="{961BD0D4-1595-ED47-AA95-A9AF3B0316FC}"/>
          </ac:spMkLst>
        </pc:spChg>
        <pc:spChg chg="mod">
          <ac:chgData name="Marije de Graaf" userId="be95bd9c-abc3-4f09-a7b6-dfe355b5cea4" providerId="ADAL" clId="{CB2C9799-12B2-4E92-BCA5-938A82A10B5F}" dt="2022-09-27T13:56:40.060" v="806" actId="20577"/>
          <ac:spMkLst>
            <pc:docMk/>
            <pc:sldMk cId="3450705264" sldId="859"/>
            <ac:spMk id="46" creationId="{6EBF1616-8FCB-AB47-8A42-3A7FCAAEDE40}"/>
          </ac:spMkLst>
        </pc:spChg>
        <pc:spChg chg="mod">
          <ac:chgData name="Marije de Graaf" userId="be95bd9c-abc3-4f09-a7b6-dfe355b5cea4" providerId="ADAL" clId="{CB2C9799-12B2-4E92-BCA5-938A82A10B5F}" dt="2022-09-27T13:57:17.403" v="816" actId="20577"/>
          <ac:spMkLst>
            <pc:docMk/>
            <pc:sldMk cId="3450705264" sldId="859"/>
            <ac:spMk id="47" creationId="{2A4E63B5-1D9C-564D-8AB1-D020BA4EFC57}"/>
          </ac:spMkLst>
        </pc:spChg>
        <pc:spChg chg="mod">
          <ac:chgData name="Marije de Graaf" userId="be95bd9c-abc3-4f09-a7b6-dfe355b5cea4" providerId="ADAL" clId="{CB2C9799-12B2-4E92-BCA5-938A82A10B5F}" dt="2022-09-27T13:57:54.141" v="822" actId="20577"/>
          <ac:spMkLst>
            <pc:docMk/>
            <pc:sldMk cId="3450705264" sldId="859"/>
            <ac:spMk id="48" creationId="{E5368CD9-70AC-BA48-A208-DE7E14290636}"/>
          </ac:spMkLst>
        </pc:spChg>
        <pc:spChg chg="mod">
          <ac:chgData name="Marije de Graaf" userId="be95bd9c-abc3-4f09-a7b6-dfe355b5cea4" providerId="ADAL" clId="{CB2C9799-12B2-4E92-BCA5-938A82A10B5F}" dt="2022-09-27T13:58:41.256" v="836" actId="20577"/>
          <ac:spMkLst>
            <pc:docMk/>
            <pc:sldMk cId="3450705264" sldId="859"/>
            <ac:spMk id="72" creationId="{2BAB1DD9-6606-41A6-98AF-DF6D33A11019}"/>
          </ac:spMkLst>
        </pc:spChg>
        <pc:spChg chg="mod">
          <ac:chgData name="Marije de Graaf" userId="be95bd9c-abc3-4f09-a7b6-dfe355b5cea4" providerId="ADAL" clId="{CB2C9799-12B2-4E92-BCA5-938A82A10B5F}" dt="2022-09-27T13:59:08.658" v="844" actId="20577"/>
          <ac:spMkLst>
            <pc:docMk/>
            <pc:sldMk cId="3450705264" sldId="859"/>
            <ac:spMk id="74" creationId="{8217F854-B9F5-4779-A6D0-A3085CAB46B4}"/>
          </ac:spMkLst>
        </pc:spChg>
        <pc:spChg chg="mod">
          <ac:chgData name="Marije de Graaf" userId="be95bd9c-abc3-4f09-a7b6-dfe355b5cea4" providerId="ADAL" clId="{CB2C9799-12B2-4E92-BCA5-938A82A10B5F}" dt="2022-09-27T13:59:42.878" v="850" actId="20577"/>
          <ac:spMkLst>
            <pc:docMk/>
            <pc:sldMk cId="3450705264" sldId="859"/>
            <ac:spMk id="76" creationId="{297596B2-0136-49FF-9137-313B56B73DA8}"/>
          </ac:spMkLst>
        </pc:spChg>
        <pc:spChg chg="mod">
          <ac:chgData name="Marije de Graaf" userId="be95bd9c-abc3-4f09-a7b6-dfe355b5cea4" providerId="ADAL" clId="{CB2C9799-12B2-4E92-BCA5-938A82A10B5F}" dt="2022-09-27T13:54:40.923" v="785" actId="20577"/>
          <ac:spMkLst>
            <pc:docMk/>
            <pc:sldMk cId="3450705264" sldId="859"/>
            <ac:spMk id="82" creationId="{CF2712FD-14C5-4709-BC63-D51C6281E5B6}"/>
          </ac:spMkLst>
        </pc:spChg>
      </pc:sldChg>
      <pc:sldChg chg="ord">
        <pc:chgData name="Marije de Graaf" userId="be95bd9c-abc3-4f09-a7b6-dfe355b5cea4" providerId="ADAL" clId="{CB2C9799-12B2-4E92-BCA5-938A82A10B5F}" dt="2022-10-01T22:21:09.348" v="965"/>
        <pc:sldMkLst>
          <pc:docMk/>
          <pc:sldMk cId="2801112795" sldId="860"/>
        </pc:sldMkLst>
      </pc:sldChg>
      <pc:sldChg chg="delSp modSp mod">
        <pc:chgData name="Marije de Graaf" userId="be95bd9c-abc3-4f09-a7b6-dfe355b5cea4" providerId="ADAL" clId="{CB2C9799-12B2-4E92-BCA5-938A82A10B5F}" dt="2022-10-02T03:46:53.755" v="1640" actId="20577"/>
        <pc:sldMkLst>
          <pc:docMk/>
          <pc:sldMk cId="2406662467" sldId="864"/>
        </pc:sldMkLst>
        <pc:spChg chg="mod">
          <ac:chgData name="Marije de Graaf" userId="be95bd9c-abc3-4f09-a7b6-dfe355b5cea4" providerId="ADAL" clId="{CB2C9799-12B2-4E92-BCA5-938A82A10B5F}" dt="2022-10-01T22:28:14.695" v="1014" actId="207"/>
          <ac:spMkLst>
            <pc:docMk/>
            <pc:sldMk cId="2406662467" sldId="864"/>
            <ac:spMk id="2" creationId="{00000000-0000-0000-0000-000000000000}"/>
          </ac:spMkLst>
        </pc:spChg>
        <pc:spChg chg="mod">
          <ac:chgData name="Marije de Graaf" userId="be95bd9c-abc3-4f09-a7b6-dfe355b5cea4" providerId="ADAL" clId="{CB2C9799-12B2-4E92-BCA5-938A82A10B5F}" dt="2022-10-02T03:46:53.755" v="1640" actId="20577"/>
          <ac:spMkLst>
            <pc:docMk/>
            <pc:sldMk cId="2406662467" sldId="864"/>
            <ac:spMk id="3" creationId="{00000000-0000-0000-0000-000000000000}"/>
          </ac:spMkLst>
        </pc:spChg>
        <pc:spChg chg="del mod">
          <ac:chgData name="Marije de Graaf" userId="be95bd9c-abc3-4f09-a7b6-dfe355b5cea4" providerId="ADAL" clId="{CB2C9799-12B2-4E92-BCA5-938A82A10B5F}" dt="2022-10-01T22:27:56.286" v="1012" actId="478"/>
          <ac:spMkLst>
            <pc:docMk/>
            <pc:sldMk cId="2406662467" sldId="864"/>
            <ac:spMk id="8" creationId="{2255AAF5-7BB6-474A-8962-0712BDDC7E1D}"/>
          </ac:spMkLst>
        </pc:spChg>
      </pc:sldChg>
      <pc:sldChg chg="addSp delSp modSp mod delCm">
        <pc:chgData name="Marije de Graaf" userId="be95bd9c-abc3-4f09-a7b6-dfe355b5cea4" providerId="ADAL" clId="{CB2C9799-12B2-4E92-BCA5-938A82A10B5F}" dt="2022-10-01T22:32:41.697" v="1074" actId="20577"/>
        <pc:sldMkLst>
          <pc:docMk/>
          <pc:sldMk cId="2439267580" sldId="865"/>
        </pc:sldMkLst>
        <pc:spChg chg="mod">
          <ac:chgData name="Marije de Graaf" userId="be95bd9c-abc3-4f09-a7b6-dfe355b5cea4" providerId="ADAL" clId="{CB2C9799-12B2-4E92-BCA5-938A82A10B5F}" dt="2022-10-01T22:32:41.697" v="1074" actId="20577"/>
          <ac:spMkLst>
            <pc:docMk/>
            <pc:sldMk cId="2439267580" sldId="865"/>
            <ac:spMk id="3" creationId="{00000000-0000-0000-0000-000000000000}"/>
          </ac:spMkLst>
        </pc:spChg>
        <pc:picChg chg="add mod">
          <ac:chgData name="Marije de Graaf" userId="be95bd9c-abc3-4f09-a7b6-dfe355b5cea4" providerId="ADAL" clId="{CB2C9799-12B2-4E92-BCA5-938A82A10B5F}" dt="2022-09-27T13:30:38.543" v="411" actId="1076"/>
          <ac:picMkLst>
            <pc:docMk/>
            <pc:sldMk cId="2439267580" sldId="865"/>
            <ac:picMk id="4" creationId="{25F1D9B5-6899-B5A1-9D38-5CE137065A16}"/>
          </ac:picMkLst>
        </pc:picChg>
        <pc:picChg chg="del mod">
          <ac:chgData name="Marije de Graaf" userId="be95bd9c-abc3-4f09-a7b6-dfe355b5cea4" providerId="ADAL" clId="{CB2C9799-12B2-4E92-BCA5-938A82A10B5F}" dt="2022-09-27T13:30:29.176" v="408" actId="478"/>
          <ac:picMkLst>
            <pc:docMk/>
            <pc:sldMk cId="2439267580" sldId="865"/>
            <ac:picMk id="7" creationId="{5785E7A6-ADCC-425C-9ADA-F8B8C8D9337B}"/>
          </ac:picMkLst>
        </pc:picChg>
      </pc:sldChg>
      <pc:sldChg chg="modSp mod">
        <pc:chgData name="Marije de Graaf" userId="be95bd9c-abc3-4f09-a7b6-dfe355b5cea4" providerId="ADAL" clId="{CB2C9799-12B2-4E92-BCA5-938A82A10B5F}" dt="2022-09-26T12:19:58.732" v="18" actId="1076"/>
        <pc:sldMkLst>
          <pc:docMk/>
          <pc:sldMk cId="3046219881" sldId="869"/>
        </pc:sldMkLst>
        <pc:spChg chg="mod">
          <ac:chgData name="Marije de Graaf" userId="be95bd9c-abc3-4f09-a7b6-dfe355b5cea4" providerId="ADAL" clId="{CB2C9799-12B2-4E92-BCA5-938A82A10B5F}" dt="2022-09-26T12:19:58.732" v="18" actId="1076"/>
          <ac:spMkLst>
            <pc:docMk/>
            <pc:sldMk cId="3046219881" sldId="869"/>
            <ac:spMk id="4" creationId="{3C4BEC9A-3CD2-4752-9886-7028B528B6D9}"/>
          </ac:spMkLst>
        </pc:spChg>
      </pc:sldChg>
      <pc:sldChg chg="modSp add del mod">
        <pc:chgData name="Marije de Graaf" userId="be95bd9c-abc3-4f09-a7b6-dfe355b5cea4" providerId="ADAL" clId="{CB2C9799-12B2-4E92-BCA5-938A82A10B5F}" dt="2022-10-01T22:59:03.109" v="1202" actId="20577"/>
        <pc:sldMkLst>
          <pc:docMk/>
          <pc:sldMk cId="2095498028" sldId="1018"/>
        </pc:sldMkLst>
        <pc:spChg chg="mod">
          <ac:chgData name="Marije de Graaf" userId="be95bd9c-abc3-4f09-a7b6-dfe355b5cea4" providerId="ADAL" clId="{CB2C9799-12B2-4E92-BCA5-938A82A10B5F}" dt="2022-10-01T22:59:03.109" v="1202" actId="20577"/>
          <ac:spMkLst>
            <pc:docMk/>
            <pc:sldMk cId="2095498028" sldId="1018"/>
            <ac:spMk id="3" creationId="{00000000-0000-0000-0000-000000000000}"/>
          </ac:spMkLst>
        </pc:spChg>
      </pc:sldChg>
      <pc:sldChg chg="modSp mod">
        <pc:chgData name="Marije de Graaf" userId="be95bd9c-abc3-4f09-a7b6-dfe355b5cea4" providerId="ADAL" clId="{CB2C9799-12B2-4E92-BCA5-938A82A10B5F}" dt="2022-09-30T19:25:44.822" v="929" actId="108"/>
        <pc:sldMkLst>
          <pc:docMk/>
          <pc:sldMk cId="2307516608" sldId="1019"/>
        </pc:sldMkLst>
        <pc:spChg chg="mod">
          <ac:chgData name="Marije de Graaf" userId="be95bd9c-abc3-4f09-a7b6-dfe355b5cea4" providerId="ADAL" clId="{CB2C9799-12B2-4E92-BCA5-938A82A10B5F}" dt="2022-09-30T19:25:44.822" v="929" actId="108"/>
          <ac:spMkLst>
            <pc:docMk/>
            <pc:sldMk cId="2307516608" sldId="1019"/>
            <ac:spMk id="2" creationId="{A90FF584-5344-4A7C-B065-ECE0C7F064A8}"/>
          </ac:spMkLst>
        </pc:spChg>
      </pc:sldChg>
      <pc:sldChg chg="modSp mod">
        <pc:chgData name="Marije de Graaf" userId="be95bd9c-abc3-4f09-a7b6-dfe355b5cea4" providerId="ADAL" clId="{CB2C9799-12B2-4E92-BCA5-938A82A10B5F}" dt="2022-09-30T19:25:02.937" v="921" actId="207"/>
        <pc:sldMkLst>
          <pc:docMk/>
          <pc:sldMk cId="3318284643" sldId="1020"/>
        </pc:sldMkLst>
        <pc:spChg chg="mod">
          <ac:chgData name="Marije de Graaf" userId="be95bd9c-abc3-4f09-a7b6-dfe355b5cea4" providerId="ADAL" clId="{CB2C9799-12B2-4E92-BCA5-938A82A10B5F}" dt="2022-09-30T19:25:02.937" v="921" actId="207"/>
          <ac:spMkLst>
            <pc:docMk/>
            <pc:sldMk cId="3318284643" sldId="1020"/>
            <ac:spMk id="2" creationId="{00000000-0000-0000-0000-000000000000}"/>
          </ac:spMkLst>
        </pc:spChg>
      </pc:sldChg>
      <pc:sldChg chg="modSp mod">
        <pc:chgData name="Marije de Graaf" userId="be95bd9c-abc3-4f09-a7b6-dfe355b5cea4" providerId="ADAL" clId="{CB2C9799-12B2-4E92-BCA5-938A82A10B5F}" dt="2022-09-30T19:26:56.158" v="933" actId="2711"/>
        <pc:sldMkLst>
          <pc:docMk/>
          <pc:sldMk cId="4072512939" sldId="1021"/>
        </pc:sldMkLst>
        <pc:spChg chg="mod">
          <ac:chgData name="Marije de Graaf" userId="be95bd9c-abc3-4f09-a7b6-dfe355b5cea4" providerId="ADAL" clId="{CB2C9799-12B2-4E92-BCA5-938A82A10B5F}" dt="2022-09-30T19:26:56.158" v="933" actId="2711"/>
          <ac:spMkLst>
            <pc:docMk/>
            <pc:sldMk cId="4072512939" sldId="1021"/>
            <ac:spMk id="2" creationId="{00000000-0000-0000-0000-000000000000}"/>
          </ac:spMkLst>
        </pc:spChg>
      </pc:sldChg>
      <pc:sldChg chg="del">
        <pc:chgData name="Marije de Graaf" userId="be95bd9c-abc3-4f09-a7b6-dfe355b5cea4" providerId="ADAL" clId="{CB2C9799-12B2-4E92-BCA5-938A82A10B5F}" dt="2022-10-01T22:21:55.641" v="968" actId="2696"/>
        <pc:sldMkLst>
          <pc:docMk/>
          <pc:sldMk cId="3152588814" sldId="1191"/>
        </pc:sldMkLst>
      </pc:sldChg>
      <pc:sldChg chg="add del">
        <pc:chgData name="Marije de Graaf" userId="be95bd9c-abc3-4f09-a7b6-dfe355b5cea4" providerId="ADAL" clId="{CB2C9799-12B2-4E92-BCA5-938A82A10B5F}" dt="2022-09-26T12:23:57.584" v="38" actId="2696"/>
        <pc:sldMkLst>
          <pc:docMk/>
          <pc:sldMk cId="1249123568" sldId="1192"/>
        </pc:sldMkLst>
      </pc:sldChg>
      <pc:sldChg chg="modSp add mod">
        <pc:chgData name="Marije de Graaf" userId="be95bd9c-abc3-4f09-a7b6-dfe355b5cea4" providerId="ADAL" clId="{CB2C9799-12B2-4E92-BCA5-938A82A10B5F}" dt="2022-09-26T12:27:08.466" v="55" actId="1076"/>
        <pc:sldMkLst>
          <pc:docMk/>
          <pc:sldMk cId="3541678260" sldId="1192"/>
        </pc:sldMkLst>
        <pc:spChg chg="mod">
          <ac:chgData name="Marije de Graaf" userId="be95bd9c-abc3-4f09-a7b6-dfe355b5cea4" providerId="ADAL" clId="{CB2C9799-12B2-4E92-BCA5-938A82A10B5F}" dt="2022-09-26T12:27:06.147" v="54" actId="2711"/>
          <ac:spMkLst>
            <pc:docMk/>
            <pc:sldMk cId="3541678260" sldId="1192"/>
            <ac:spMk id="2" creationId="{07AFFC0B-9C9D-43F6-BE87-8F086F16D065}"/>
          </ac:spMkLst>
        </pc:spChg>
        <pc:graphicFrameChg chg="mod">
          <ac:chgData name="Marije de Graaf" userId="be95bd9c-abc3-4f09-a7b6-dfe355b5cea4" providerId="ADAL" clId="{CB2C9799-12B2-4E92-BCA5-938A82A10B5F}" dt="2022-09-26T12:27:08.466" v="55" actId="1076"/>
          <ac:graphicFrameMkLst>
            <pc:docMk/>
            <pc:sldMk cId="3541678260" sldId="1192"/>
            <ac:graphicFrameMk id="6" creationId="{4303861D-A37E-4915-BB22-F44885BBCBD7}"/>
          </ac:graphicFrameMkLst>
        </pc:graphicFrameChg>
      </pc:sldChg>
      <pc:sldChg chg="addSp delSp modSp mod">
        <pc:chgData name="Marije de Graaf" userId="be95bd9c-abc3-4f09-a7b6-dfe355b5cea4" providerId="ADAL" clId="{CB2C9799-12B2-4E92-BCA5-938A82A10B5F}" dt="2022-10-01T23:59:27.463" v="1614" actId="1076"/>
        <pc:sldMkLst>
          <pc:docMk/>
          <pc:sldMk cId="2809199951" sldId="1193"/>
        </pc:sldMkLst>
        <pc:spChg chg="add del mod">
          <ac:chgData name="Marije de Graaf" userId="be95bd9c-abc3-4f09-a7b6-dfe355b5cea4" providerId="ADAL" clId="{CB2C9799-12B2-4E92-BCA5-938A82A10B5F}" dt="2022-10-01T23:51:40.719" v="1550" actId="478"/>
          <ac:spMkLst>
            <pc:docMk/>
            <pc:sldMk cId="2809199951" sldId="1193"/>
            <ac:spMk id="2" creationId="{9EE8FEE1-8224-E147-90B7-B5BBB6F13761}"/>
          </ac:spMkLst>
        </pc:spChg>
        <pc:spChg chg="del">
          <ac:chgData name="Marije de Graaf" userId="be95bd9c-abc3-4f09-a7b6-dfe355b5cea4" providerId="ADAL" clId="{CB2C9799-12B2-4E92-BCA5-938A82A10B5F}" dt="2022-10-01T23:50:12.257" v="1543" actId="478"/>
          <ac:spMkLst>
            <pc:docMk/>
            <pc:sldMk cId="2809199951" sldId="1193"/>
            <ac:spMk id="4" creationId="{48EC074C-4432-4791-8363-FDCE87DD635B}"/>
          </ac:spMkLst>
        </pc:spChg>
        <pc:spChg chg="mod ord">
          <ac:chgData name="Marije de Graaf" userId="be95bd9c-abc3-4f09-a7b6-dfe355b5cea4" providerId="ADAL" clId="{CB2C9799-12B2-4E92-BCA5-938A82A10B5F}" dt="2022-10-01T23:57:00.372" v="1604" actId="5793"/>
          <ac:spMkLst>
            <pc:docMk/>
            <pc:sldMk cId="2809199951" sldId="1193"/>
            <ac:spMk id="5" creationId="{CF8D652D-C69C-49FE-8B2B-7C905C52BE0E}"/>
          </ac:spMkLst>
        </pc:spChg>
        <pc:spChg chg="mod ord">
          <ac:chgData name="Marije de Graaf" userId="be95bd9c-abc3-4f09-a7b6-dfe355b5cea4" providerId="ADAL" clId="{CB2C9799-12B2-4E92-BCA5-938A82A10B5F}" dt="2022-10-01T23:59:10.507" v="1609" actId="207"/>
          <ac:spMkLst>
            <pc:docMk/>
            <pc:sldMk cId="2809199951" sldId="1193"/>
            <ac:spMk id="6" creationId="{13497AF6-A4B8-43DA-ACF6-0B048E35791D}"/>
          </ac:spMkLst>
        </pc:spChg>
        <pc:spChg chg="mod">
          <ac:chgData name="Marije de Graaf" userId="be95bd9c-abc3-4f09-a7b6-dfe355b5cea4" providerId="ADAL" clId="{CB2C9799-12B2-4E92-BCA5-938A82A10B5F}" dt="2022-10-01T23:58:56.649" v="1608" actId="207"/>
          <ac:spMkLst>
            <pc:docMk/>
            <pc:sldMk cId="2809199951" sldId="1193"/>
            <ac:spMk id="7" creationId="{BA030826-B387-4037-925D-79FFFCAB8462}"/>
          </ac:spMkLst>
        </pc:spChg>
        <pc:picChg chg="mod modCrop">
          <ac:chgData name="Marije de Graaf" userId="be95bd9c-abc3-4f09-a7b6-dfe355b5cea4" providerId="ADAL" clId="{CB2C9799-12B2-4E92-BCA5-938A82A10B5F}" dt="2022-10-01T23:59:27.463" v="1614" actId="1076"/>
          <ac:picMkLst>
            <pc:docMk/>
            <pc:sldMk cId="2809199951" sldId="1193"/>
            <ac:picMk id="3" creationId="{E968D801-83D9-4CA8-B90B-AEC0BA6D8CCB}"/>
          </ac:picMkLst>
        </pc:picChg>
        <pc:picChg chg="add mod modCrop">
          <ac:chgData name="Marije de Graaf" userId="be95bd9c-abc3-4f09-a7b6-dfe355b5cea4" providerId="ADAL" clId="{CB2C9799-12B2-4E92-BCA5-938A82A10B5F}" dt="2022-10-01T23:57:05.674" v="1605" actId="1076"/>
          <ac:picMkLst>
            <pc:docMk/>
            <pc:sldMk cId="2809199951" sldId="1193"/>
            <ac:picMk id="9" creationId="{5C23E9F1-EC6A-62A4-8201-662D4066D462}"/>
          </ac:picMkLst>
        </pc:picChg>
      </pc:sldChg>
      <pc:sldChg chg="new del">
        <pc:chgData name="Marije de Graaf" userId="be95bd9c-abc3-4f09-a7b6-dfe355b5cea4" providerId="ADAL" clId="{CB2C9799-12B2-4E92-BCA5-938A82A10B5F}" dt="2022-10-01T23:42:40.137" v="1388" actId="680"/>
        <pc:sldMkLst>
          <pc:docMk/>
          <pc:sldMk cId="1361104818" sldId="1194"/>
        </pc:sldMkLst>
      </pc:sldChg>
      <pc:sldMasterChg chg="delSldLayout">
        <pc:chgData name="Marije de Graaf" userId="be95bd9c-abc3-4f09-a7b6-dfe355b5cea4" providerId="ADAL" clId="{CB2C9799-12B2-4E92-BCA5-938A82A10B5F}" dt="2022-10-01T23:26:22.432" v="1246" actId="2696"/>
        <pc:sldMasterMkLst>
          <pc:docMk/>
          <pc:sldMasterMk cId="2460954070" sldId="2147483660"/>
        </pc:sldMasterMkLst>
        <pc:sldLayoutChg chg="del">
          <pc:chgData name="Marije de Graaf" userId="be95bd9c-abc3-4f09-a7b6-dfe355b5cea4" providerId="ADAL" clId="{CB2C9799-12B2-4E92-BCA5-938A82A10B5F}" dt="2022-10-01T23:26:22.432" v="1246" actId="2696"/>
          <pc:sldLayoutMkLst>
            <pc:docMk/>
            <pc:sldMasterMk cId="2460954070" sldId="2147483660"/>
            <pc:sldLayoutMk cId="2413205827" sldId="2147483766"/>
          </pc:sldLayoutMkLst>
        </pc:sldLayoutChg>
        <pc:sldLayoutChg chg="del">
          <pc:chgData name="Marije de Graaf" userId="be95bd9c-abc3-4f09-a7b6-dfe355b5cea4" providerId="ADAL" clId="{CB2C9799-12B2-4E92-BCA5-938A82A10B5F}" dt="2022-09-27T12:53:26.660" v="405" actId="2696"/>
          <pc:sldLayoutMkLst>
            <pc:docMk/>
            <pc:sldMasterMk cId="2460954070" sldId="2147483660"/>
            <pc:sldLayoutMk cId="536485208" sldId="2147483767"/>
          </pc:sldLayoutMkLst>
        </pc:sldLayoutChg>
      </pc:sldMasterChg>
      <pc:sldMasterChg chg="delSldLayout">
        <pc:chgData name="Marije de Graaf" userId="be95bd9c-abc3-4f09-a7b6-dfe355b5cea4" providerId="ADAL" clId="{CB2C9799-12B2-4E92-BCA5-938A82A10B5F}" dt="2022-09-26T12:24:02.386" v="40" actId="2696"/>
        <pc:sldMasterMkLst>
          <pc:docMk/>
          <pc:sldMasterMk cId="92038743" sldId="2147483710"/>
        </pc:sldMasterMkLst>
        <pc:sldLayoutChg chg="del">
          <pc:chgData name="Marije de Graaf" userId="be95bd9c-abc3-4f09-a7b6-dfe355b5cea4" providerId="ADAL" clId="{CB2C9799-12B2-4E92-BCA5-938A82A10B5F}" dt="2022-09-26T12:23:59.762" v="39" actId="2696"/>
          <pc:sldLayoutMkLst>
            <pc:docMk/>
            <pc:sldMasterMk cId="92038743" sldId="2147483710"/>
            <pc:sldLayoutMk cId="2122340927" sldId="2147483769"/>
          </pc:sldLayoutMkLst>
        </pc:sldLayoutChg>
        <pc:sldLayoutChg chg="del">
          <pc:chgData name="Marije de Graaf" userId="be95bd9c-abc3-4f09-a7b6-dfe355b5cea4" providerId="ADAL" clId="{CB2C9799-12B2-4E92-BCA5-938A82A10B5F}" dt="2022-09-26T12:24:02.386" v="40" actId="2696"/>
          <pc:sldLayoutMkLst>
            <pc:docMk/>
            <pc:sldMasterMk cId="92038743" sldId="2147483710"/>
            <pc:sldLayoutMk cId="2878840834" sldId="2147483770"/>
          </pc:sldLayoutMkLst>
        </pc:sldLayoutChg>
      </pc:sldMasterChg>
      <pc:sldMasterChg chg="delSldLayout">
        <pc:chgData name="Marije de Graaf" userId="be95bd9c-abc3-4f09-a7b6-dfe355b5cea4" providerId="ADAL" clId="{CB2C9799-12B2-4E92-BCA5-938A82A10B5F}" dt="2022-09-30T19:22:15.035" v="916" actId="2696"/>
        <pc:sldMasterMkLst>
          <pc:docMk/>
          <pc:sldMasterMk cId="946203486" sldId="2147483712"/>
        </pc:sldMasterMkLst>
        <pc:sldLayoutChg chg="del">
          <pc:chgData name="Marije de Graaf" userId="be95bd9c-abc3-4f09-a7b6-dfe355b5cea4" providerId="ADAL" clId="{CB2C9799-12B2-4E92-BCA5-938A82A10B5F}" dt="2022-09-30T19:22:15.035" v="916" actId="2696"/>
          <pc:sldLayoutMkLst>
            <pc:docMk/>
            <pc:sldMasterMk cId="946203486" sldId="2147483712"/>
            <pc:sldLayoutMk cId="1891400651" sldId="2147483783"/>
          </pc:sldLayoutMkLst>
        </pc:sldLayoutChg>
      </pc:sldMasterChg>
    </pc:docChg>
  </pc:docChgLst>
  <pc:docChgLst>
    <pc:chgData name="Marije de Graaf" userId="be95bd9c-abc3-4f09-a7b6-dfe355b5cea4" providerId="ADAL" clId="{525BE7DD-6C07-40A9-BA90-66D501E4782A}"/>
    <pc:docChg chg="undo redo custSel addSld delSld modSld sldOrd">
      <pc:chgData name="Marije de Graaf" userId="be95bd9c-abc3-4f09-a7b6-dfe355b5cea4" providerId="ADAL" clId="{525BE7DD-6C07-40A9-BA90-66D501E4782A}" dt="2022-09-23T17:05:50.710" v="324"/>
      <pc:docMkLst>
        <pc:docMk/>
      </pc:docMkLst>
      <pc:sldChg chg="addSp delSp modSp add mod">
        <pc:chgData name="Marije de Graaf" userId="be95bd9c-abc3-4f09-a7b6-dfe355b5cea4" providerId="ADAL" clId="{525BE7DD-6C07-40A9-BA90-66D501E4782A}" dt="2022-09-23T16:55:23.328" v="199" actId="108"/>
        <pc:sldMkLst>
          <pc:docMk/>
          <pc:sldMk cId="3144401012" sldId="413"/>
        </pc:sldMkLst>
        <pc:spChg chg="del mod">
          <ac:chgData name="Marije de Graaf" userId="be95bd9c-abc3-4f09-a7b6-dfe355b5cea4" providerId="ADAL" clId="{525BE7DD-6C07-40A9-BA90-66D501E4782A}" dt="2022-09-23T16:54:26.304" v="173" actId="478"/>
          <ac:spMkLst>
            <pc:docMk/>
            <pc:sldMk cId="3144401012" sldId="413"/>
            <ac:spMk id="2" creationId="{62686E87-DE0B-4186-B684-312B077B884B}"/>
          </ac:spMkLst>
        </pc:spChg>
        <pc:spChg chg="mod">
          <ac:chgData name="Marije de Graaf" userId="be95bd9c-abc3-4f09-a7b6-dfe355b5cea4" providerId="ADAL" clId="{525BE7DD-6C07-40A9-BA90-66D501E4782A}" dt="2022-09-23T16:55:23.328" v="199" actId="108"/>
          <ac:spMkLst>
            <pc:docMk/>
            <pc:sldMk cId="3144401012" sldId="413"/>
            <ac:spMk id="3" creationId="{A2097C1A-73FA-479E-93C3-04F741AF36CC}"/>
          </ac:spMkLst>
        </pc:spChg>
        <pc:spChg chg="add mod">
          <ac:chgData name="Marije de Graaf" userId="be95bd9c-abc3-4f09-a7b6-dfe355b5cea4" providerId="ADAL" clId="{525BE7DD-6C07-40A9-BA90-66D501E4782A}" dt="2022-09-23T16:54:52.812" v="198" actId="14100"/>
          <ac:spMkLst>
            <pc:docMk/>
            <pc:sldMk cId="3144401012" sldId="413"/>
            <ac:spMk id="4" creationId="{D936E1BE-1C2A-6305-A4CE-EE9DF934614A}"/>
          </ac:spMkLst>
        </pc:spChg>
        <pc:spChg chg="add del mod">
          <ac:chgData name="Marije de Graaf" userId="be95bd9c-abc3-4f09-a7b6-dfe355b5cea4" providerId="ADAL" clId="{525BE7DD-6C07-40A9-BA90-66D501E4782A}" dt="2022-09-23T16:54:30.342" v="174" actId="478"/>
          <ac:spMkLst>
            <pc:docMk/>
            <pc:sldMk cId="3144401012" sldId="413"/>
            <ac:spMk id="9" creationId="{04799D75-0762-5E81-BE5E-49CCF3EBBA9F}"/>
          </ac:spMkLst>
        </pc:spChg>
      </pc:sldChg>
      <pc:sldChg chg="add">
        <pc:chgData name="Marije de Graaf" userId="be95bd9c-abc3-4f09-a7b6-dfe355b5cea4" providerId="ADAL" clId="{525BE7DD-6C07-40A9-BA90-66D501E4782A}" dt="2022-09-23T16:53:25.480" v="168"/>
        <pc:sldMkLst>
          <pc:docMk/>
          <pc:sldMk cId="2808119818" sldId="417"/>
        </pc:sldMkLst>
      </pc:sldChg>
      <pc:sldChg chg="addSp delSp modSp add mod">
        <pc:chgData name="Marije de Graaf" userId="be95bd9c-abc3-4f09-a7b6-dfe355b5cea4" providerId="ADAL" clId="{525BE7DD-6C07-40A9-BA90-66D501E4782A}" dt="2022-09-23T16:58:48.040" v="258" actId="6549"/>
        <pc:sldMkLst>
          <pc:docMk/>
          <pc:sldMk cId="903463052" sldId="419"/>
        </pc:sldMkLst>
        <pc:spChg chg="del">
          <ac:chgData name="Marije de Graaf" userId="be95bd9c-abc3-4f09-a7b6-dfe355b5cea4" providerId="ADAL" clId="{525BE7DD-6C07-40A9-BA90-66D501E4782A}" dt="2022-09-23T16:56:00.284" v="202" actId="478"/>
          <ac:spMkLst>
            <pc:docMk/>
            <pc:sldMk cId="903463052" sldId="419"/>
            <ac:spMk id="2" creationId="{62686E87-DE0B-4186-B684-312B077B884B}"/>
          </ac:spMkLst>
        </pc:spChg>
        <pc:spChg chg="mod">
          <ac:chgData name="Marije de Graaf" userId="be95bd9c-abc3-4f09-a7b6-dfe355b5cea4" providerId="ADAL" clId="{525BE7DD-6C07-40A9-BA90-66D501E4782A}" dt="2022-09-23T16:58:48.040" v="258" actId="6549"/>
          <ac:spMkLst>
            <pc:docMk/>
            <pc:sldMk cId="903463052" sldId="419"/>
            <ac:spMk id="3" creationId="{A2097C1A-73FA-479E-93C3-04F741AF36CC}"/>
          </ac:spMkLst>
        </pc:spChg>
        <pc:spChg chg="add mod">
          <ac:chgData name="Marije de Graaf" userId="be95bd9c-abc3-4f09-a7b6-dfe355b5cea4" providerId="ADAL" clId="{525BE7DD-6C07-40A9-BA90-66D501E4782A}" dt="2022-09-23T16:56:22.365" v="228" actId="14100"/>
          <ac:spMkLst>
            <pc:docMk/>
            <pc:sldMk cId="903463052" sldId="419"/>
            <ac:spMk id="4" creationId="{A8BA68BD-9D96-7003-5EF0-4FBA1F96EAEE}"/>
          </ac:spMkLst>
        </pc:spChg>
        <pc:spChg chg="add del mod">
          <ac:chgData name="Marije de Graaf" userId="be95bd9c-abc3-4f09-a7b6-dfe355b5cea4" providerId="ADAL" clId="{525BE7DD-6C07-40A9-BA90-66D501E4782A}" dt="2022-09-23T16:56:02.385" v="203" actId="478"/>
          <ac:spMkLst>
            <pc:docMk/>
            <pc:sldMk cId="903463052" sldId="419"/>
            <ac:spMk id="7" creationId="{6CF15876-503E-4A0F-9B8B-AD8980CC364A}"/>
          </ac:spMkLst>
        </pc:spChg>
        <pc:picChg chg="mod modCrop">
          <ac:chgData name="Marije de Graaf" userId="be95bd9c-abc3-4f09-a7b6-dfe355b5cea4" providerId="ADAL" clId="{525BE7DD-6C07-40A9-BA90-66D501E4782A}" dt="2022-09-23T16:58:04.393" v="242" actId="1076"/>
          <ac:picMkLst>
            <pc:docMk/>
            <pc:sldMk cId="903463052" sldId="419"/>
            <ac:picMk id="5" creationId="{A0AD9B29-4483-79A7-CD65-906A6C22C225}"/>
          </ac:picMkLst>
        </pc:picChg>
      </pc:sldChg>
      <pc:sldChg chg="addCm">
        <pc:chgData name="Marije de Graaf" userId="be95bd9c-abc3-4f09-a7b6-dfe355b5cea4" providerId="ADAL" clId="{525BE7DD-6C07-40A9-BA90-66D501E4782A}" dt="2022-09-23T13:40:33.255" v="20"/>
        <pc:sldMkLst>
          <pc:docMk/>
          <pc:sldMk cId="261564961" sldId="710"/>
        </pc:sldMkLst>
      </pc:sldChg>
      <pc:sldChg chg="modSp mod">
        <pc:chgData name="Marije de Graaf" userId="be95bd9c-abc3-4f09-a7b6-dfe355b5cea4" providerId="ADAL" clId="{525BE7DD-6C07-40A9-BA90-66D501E4782A}" dt="2022-09-23T13:36:37.309" v="19" actId="20577"/>
        <pc:sldMkLst>
          <pc:docMk/>
          <pc:sldMk cId="4187727754" sldId="759"/>
        </pc:sldMkLst>
        <pc:spChg chg="mod">
          <ac:chgData name="Marije de Graaf" userId="be95bd9c-abc3-4f09-a7b6-dfe355b5cea4" providerId="ADAL" clId="{525BE7DD-6C07-40A9-BA90-66D501E4782A}" dt="2022-09-23T13:36:26.860" v="1" actId="20577"/>
          <ac:spMkLst>
            <pc:docMk/>
            <pc:sldMk cId="4187727754" sldId="759"/>
            <ac:spMk id="5" creationId="{8A9A674A-E934-41FC-A6B0-B25E4FB57122}"/>
          </ac:spMkLst>
        </pc:spChg>
        <pc:spChg chg="mod">
          <ac:chgData name="Marije de Graaf" userId="be95bd9c-abc3-4f09-a7b6-dfe355b5cea4" providerId="ADAL" clId="{525BE7DD-6C07-40A9-BA90-66D501E4782A}" dt="2022-09-23T13:36:37.309" v="19" actId="20577"/>
          <ac:spMkLst>
            <pc:docMk/>
            <pc:sldMk cId="4187727754" sldId="759"/>
            <ac:spMk id="13" creationId="{EE756D3C-21D2-4040-9810-01F1EB04FA08}"/>
          </ac:spMkLst>
        </pc:spChg>
      </pc:sldChg>
      <pc:sldChg chg="modSp mod">
        <pc:chgData name="Marije de Graaf" userId="be95bd9c-abc3-4f09-a7b6-dfe355b5cea4" providerId="ADAL" clId="{525BE7DD-6C07-40A9-BA90-66D501E4782A}" dt="2022-09-23T13:43:14.706" v="45" actId="20577"/>
        <pc:sldMkLst>
          <pc:docMk/>
          <pc:sldMk cId="456682442" sldId="812"/>
        </pc:sldMkLst>
        <pc:spChg chg="mod">
          <ac:chgData name="Marije de Graaf" userId="be95bd9c-abc3-4f09-a7b6-dfe355b5cea4" providerId="ADAL" clId="{525BE7DD-6C07-40A9-BA90-66D501E4782A}" dt="2022-09-23T13:43:14.706" v="45" actId="20577"/>
          <ac:spMkLst>
            <pc:docMk/>
            <pc:sldMk cId="456682442" sldId="812"/>
            <ac:spMk id="5" creationId="{CF8D652D-C69C-49FE-8B2B-7C905C52BE0E}"/>
          </ac:spMkLst>
        </pc:spChg>
      </pc:sldChg>
      <pc:sldChg chg="modSp mod">
        <pc:chgData name="Marije de Graaf" userId="be95bd9c-abc3-4f09-a7b6-dfe355b5cea4" providerId="ADAL" clId="{525BE7DD-6C07-40A9-BA90-66D501E4782A}" dt="2022-09-23T16:50:06.153" v="164" actId="20577"/>
        <pc:sldMkLst>
          <pc:docMk/>
          <pc:sldMk cId="1753195207" sldId="818"/>
        </pc:sldMkLst>
        <pc:spChg chg="mod">
          <ac:chgData name="Marije de Graaf" userId="be95bd9c-abc3-4f09-a7b6-dfe355b5cea4" providerId="ADAL" clId="{525BE7DD-6C07-40A9-BA90-66D501E4782A}" dt="2022-09-23T16:50:06.153" v="164" actId="20577"/>
          <ac:spMkLst>
            <pc:docMk/>
            <pc:sldMk cId="1753195207" sldId="818"/>
            <ac:spMk id="5" creationId="{CF8D652D-C69C-49FE-8B2B-7C905C52BE0E}"/>
          </ac:spMkLst>
        </pc:spChg>
      </pc:sldChg>
      <pc:sldChg chg="addCm modCm">
        <pc:chgData name="Marije de Graaf" userId="be95bd9c-abc3-4f09-a7b6-dfe355b5cea4" providerId="ADAL" clId="{525BE7DD-6C07-40A9-BA90-66D501E4782A}" dt="2022-09-23T16:50:54.362" v="166"/>
        <pc:sldMkLst>
          <pc:docMk/>
          <pc:sldMk cId="2554081281" sldId="819"/>
        </pc:sldMkLst>
      </pc:sldChg>
      <pc:sldChg chg="modSp mod">
        <pc:chgData name="Marije de Graaf" userId="be95bd9c-abc3-4f09-a7b6-dfe355b5cea4" providerId="ADAL" clId="{525BE7DD-6C07-40A9-BA90-66D501E4782A}" dt="2022-09-23T13:43:54.800" v="68" actId="20577"/>
        <pc:sldMkLst>
          <pc:docMk/>
          <pc:sldMk cId="3909307380" sldId="820"/>
        </pc:sldMkLst>
        <pc:spChg chg="mod">
          <ac:chgData name="Marije de Graaf" userId="be95bd9c-abc3-4f09-a7b6-dfe355b5cea4" providerId="ADAL" clId="{525BE7DD-6C07-40A9-BA90-66D501E4782A}" dt="2022-09-23T13:43:54.800" v="68" actId="20577"/>
          <ac:spMkLst>
            <pc:docMk/>
            <pc:sldMk cId="3909307380" sldId="820"/>
            <ac:spMk id="3" creationId="{00000000-0000-0000-0000-000000000000}"/>
          </ac:spMkLst>
        </pc:spChg>
      </pc:sldChg>
      <pc:sldChg chg="modSp add del">
        <pc:chgData name="Marije de Graaf" userId="be95bd9c-abc3-4f09-a7b6-dfe355b5cea4" providerId="ADAL" clId="{525BE7DD-6C07-40A9-BA90-66D501E4782A}" dt="2022-09-23T16:49:06.801" v="160" actId="14826"/>
        <pc:sldMkLst>
          <pc:docMk/>
          <pc:sldMk cId="499643769" sldId="822"/>
        </pc:sldMkLst>
        <pc:picChg chg="mod">
          <ac:chgData name="Marije de Graaf" userId="be95bd9c-abc3-4f09-a7b6-dfe355b5cea4" providerId="ADAL" clId="{525BE7DD-6C07-40A9-BA90-66D501E4782A}" dt="2022-09-23T16:49:06.801" v="160" actId="14826"/>
          <ac:picMkLst>
            <pc:docMk/>
            <pc:sldMk cId="499643769" sldId="822"/>
            <ac:picMk id="4" creationId="{D03B58C5-6BF9-41D7-96F8-D90763A1ABE5}"/>
          </ac:picMkLst>
        </pc:picChg>
      </pc:sldChg>
      <pc:sldChg chg="del">
        <pc:chgData name="Marije de Graaf" userId="be95bd9c-abc3-4f09-a7b6-dfe355b5cea4" providerId="ADAL" clId="{525BE7DD-6C07-40A9-BA90-66D501E4782A}" dt="2022-09-23T16:47:32.620" v="154" actId="2696"/>
        <pc:sldMkLst>
          <pc:docMk/>
          <pc:sldMk cId="950338155" sldId="823"/>
        </pc:sldMkLst>
      </pc:sldChg>
      <pc:sldChg chg="modSp mod addCm">
        <pc:chgData name="Marije de Graaf" userId="be95bd9c-abc3-4f09-a7b6-dfe355b5cea4" providerId="ADAL" clId="{525BE7DD-6C07-40A9-BA90-66D501E4782A}" dt="2022-09-23T16:48:13.497" v="159"/>
        <pc:sldMkLst>
          <pc:docMk/>
          <pc:sldMk cId="3184296925" sldId="824"/>
        </pc:sldMkLst>
        <pc:spChg chg="mod">
          <ac:chgData name="Marije de Graaf" userId="be95bd9c-abc3-4f09-a7b6-dfe355b5cea4" providerId="ADAL" clId="{525BE7DD-6C07-40A9-BA90-66D501E4782A}" dt="2022-09-23T16:47:49.682" v="158" actId="1076"/>
          <ac:spMkLst>
            <pc:docMk/>
            <pc:sldMk cId="3184296925" sldId="824"/>
            <ac:spMk id="4" creationId="{9AF0003B-3F81-4AA7-943F-9E46C8AE5129}"/>
          </ac:spMkLst>
        </pc:spChg>
      </pc:sldChg>
      <pc:sldChg chg="modSp mod">
        <pc:chgData name="Marije de Graaf" userId="be95bd9c-abc3-4f09-a7b6-dfe355b5cea4" providerId="ADAL" clId="{525BE7DD-6C07-40A9-BA90-66D501E4782A}" dt="2022-09-23T16:44:33.303" v="135" actId="5793"/>
        <pc:sldMkLst>
          <pc:docMk/>
          <pc:sldMk cId="782244729" sldId="825"/>
        </pc:sldMkLst>
        <pc:spChg chg="mod">
          <ac:chgData name="Marije de Graaf" userId="be95bd9c-abc3-4f09-a7b6-dfe355b5cea4" providerId="ADAL" clId="{525BE7DD-6C07-40A9-BA90-66D501E4782A}" dt="2022-09-23T16:44:33.303" v="135" actId="5793"/>
          <ac:spMkLst>
            <pc:docMk/>
            <pc:sldMk cId="782244729" sldId="825"/>
            <ac:spMk id="2" creationId="{00000000-0000-0000-0000-000000000000}"/>
          </ac:spMkLst>
        </pc:spChg>
      </pc:sldChg>
      <pc:sldChg chg="del">
        <pc:chgData name="Marije de Graaf" userId="be95bd9c-abc3-4f09-a7b6-dfe355b5cea4" providerId="ADAL" clId="{525BE7DD-6C07-40A9-BA90-66D501E4782A}" dt="2022-09-23T13:40:55.652" v="21" actId="2696"/>
        <pc:sldMkLst>
          <pc:docMk/>
          <pc:sldMk cId="1809744248" sldId="829"/>
        </pc:sldMkLst>
      </pc:sldChg>
      <pc:sldChg chg="ord">
        <pc:chgData name="Marije de Graaf" userId="be95bd9c-abc3-4f09-a7b6-dfe355b5cea4" providerId="ADAL" clId="{525BE7DD-6C07-40A9-BA90-66D501E4782A}" dt="2022-09-23T13:41:06.720" v="23"/>
        <pc:sldMkLst>
          <pc:docMk/>
          <pc:sldMk cId="534668486" sldId="830"/>
        </pc:sldMkLst>
      </pc:sldChg>
      <pc:sldChg chg="modSp">
        <pc:chgData name="Marije de Graaf" userId="be95bd9c-abc3-4f09-a7b6-dfe355b5cea4" providerId="ADAL" clId="{525BE7DD-6C07-40A9-BA90-66D501E4782A}" dt="2022-09-23T16:36:20.343" v="77" actId="20577"/>
        <pc:sldMkLst>
          <pc:docMk/>
          <pc:sldMk cId="2350925925" sldId="831"/>
        </pc:sldMkLst>
        <pc:spChg chg="mod">
          <ac:chgData name="Marije de Graaf" userId="be95bd9c-abc3-4f09-a7b6-dfe355b5cea4" providerId="ADAL" clId="{525BE7DD-6C07-40A9-BA90-66D501E4782A}" dt="2022-09-23T16:36:20.343" v="77" actId="20577"/>
          <ac:spMkLst>
            <pc:docMk/>
            <pc:sldMk cId="2350925925" sldId="831"/>
            <ac:spMk id="18" creationId="{F5C032D8-46F0-4C25-9EB7-EADE5DAB536E}"/>
          </ac:spMkLst>
        </pc:spChg>
      </pc:sldChg>
      <pc:sldChg chg="addSp delSp modSp mod">
        <pc:chgData name="Marije de Graaf" userId="be95bd9c-abc3-4f09-a7b6-dfe355b5cea4" providerId="ADAL" clId="{525BE7DD-6C07-40A9-BA90-66D501E4782A}" dt="2022-09-23T17:00:33.166" v="316" actId="207"/>
        <pc:sldMkLst>
          <pc:docMk/>
          <pc:sldMk cId="4072391775" sldId="846"/>
        </pc:sldMkLst>
        <pc:spChg chg="add mod">
          <ac:chgData name="Marije de Graaf" userId="be95bd9c-abc3-4f09-a7b6-dfe355b5cea4" providerId="ADAL" clId="{525BE7DD-6C07-40A9-BA90-66D501E4782A}" dt="2022-09-23T17:00:33.166" v="316" actId="207"/>
          <ac:spMkLst>
            <pc:docMk/>
            <pc:sldMk cId="4072391775" sldId="846"/>
            <ac:spMk id="6" creationId="{B038D05A-ABE1-E6B8-4179-1D225CF26091}"/>
          </ac:spMkLst>
        </pc:spChg>
        <pc:picChg chg="mod">
          <ac:chgData name="Marije de Graaf" userId="be95bd9c-abc3-4f09-a7b6-dfe355b5cea4" providerId="ADAL" clId="{525BE7DD-6C07-40A9-BA90-66D501E4782A}" dt="2022-09-23T17:00:14.778" v="311" actId="1076"/>
          <ac:picMkLst>
            <pc:docMk/>
            <pc:sldMk cId="4072391775" sldId="846"/>
            <ac:picMk id="3" creationId="{0535B287-E71A-472D-AFF1-F717FD8C54B6}"/>
          </ac:picMkLst>
        </pc:picChg>
        <pc:picChg chg="del">
          <ac:chgData name="Marije de Graaf" userId="be95bd9c-abc3-4f09-a7b6-dfe355b5cea4" providerId="ADAL" clId="{525BE7DD-6C07-40A9-BA90-66D501E4782A}" dt="2022-09-23T16:53:22.833" v="167"/>
          <ac:picMkLst>
            <pc:docMk/>
            <pc:sldMk cId="4072391775" sldId="846"/>
            <ac:picMk id="5" creationId="{181024EE-A948-2830-B1D9-8B8535EC8D46}"/>
          </ac:picMkLst>
        </pc:picChg>
      </pc:sldChg>
      <pc:sldChg chg="del">
        <pc:chgData name="Marije de Graaf" userId="be95bd9c-abc3-4f09-a7b6-dfe355b5cea4" providerId="ADAL" clId="{525BE7DD-6C07-40A9-BA90-66D501E4782A}" dt="2022-09-23T16:53:39.848" v="169" actId="2696"/>
        <pc:sldMkLst>
          <pc:docMk/>
          <pc:sldMk cId="2081649728" sldId="848"/>
        </pc:sldMkLst>
      </pc:sldChg>
      <pc:sldChg chg="del">
        <pc:chgData name="Marije de Graaf" userId="be95bd9c-abc3-4f09-a7b6-dfe355b5cea4" providerId="ADAL" clId="{525BE7DD-6C07-40A9-BA90-66D501E4782A}" dt="2022-09-23T16:45:09.746" v="137" actId="2696"/>
        <pc:sldMkLst>
          <pc:docMk/>
          <pc:sldMk cId="2933051648" sldId="856"/>
        </pc:sldMkLst>
      </pc:sldChg>
      <pc:sldChg chg="addSp delSp modSp mod">
        <pc:chgData name="Marije de Graaf" userId="be95bd9c-abc3-4f09-a7b6-dfe355b5cea4" providerId="ADAL" clId="{525BE7DD-6C07-40A9-BA90-66D501E4782A}" dt="2022-09-23T16:43:14.387" v="129" actId="14100"/>
        <pc:sldMkLst>
          <pc:docMk/>
          <pc:sldMk cId="3278645141" sldId="858"/>
        </pc:sldMkLst>
        <pc:spChg chg="mod">
          <ac:chgData name="Marije de Graaf" userId="be95bd9c-abc3-4f09-a7b6-dfe355b5cea4" providerId="ADAL" clId="{525BE7DD-6C07-40A9-BA90-66D501E4782A}" dt="2022-09-23T16:37:53.497" v="117" actId="20577"/>
          <ac:spMkLst>
            <pc:docMk/>
            <pc:sldMk cId="3278645141" sldId="858"/>
            <ac:spMk id="3" creationId="{A1400161-699B-45D4-9066-68962BC8548A}"/>
          </ac:spMkLst>
        </pc:spChg>
        <pc:graphicFrameChg chg="add del mod">
          <ac:chgData name="Marije de Graaf" userId="be95bd9c-abc3-4f09-a7b6-dfe355b5cea4" providerId="ADAL" clId="{525BE7DD-6C07-40A9-BA90-66D501E4782A}" dt="2022-09-23T16:40:52.375" v="120" actId="478"/>
          <ac:graphicFrameMkLst>
            <pc:docMk/>
            <pc:sldMk cId="3278645141" sldId="858"/>
            <ac:graphicFrameMk id="5" creationId="{A0DED998-9712-4318-8291-ABE89D5D0A89}"/>
          </ac:graphicFrameMkLst>
        </pc:graphicFrameChg>
        <pc:graphicFrameChg chg="add del mod">
          <ac:chgData name="Marije de Graaf" userId="be95bd9c-abc3-4f09-a7b6-dfe355b5cea4" providerId="ADAL" clId="{525BE7DD-6C07-40A9-BA90-66D501E4782A}" dt="2022-09-23T16:42:54.575" v="123" actId="478"/>
          <ac:graphicFrameMkLst>
            <pc:docMk/>
            <pc:sldMk cId="3278645141" sldId="858"/>
            <ac:graphicFrameMk id="6" creationId="{A0DED998-9712-4318-8291-ABE89D5D0A89}"/>
          </ac:graphicFrameMkLst>
        </pc:graphicFrameChg>
        <pc:graphicFrameChg chg="add mod">
          <ac:chgData name="Marije de Graaf" userId="be95bd9c-abc3-4f09-a7b6-dfe355b5cea4" providerId="ADAL" clId="{525BE7DD-6C07-40A9-BA90-66D501E4782A}" dt="2022-09-23T16:43:14.387" v="129" actId="14100"/>
          <ac:graphicFrameMkLst>
            <pc:docMk/>
            <pc:sldMk cId="3278645141" sldId="858"/>
            <ac:graphicFrameMk id="7" creationId="{A0DED998-9712-4318-8291-ABE89D5D0A89}"/>
          </ac:graphicFrameMkLst>
        </pc:graphicFrameChg>
        <pc:picChg chg="del mod">
          <ac:chgData name="Marije de Graaf" userId="be95bd9c-abc3-4f09-a7b6-dfe355b5cea4" providerId="ADAL" clId="{525BE7DD-6C07-40A9-BA90-66D501E4782A}" dt="2022-09-23T16:43:05.818" v="126" actId="478"/>
          <ac:picMkLst>
            <pc:docMk/>
            <pc:sldMk cId="3278645141" sldId="858"/>
            <ac:picMk id="4" creationId="{916D794E-8EB9-458B-9FFD-8FF92E5C8087}"/>
          </ac:picMkLst>
        </pc:picChg>
      </pc:sldChg>
      <pc:sldChg chg="addCm delCm">
        <pc:chgData name="Marije de Graaf" userId="be95bd9c-abc3-4f09-a7b6-dfe355b5cea4" providerId="ADAL" clId="{525BE7DD-6C07-40A9-BA90-66D501E4782A}" dt="2022-09-23T17:05:50.710" v="324"/>
        <pc:sldMkLst>
          <pc:docMk/>
          <pc:sldMk cId="3450705264" sldId="859"/>
        </pc:sldMkLst>
      </pc:sldChg>
      <pc:sldChg chg="modSp mod">
        <pc:chgData name="Marije de Graaf" userId="be95bd9c-abc3-4f09-a7b6-dfe355b5cea4" providerId="ADAL" clId="{525BE7DD-6C07-40A9-BA90-66D501E4782A}" dt="2022-09-23T16:47:13.754" v="153" actId="20577"/>
        <pc:sldMkLst>
          <pc:docMk/>
          <pc:sldMk cId="2439267580" sldId="865"/>
        </pc:sldMkLst>
        <pc:spChg chg="mod">
          <ac:chgData name="Marije de Graaf" userId="be95bd9c-abc3-4f09-a7b6-dfe355b5cea4" providerId="ADAL" clId="{525BE7DD-6C07-40A9-BA90-66D501E4782A}" dt="2022-09-23T16:47:13.754" v="153" actId="20577"/>
          <ac:spMkLst>
            <pc:docMk/>
            <pc:sldMk cId="2439267580" sldId="865"/>
            <ac:spMk id="3" creationId="{00000000-0000-0000-0000-000000000000}"/>
          </ac:spMkLst>
        </pc:spChg>
      </pc:sldChg>
      <pc:sldChg chg="del">
        <pc:chgData name="Marije de Graaf" userId="be95bd9c-abc3-4f09-a7b6-dfe355b5cea4" providerId="ADAL" clId="{525BE7DD-6C07-40A9-BA90-66D501E4782A}" dt="2022-09-23T16:46:04.727" v="138" actId="2696"/>
        <pc:sldMkLst>
          <pc:docMk/>
          <pc:sldMk cId="4121436588" sldId="866"/>
        </pc:sldMkLst>
      </pc:sldChg>
      <pc:sldChg chg="addSp delSp modSp mod">
        <pc:chgData name="Marije de Graaf" userId="be95bd9c-abc3-4f09-a7b6-dfe355b5cea4" providerId="ADAL" clId="{525BE7DD-6C07-40A9-BA90-66D501E4782A}" dt="2022-09-23T17:04:14.536" v="322" actId="1076"/>
        <pc:sldMkLst>
          <pc:docMk/>
          <pc:sldMk cId="3046219881" sldId="869"/>
        </pc:sldMkLst>
        <pc:picChg chg="add mod">
          <ac:chgData name="Marije de Graaf" userId="be95bd9c-abc3-4f09-a7b6-dfe355b5cea4" providerId="ADAL" clId="{525BE7DD-6C07-40A9-BA90-66D501E4782A}" dt="2022-09-23T17:04:14.536" v="322" actId="1076"/>
          <ac:picMkLst>
            <pc:docMk/>
            <pc:sldMk cId="3046219881" sldId="869"/>
            <ac:picMk id="3" creationId="{2B33E53D-2A60-18B6-1F97-7A32CD0AAA31}"/>
          </ac:picMkLst>
        </pc:picChg>
        <pc:picChg chg="del">
          <ac:chgData name="Marije de Graaf" userId="be95bd9c-abc3-4f09-a7b6-dfe355b5cea4" providerId="ADAL" clId="{525BE7DD-6C07-40A9-BA90-66D501E4782A}" dt="2022-09-23T17:04:00.966" v="318" actId="478"/>
          <ac:picMkLst>
            <pc:docMk/>
            <pc:sldMk cId="3046219881" sldId="869"/>
            <ac:picMk id="15" creationId="{5C730250-6CCE-4943-B038-676FE9321D84}"/>
          </ac:picMkLst>
        </pc:picChg>
      </pc:sldChg>
      <pc:sldChg chg="add del">
        <pc:chgData name="Marije de Graaf" userId="be95bd9c-abc3-4f09-a7b6-dfe355b5cea4" providerId="ADAL" clId="{525BE7DD-6C07-40A9-BA90-66D501E4782A}" dt="2022-09-23T16:44:22.966" v="133" actId="2696"/>
        <pc:sldMkLst>
          <pc:docMk/>
          <pc:sldMk cId="472921850" sldId="1096"/>
        </pc:sldMkLst>
      </pc:sldChg>
      <pc:sldChg chg="add del">
        <pc:chgData name="Marije de Graaf" userId="be95bd9c-abc3-4f09-a7b6-dfe355b5cea4" providerId="ADAL" clId="{525BE7DD-6C07-40A9-BA90-66D501E4782A}" dt="2022-09-23T16:44:20.156" v="132" actId="2696"/>
        <pc:sldMkLst>
          <pc:docMk/>
          <pc:sldMk cId="2440397011" sldId="1097"/>
        </pc:sldMkLst>
      </pc:sldChg>
      <pc:sldChg chg="add">
        <pc:chgData name="Marije de Graaf" userId="be95bd9c-abc3-4f09-a7b6-dfe355b5cea4" providerId="ADAL" clId="{525BE7DD-6C07-40A9-BA90-66D501E4782A}" dt="2022-09-23T16:45:05.369" v="136"/>
        <pc:sldMkLst>
          <pc:docMk/>
          <pc:sldMk cId="3152588814" sldId="1191"/>
        </pc:sldMkLst>
      </pc:sldChg>
    </pc:docChg>
  </pc:docChgLst>
  <pc:docChgLst>
    <pc:chgData name="Liezl Botha" userId="S::liezl.botha@wearemci.com::8f6f4871-9427-45a3-acf1-24c5dca87017" providerId="AD" clId="Web-{21D73328-11E3-0E4E-8995-257E7DDDB557}"/>
    <pc:docChg chg="modSld">
      <pc:chgData name="Liezl Botha" userId="S::liezl.botha@wearemci.com::8f6f4871-9427-45a3-acf1-24c5dca87017" providerId="AD" clId="Web-{21D73328-11E3-0E4E-8995-257E7DDDB557}" dt="2023-04-18T09:39:59.788" v="6" actId="20577"/>
      <pc:docMkLst>
        <pc:docMk/>
      </pc:docMkLst>
      <pc:sldChg chg="modSp">
        <pc:chgData name="Liezl Botha" userId="S::liezl.botha@wearemci.com::8f6f4871-9427-45a3-acf1-24c5dca87017" providerId="AD" clId="Web-{21D73328-11E3-0E4E-8995-257E7DDDB557}" dt="2023-04-18T09:39:59.788" v="6" actId="20577"/>
        <pc:sldMkLst>
          <pc:docMk/>
          <pc:sldMk cId="782244729" sldId="825"/>
        </pc:sldMkLst>
        <pc:spChg chg="mod">
          <ac:chgData name="Liezl Botha" userId="S::liezl.botha@wearemci.com::8f6f4871-9427-45a3-acf1-24c5dca87017" providerId="AD" clId="Web-{21D73328-11E3-0E4E-8995-257E7DDDB557}" dt="2023-04-18T09:39:59.788" v="6" actId="20577"/>
          <ac:spMkLst>
            <pc:docMk/>
            <pc:sldMk cId="782244729" sldId="825"/>
            <ac:spMk id="2" creationId="{00000000-0000-0000-0000-000000000000}"/>
          </ac:spMkLst>
        </pc:spChg>
      </pc:sldChg>
    </pc:docChg>
  </pc:docChgLst>
  <pc:docChgLst>
    <pc:chgData name="Fatima Azzahra" userId="039cf420-53de-473d-b2df-bb8e2c655e31" providerId="ADAL" clId="{F36FE7A8-6EA6-40B7-818C-7FD0EE8B436D}"/>
    <pc:docChg chg="undo custSel modSld">
      <pc:chgData name="Fatima Azzahra" userId="039cf420-53de-473d-b2df-bb8e2c655e31" providerId="ADAL" clId="{F36FE7A8-6EA6-40B7-818C-7FD0EE8B436D}" dt="2023-03-31T12:26:49.664" v="12" actId="20577"/>
      <pc:docMkLst>
        <pc:docMk/>
      </pc:docMkLst>
      <pc:sldChg chg="modSp mod">
        <pc:chgData name="Fatima Azzahra" userId="039cf420-53de-473d-b2df-bb8e2c655e31" providerId="ADAL" clId="{F36FE7A8-6EA6-40B7-818C-7FD0EE8B436D}" dt="2023-03-31T12:26:49.664" v="12" actId="20577"/>
        <pc:sldMkLst>
          <pc:docMk/>
          <pc:sldMk cId="4187727754" sldId="759"/>
        </pc:sldMkLst>
        <pc:spChg chg="mod">
          <ac:chgData name="Fatima Azzahra" userId="039cf420-53de-473d-b2df-bb8e2c655e31" providerId="ADAL" clId="{F36FE7A8-6EA6-40B7-818C-7FD0EE8B436D}" dt="2023-03-31T12:26:49.664" v="12" actId="20577"/>
          <ac:spMkLst>
            <pc:docMk/>
            <pc:sldMk cId="4187727754" sldId="759"/>
            <ac:spMk id="5" creationId="{8A9A674A-E934-41FC-A6B0-B25E4FB57122}"/>
          </ac:spMkLst>
        </pc:spChg>
      </pc:sldChg>
    </pc:docChg>
  </pc:docChgLst>
  <pc:docChgLst>
    <pc:chgData name="Fatima Azzahra" userId="039cf420-53de-473d-b2df-bb8e2c655e31" providerId="ADAL" clId="{3848E658-6EB2-48AD-8D2F-1230F321D327}"/>
    <pc:docChg chg="undo custSel mod addSld delSld modSld sldOrd">
      <pc:chgData name="Fatima Azzahra" userId="039cf420-53de-473d-b2df-bb8e2c655e31" providerId="ADAL" clId="{3848E658-6EB2-48AD-8D2F-1230F321D327}" dt="2023-06-20T14:43:14.566" v="147" actId="680"/>
      <pc:docMkLst>
        <pc:docMk/>
      </pc:docMkLst>
      <pc:sldChg chg="modSp mod">
        <pc:chgData name="Fatima Azzahra" userId="039cf420-53de-473d-b2df-bb8e2c655e31" providerId="ADAL" clId="{3848E658-6EB2-48AD-8D2F-1230F321D327}" dt="2023-06-04T07:09:50.106" v="97" actId="27918"/>
        <pc:sldMkLst>
          <pc:docMk/>
          <pc:sldMk cId="84333194" sldId="259"/>
        </pc:sldMkLst>
        <pc:spChg chg="mod">
          <ac:chgData name="Fatima Azzahra" userId="039cf420-53de-473d-b2df-bb8e2c655e31" providerId="ADAL" clId="{3848E658-6EB2-48AD-8D2F-1230F321D327}" dt="2023-05-18T08:24:05.362" v="11" actId="20577"/>
          <ac:spMkLst>
            <pc:docMk/>
            <pc:sldMk cId="84333194" sldId="259"/>
            <ac:spMk id="2" creationId="{71987B2F-4792-46E0-B72E-1A7C248FF656}"/>
          </ac:spMkLst>
        </pc:spChg>
      </pc:sldChg>
      <pc:sldChg chg="mod">
        <pc:chgData name="Fatima Azzahra" userId="039cf420-53de-473d-b2df-bb8e2c655e31" providerId="ADAL" clId="{3848E658-6EB2-48AD-8D2F-1230F321D327}" dt="2023-06-04T07:07:25.594" v="87" actId="27918"/>
        <pc:sldMkLst>
          <pc:docMk/>
          <pc:sldMk cId="4053101379" sldId="269"/>
        </pc:sldMkLst>
      </pc:sldChg>
      <pc:sldChg chg="modSp mod">
        <pc:chgData name="Fatima Azzahra" userId="039cf420-53de-473d-b2df-bb8e2c655e31" providerId="ADAL" clId="{3848E658-6EB2-48AD-8D2F-1230F321D327}" dt="2023-05-18T08:25:14.527" v="26" actId="20577"/>
        <pc:sldMkLst>
          <pc:docMk/>
          <pc:sldMk cId="2598118386" sldId="295"/>
        </pc:sldMkLst>
        <pc:spChg chg="mod">
          <ac:chgData name="Fatima Azzahra" userId="039cf420-53de-473d-b2df-bb8e2c655e31" providerId="ADAL" clId="{3848E658-6EB2-48AD-8D2F-1230F321D327}" dt="2023-05-18T08:25:14.527" v="26" actId="20577"/>
          <ac:spMkLst>
            <pc:docMk/>
            <pc:sldMk cId="2598118386" sldId="295"/>
            <ac:spMk id="7" creationId="{E7B157BF-D4AA-492A-A81D-6781DA90B925}"/>
          </ac:spMkLst>
        </pc:spChg>
      </pc:sldChg>
      <pc:sldChg chg="addSp delSp modSp mod">
        <pc:chgData name="Fatima Azzahra" userId="039cf420-53de-473d-b2df-bb8e2c655e31" providerId="ADAL" clId="{3848E658-6EB2-48AD-8D2F-1230F321D327}" dt="2023-06-04T06:47:22.396" v="75" actId="1076"/>
        <pc:sldMkLst>
          <pc:docMk/>
          <pc:sldMk cId="504211640" sldId="314"/>
        </pc:sldMkLst>
        <pc:picChg chg="del">
          <ac:chgData name="Fatima Azzahra" userId="039cf420-53de-473d-b2df-bb8e2c655e31" providerId="ADAL" clId="{3848E658-6EB2-48AD-8D2F-1230F321D327}" dt="2023-06-04T06:47:16.319" v="73" actId="478"/>
          <ac:picMkLst>
            <pc:docMk/>
            <pc:sldMk cId="504211640" sldId="314"/>
            <ac:picMk id="2" creationId="{CB946256-C5BC-3817-7A45-788EE841F888}"/>
          </ac:picMkLst>
        </pc:picChg>
        <pc:picChg chg="add mod">
          <ac:chgData name="Fatima Azzahra" userId="039cf420-53de-473d-b2df-bb8e2c655e31" providerId="ADAL" clId="{3848E658-6EB2-48AD-8D2F-1230F321D327}" dt="2023-06-04T06:47:22.396" v="75" actId="1076"/>
          <ac:picMkLst>
            <pc:docMk/>
            <pc:sldMk cId="504211640" sldId="314"/>
            <ac:picMk id="3" creationId="{660C6B2E-D86B-006F-0979-C4D25C605838}"/>
          </ac:picMkLst>
        </pc:picChg>
      </pc:sldChg>
      <pc:sldChg chg="addSp delSp modSp mod">
        <pc:chgData name="Fatima Azzahra" userId="039cf420-53de-473d-b2df-bb8e2c655e31" providerId="ADAL" clId="{3848E658-6EB2-48AD-8D2F-1230F321D327}" dt="2023-06-04T06:46:45.554" v="65" actId="1076"/>
        <pc:sldMkLst>
          <pc:docMk/>
          <pc:sldMk cId="4217257822" sldId="760"/>
        </pc:sldMkLst>
        <pc:picChg chg="del mod">
          <ac:chgData name="Fatima Azzahra" userId="039cf420-53de-473d-b2df-bb8e2c655e31" providerId="ADAL" clId="{3848E658-6EB2-48AD-8D2F-1230F321D327}" dt="2023-06-04T06:45:58.336" v="55" actId="478"/>
          <ac:picMkLst>
            <pc:docMk/>
            <pc:sldMk cId="4217257822" sldId="760"/>
            <ac:picMk id="3" creationId="{264D93A3-5182-575E-E5F9-888BF6AFD6B5}"/>
          </ac:picMkLst>
        </pc:picChg>
        <pc:picChg chg="add del mod">
          <ac:chgData name="Fatima Azzahra" userId="039cf420-53de-473d-b2df-bb8e2c655e31" providerId="ADAL" clId="{3848E658-6EB2-48AD-8D2F-1230F321D327}" dt="2023-06-04T06:46:00.791" v="56" actId="478"/>
          <ac:picMkLst>
            <pc:docMk/>
            <pc:sldMk cId="4217257822" sldId="760"/>
            <ac:picMk id="4" creationId="{300000BC-91FE-A050-4BDA-4DA9178781A8}"/>
          </ac:picMkLst>
        </pc:picChg>
        <pc:picChg chg="add mod">
          <ac:chgData name="Fatima Azzahra" userId="039cf420-53de-473d-b2df-bb8e2c655e31" providerId="ADAL" clId="{3848E658-6EB2-48AD-8D2F-1230F321D327}" dt="2023-06-04T06:46:45.554" v="65" actId="1076"/>
          <ac:picMkLst>
            <pc:docMk/>
            <pc:sldMk cId="4217257822" sldId="760"/>
            <ac:picMk id="6" creationId="{58E24F9C-8440-2499-277E-7C7EDA92673C}"/>
          </ac:picMkLst>
        </pc:picChg>
      </pc:sldChg>
      <pc:sldChg chg="addSp delSp modSp mod modNotesTx">
        <pc:chgData name="Fatima Azzahra" userId="039cf420-53de-473d-b2df-bb8e2c655e31" providerId="ADAL" clId="{3848E658-6EB2-48AD-8D2F-1230F321D327}" dt="2023-06-04T06:46:57.405" v="70" actId="1076"/>
        <pc:sldMkLst>
          <pc:docMk/>
          <pc:sldMk cId="2588489325" sldId="763"/>
        </pc:sldMkLst>
        <pc:spChg chg="mod">
          <ac:chgData name="Fatima Azzahra" userId="039cf420-53de-473d-b2df-bb8e2c655e31" providerId="ADAL" clId="{3848E658-6EB2-48AD-8D2F-1230F321D327}" dt="2023-05-31T14:47:36.131" v="48" actId="20577"/>
          <ac:spMkLst>
            <pc:docMk/>
            <pc:sldMk cId="2588489325" sldId="763"/>
            <ac:spMk id="8" creationId="{29BC7C82-6E65-4624-9CF4-BE19F9D158C2}"/>
          </ac:spMkLst>
        </pc:spChg>
        <pc:picChg chg="add mod">
          <ac:chgData name="Fatima Azzahra" userId="039cf420-53de-473d-b2df-bb8e2c655e31" providerId="ADAL" clId="{3848E658-6EB2-48AD-8D2F-1230F321D327}" dt="2023-06-04T06:46:57.405" v="70" actId="1076"/>
          <ac:picMkLst>
            <pc:docMk/>
            <pc:sldMk cId="2588489325" sldId="763"/>
            <ac:picMk id="2" creationId="{91639F24-F29E-0D58-3036-067002FE4500}"/>
          </ac:picMkLst>
        </pc:picChg>
        <pc:picChg chg="del">
          <ac:chgData name="Fatima Azzahra" userId="039cf420-53de-473d-b2df-bb8e2c655e31" providerId="ADAL" clId="{3848E658-6EB2-48AD-8D2F-1230F321D327}" dt="2023-06-04T06:46:49.770" v="66" actId="478"/>
          <ac:picMkLst>
            <pc:docMk/>
            <pc:sldMk cId="2588489325" sldId="763"/>
            <ac:picMk id="10" creationId="{8E770C4E-CF55-4D31-A367-C958BB579B01}"/>
          </ac:picMkLst>
        </pc:picChg>
      </pc:sldChg>
      <pc:sldChg chg="addSp delSp modSp mod">
        <pc:chgData name="Fatima Azzahra" userId="039cf420-53de-473d-b2df-bb8e2c655e31" providerId="ADAL" clId="{3848E658-6EB2-48AD-8D2F-1230F321D327}" dt="2023-06-04T06:47:32.825" v="78" actId="1076"/>
        <pc:sldMkLst>
          <pc:docMk/>
          <pc:sldMk cId="1883753521" sldId="804"/>
        </pc:sldMkLst>
        <pc:picChg chg="add mod">
          <ac:chgData name="Fatima Azzahra" userId="039cf420-53de-473d-b2df-bb8e2c655e31" providerId="ADAL" clId="{3848E658-6EB2-48AD-8D2F-1230F321D327}" dt="2023-06-04T06:47:32.825" v="78" actId="1076"/>
          <ac:picMkLst>
            <pc:docMk/>
            <pc:sldMk cId="1883753521" sldId="804"/>
            <ac:picMk id="2" creationId="{3D026515-C1EC-65D6-754E-4FF9012D0A51}"/>
          </ac:picMkLst>
        </pc:picChg>
        <pc:picChg chg="del">
          <ac:chgData name="Fatima Azzahra" userId="039cf420-53de-473d-b2df-bb8e2c655e31" providerId="ADAL" clId="{3848E658-6EB2-48AD-8D2F-1230F321D327}" dt="2023-06-04T06:47:27.174" v="76" actId="478"/>
          <ac:picMkLst>
            <pc:docMk/>
            <pc:sldMk cId="1883753521" sldId="804"/>
            <ac:picMk id="20" creationId="{8DC6DCB0-DC3F-434A-8EEE-DA907AF4178D}"/>
          </ac:picMkLst>
        </pc:picChg>
      </pc:sldChg>
      <pc:sldChg chg="del ord">
        <pc:chgData name="Fatima Azzahra" userId="039cf420-53de-473d-b2df-bb8e2c655e31" providerId="ADAL" clId="{3848E658-6EB2-48AD-8D2F-1230F321D327}" dt="2023-06-20T13:24:41.289" v="140" actId="47"/>
        <pc:sldMkLst>
          <pc:docMk/>
          <pc:sldMk cId="456682442" sldId="812"/>
        </pc:sldMkLst>
      </pc:sldChg>
      <pc:sldChg chg="del">
        <pc:chgData name="Fatima Azzahra" userId="039cf420-53de-473d-b2df-bb8e2c655e31" providerId="ADAL" clId="{3848E658-6EB2-48AD-8D2F-1230F321D327}" dt="2023-06-20T13:26:14.956" v="146" actId="47"/>
        <pc:sldMkLst>
          <pc:docMk/>
          <pc:sldMk cId="3250666254" sldId="815"/>
        </pc:sldMkLst>
      </pc:sldChg>
      <pc:sldChg chg="add">
        <pc:chgData name="Fatima Azzahra" userId="039cf420-53de-473d-b2df-bb8e2c655e31" providerId="ADAL" clId="{3848E658-6EB2-48AD-8D2F-1230F321D327}" dt="2023-06-20T13:23:29.939" v="136"/>
        <pc:sldMkLst>
          <pc:docMk/>
          <pc:sldMk cId="2002491192" sldId="820"/>
        </pc:sldMkLst>
      </pc:sldChg>
      <pc:sldChg chg="modSp mod">
        <pc:chgData name="Fatima Azzahra" userId="039cf420-53de-473d-b2df-bb8e2c655e31" providerId="ADAL" clId="{3848E658-6EB2-48AD-8D2F-1230F321D327}" dt="2023-06-20T10:16:31.693" v="134" actId="1076"/>
        <pc:sldMkLst>
          <pc:docMk/>
          <pc:sldMk cId="782244729" sldId="825"/>
        </pc:sldMkLst>
        <pc:spChg chg="mod">
          <ac:chgData name="Fatima Azzahra" userId="039cf420-53de-473d-b2df-bb8e2c655e31" providerId="ADAL" clId="{3848E658-6EB2-48AD-8D2F-1230F321D327}" dt="2023-06-20T10:16:27.838" v="133" actId="404"/>
          <ac:spMkLst>
            <pc:docMk/>
            <pc:sldMk cId="782244729" sldId="825"/>
            <ac:spMk id="2" creationId="{00000000-0000-0000-0000-000000000000}"/>
          </ac:spMkLst>
        </pc:spChg>
        <pc:picChg chg="mod">
          <ac:chgData name="Fatima Azzahra" userId="039cf420-53de-473d-b2df-bb8e2c655e31" providerId="ADAL" clId="{3848E658-6EB2-48AD-8D2F-1230F321D327}" dt="2023-06-20T10:16:31.693" v="134" actId="1076"/>
          <ac:picMkLst>
            <pc:docMk/>
            <pc:sldMk cId="782244729" sldId="825"/>
            <ac:picMk id="1026" creationId="{7B5FDF4E-AB0E-438E-A6BA-2C90DF754F80}"/>
          </ac:picMkLst>
        </pc:picChg>
      </pc:sldChg>
      <pc:sldChg chg="del">
        <pc:chgData name="Fatima Azzahra" userId="039cf420-53de-473d-b2df-bb8e2c655e31" providerId="ADAL" clId="{3848E658-6EB2-48AD-8D2F-1230F321D327}" dt="2023-06-20T13:26:14.956" v="146" actId="47"/>
        <pc:sldMkLst>
          <pc:docMk/>
          <pc:sldMk cId="4227434240" sldId="842"/>
        </pc:sldMkLst>
      </pc:sldChg>
      <pc:sldChg chg="del">
        <pc:chgData name="Fatima Azzahra" userId="039cf420-53de-473d-b2df-bb8e2c655e31" providerId="ADAL" clId="{3848E658-6EB2-48AD-8D2F-1230F321D327}" dt="2023-06-20T13:26:14.956" v="146" actId="47"/>
        <pc:sldMkLst>
          <pc:docMk/>
          <pc:sldMk cId="4276569313" sldId="843"/>
        </pc:sldMkLst>
      </pc:sldChg>
      <pc:sldChg chg="del">
        <pc:chgData name="Fatima Azzahra" userId="039cf420-53de-473d-b2df-bb8e2c655e31" providerId="ADAL" clId="{3848E658-6EB2-48AD-8D2F-1230F321D327}" dt="2023-06-20T13:26:14.956" v="146" actId="47"/>
        <pc:sldMkLst>
          <pc:docMk/>
          <pc:sldMk cId="203859344" sldId="853"/>
        </pc:sldMkLst>
      </pc:sldChg>
      <pc:sldChg chg="del">
        <pc:chgData name="Fatima Azzahra" userId="039cf420-53de-473d-b2df-bb8e2c655e31" providerId="ADAL" clId="{3848E658-6EB2-48AD-8D2F-1230F321D327}" dt="2023-06-20T10:16:46.846" v="135" actId="47"/>
        <pc:sldMkLst>
          <pc:docMk/>
          <pc:sldMk cId="2801112795" sldId="860"/>
        </pc:sldMkLst>
      </pc:sldChg>
      <pc:sldChg chg="del">
        <pc:chgData name="Fatima Azzahra" userId="039cf420-53de-473d-b2df-bb8e2c655e31" providerId="ADAL" clId="{3848E658-6EB2-48AD-8D2F-1230F321D327}" dt="2023-06-20T13:25:41.029" v="143" actId="47"/>
        <pc:sldMkLst>
          <pc:docMk/>
          <pc:sldMk cId="2095498028" sldId="1018"/>
        </pc:sldMkLst>
      </pc:sldChg>
      <pc:sldChg chg="del">
        <pc:chgData name="Fatima Azzahra" userId="039cf420-53de-473d-b2df-bb8e2c655e31" providerId="ADAL" clId="{3848E658-6EB2-48AD-8D2F-1230F321D327}" dt="2023-06-20T13:25:46.303" v="144" actId="47"/>
        <pc:sldMkLst>
          <pc:docMk/>
          <pc:sldMk cId="2307516608" sldId="1019"/>
        </pc:sldMkLst>
      </pc:sldChg>
      <pc:sldChg chg="del">
        <pc:chgData name="Fatima Azzahra" userId="039cf420-53de-473d-b2df-bb8e2c655e31" providerId="ADAL" clId="{3848E658-6EB2-48AD-8D2F-1230F321D327}" dt="2023-06-20T13:25:46.303" v="144" actId="47"/>
        <pc:sldMkLst>
          <pc:docMk/>
          <pc:sldMk cId="3318284643" sldId="1020"/>
        </pc:sldMkLst>
      </pc:sldChg>
      <pc:sldChg chg="add">
        <pc:chgData name="Fatima Azzahra" userId="039cf420-53de-473d-b2df-bb8e2c655e31" providerId="ADAL" clId="{3848E658-6EB2-48AD-8D2F-1230F321D327}" dt="2023-06-20T13:25:39.311" v="142"/>
        <pc:sldMkLst>
          <pc:docMk/>
          <pc:sldMk cId="4072512939" sldId="1021"/>
        </pc:sldMkLst>
      </pc:sldChg>
      <pc:sldChg chg="mod">
        <pc:chgData name="Fatima Azzahra" userId="039cf420-53de-473d-b2df-bb8e2c655e31" providerId="ADAL" clId="{3848E658-6EB2-48AD-8D2F-1230F321D327}" dt="2023-06-04T07:11:47.854" v="102" actId="27918"/>
        <pc:sldMkLst>
          <pc:docMk/>
          <pc:sldMk cId="3541678260" sldId="1192"/>
        </pc:sldMkLst>
      </pc:sldChg>
      <pc:sldChg chg="addSp modSp mod">
        <pc:chgData name="Fatima Azzahra" userId="039cf420-53de-473d-b2df-bb8e2c655e31" providerId="ADAL" clId="{3848E658-6EB2-48AD-8D2F-1230F321D327}" dt="2023-06-20T10:15:25.983" v="121" actId="1076"/>
        <pc:sldMkLst>
          <pc:docMk/>
          <pc:sldMk cId="782010186" sldId="1194"/>
        </pc:sldMkLst>
        <pc:picChg chg="add mod modCrop">
          <ac:chgData name="Fatima Azzahra" userId="039cf420-53de-473d-b2df-bb8e2c655e31" providerId="ADAL" clId="{3848E658-6EB2-48AD-8D2F-1230F321D327}" dt="2023-06-20T10:15:25.983" v="121" actId="1076"/>
          <ac:picMkLst>
            <pc:docMk/>
            <pc:sldMk cId="782010186" sldId="1194"/>
            <ac:picMk id="5" creationId="{4C2AC6D9-852C-70A1-CEF2-9652D9917867}"/>
          </ac:picMkLst>
        </pc:picChg>
      </pc:sldChg>
      <pc:sldChg chg="add">
        <pc:chgData name="Fatima Azzahra" userId="039cf420-53de-473d-b2df-bb8e2c655e31" providerId="ADAL" clId="{3848E658-6EB2-48AD-8D2F-1230F321D327}" dt="2023-06-20T13:24:30.489" v="137"/>
        <pc:sldMkLst>
          <pc:docMk/>
          <pc:sldMk cId="4101144575" sldId="1245"/>
        </pc:sldMkLst>
      </pc:sldChg>
      <pc:sldChg chg="add">
        <pc:chgData name="Fatima Azzahra" userId="039cf420-53de-473d-b2df-bb8e2c655e31" providerId="ADAL" clId="{3848E658-6EB2-48AD-8D2F-1230F321D327}" dt="2023-06-20T13:24:57.218" v="141"/>
        <pc:sldMkLst>
          <pc:docMk/>
          <pc:sldMk cId="1825636591" sldId="1246"/>
        </pc:sldMkLst>
      </pc:sldChg>
      <pc:sldChg chg="add">
        <pc:chgData name="Fatima Azzahra" userId="039cf420-53de-473d-b2df-bb8e2c655e31" providerId="ADAL" clId="{3848E658-6EB2-48AD-8D2F-1230F321D327}" dt="2023-06-20T13:26:10.486" v="145"/>
        <pc:sldMkLst>
          <pc:docMk/>
          <pc:sldMk cId="4073598324" sldId="1275"/>
        </pc:sldMkLst>
      </pc:sldChg>
      <pc:sldChg chg="add">
        <pc:chgData name="Fatima Azzahra" userId="039cf420-53de-473d-b2df-bb8e2c655e31" providerId="ADAL" clId="{3848E658-6EB2-48AD-8D2F-1230F321D327}" dt="2023-06-20T13:25:39.311" v="142"/>
        <pc:sldMkLst>
          <pc:docMk/>
          <pc:sldMk cId="3092041490" sldId="1285"/>
        </pc:sldMkLst>
      </pc:sldChg>
      <pc:sldChg chg="add">
        <pc:chgData name="Fatima Azzahra" userId="039cf420-53de-473d-b2df-bb8e2c655e31" providerId="ADAL" clId="{3848E658-6EB2-48AD-8D2F-1230F321D327}" dt="2023-06-20T13:25:39.311" v="142"/>
        <pc:sldMkLst>
          <pc:docMk/>
          <pc:sldMk cId="4143754187" sldId="1286"/>
        </pc:sldMkLst>
      </pc:sldChg>
      <pc:sldChg chg="add">
        <pc:chgData name="Fatima Azzahra" userId="039cf420-53de-473d-b2df-bb8e2c655e31" providerId="ADAL" clId="{3848E658-6EB2-48AD-8D2F-1230F321D327}" dt="2023-06-20T13:25:39.311" v="142"/>
        <pc:sldMkLst>
          <pc:docMk/>
          <pc:sldMk cId="212149425" sldId="1287"/>
        </pc:sldMkLst>
      </pc:sldChg>
      <pc:sldChg chg="add">
        <pc:chgData name="Fatima Azzahra" userId="039cf420-53de-473d-b2df-bb8e2c655e31" providerId="ADAL" clId="{3848E658-6EB2-48AD-8D2F-1230F321D327}" dt="2023-06-20T13:26:10.486" v="145"/>
        <pc:sldMkLst>
          <pc:docMk/>
          <pc:sldMk cId="1882190539" sldId="1288"/>
        </pc:sldMkLst>
      </pc:sldChg>
      <pc:sldChg chg="add">
        <pc:chgData name="Fatima Azzahra" userId="039cf420-53de-473d-b2df-bb8e2c655e31" providerId="ADAL" clId="{3848E658-6EB2-48AD-8D2F-1230F321D327}" dt="2023-06-20T13:26:10.486" v="145"/>
        <pc:sldMkLst>
          <pc:docMk/>
          <pc:sldMk cId="1450671327" sldId="1289"/>
        </pc:sldMkLst>
      </pc:sldChg>
      <pc:sldChg chg="new">
        <pc:chgData name="Fatima Azzahra" userId="039cf420-53de-473d-b2df-bb8e2c655e31" providerId="ADAL" clId="{3848E658-6EB2-48AD-8D2F-1230F321D327}" dt="2023-06-20T14:43:14.566" v="147" actId="680"/>
        <pc:sldMkLst>
          <pc:docMk/>
          <pc:sldMk cId="2250072258" sldId="129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ci.sharepoint.com/sites/YuzuMCIAMSInsDiv/AMC/WGA/11.%20World%20Glaucoma%20Week%20(WGW)/WGW-overview%202008-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Kugler%20Pub%20Dropbox\Simon%20Bakker\Journals\International%20Glaucoma%20Review\Correspondentie\Web\IGR_stats_source_vOct-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imon%20Bakker\Kugler%20Pub%20Dropbox\Simon%20Bakker\Journals\International%20Glaucoma%20Review\Correspondentie\Web\IGR_stats_source_vOct-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r>
              <a:rPr lang="en-US"/>
              <a:t># Activities on map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+mn-ea"/>
              <a:cs typeface="+mn-cs"/>
            </a:defRPr>
          </a:pPr>
          <a:endParaRPr lang="en-NL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# Activities on map</c:v>
                </c:pt>
              </c:strCache>
            </c:strRef>
          </c:tx>
          <c:spPr>
            <a:solidFill>
              <a:srgbClr val="00A54E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1011287282103915E-2"/>
                  <c:y val="-0.13004495254658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32-47D2-A310-F2C1BBC955C8}"/>
                </c:ext>
              </c:extLst>
            </c:dLbl>
            <c:dLbl>
              <c:idx val="1"/>
              <c:layout>
                <c:manualLayout>
                  <c:x val="0"/>
                  <c:y val="-0.153386354285720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32-47D2-A310-F2C1BBC955C8}"/>
                </c:ext>
              </c:extLst>
            </c:dLbl>
            <c:dLbl>
              <c:idx val="2"/>
              <c:layout>
                <c:manualLayout>
                  <c:x val="0"/>
                  <c:y val="-0.173393270062118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32-47D2-A310-F2C1BBC955C8}"/>
                </c:ext>
              </c:extLst>
            </c:dLbl>
            <c:dLbl>
              <c:idx val="3"/>
              <c:layout>
                <c:manualLayout>
                  <c:x val="2.3854836370849164E-3"/>
                  <c:y val="-0.25675541913044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32-47D2-A310-F2C1BBC955C8}"/>
                </c:ext>
              </c:extLst>
            </c:dLbl>
            <c:dLbl>
              <c:idx val="4"/>
              <c:layout>
                <c:manualLayout>
                  <c:x val="-3.3396770919188655E-2"/>
                  <c:y val="-0.253420933167711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Source Sans Pro" panose="020B0503030403020204" pitchFamily="34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32-47D2-A310-F2C1BBC955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Blad1!$A$2:$A$18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  <c:extLst/>
            </c:numRef>
          </c:cat>
          <c:val>
            <c:numRef>
              <c:f>Blad1!$B$2:$B$18</c:f>
              <c:numCache>
                <c:formatCode>General</c:formatCode>
                <c:ptCount val="5"/>
                <c:pt idx="0">
                  <c:v>399</c:v>
                </c:pt>
                <c:pt idx="1">
                  <c:v>494</c:v>
                </c:pt>
                <c:pt idx="2">
                  <c:v>554</c:v>
                </c:pt>
                <c:pt idx="3">
                  <c:v>600</c:v>
                </c:pt>
                <c:pt idx="4">
                  <c:v>686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732-47D2-A310-F2C1BBC95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599448"/>
        <c:axId val="135191976"/>
      </c:areaChart>
      <c:catAx>
        <c:axId val="19559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en-NL"/>
          </a:p>
        </c:txPr>
        <c:crossAx val="135191976"/>
        <c:crosses val="autoZero"/>
        <c:auto val="1"/>
        <c:lblAlgn val="ctr"/>
        <c:lblOffset val="100"/>
        <c:noMultiLvlLbl val="0"/>
      </c:catAx>
      <c:valAx>
        <c:axId val="1351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en-NL"/>
          </a:p>
        </c:txPr>
        <c:crossAx val="195599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Source Sans Pro" panose="020B0503030403020204" pitchFamily="34" charset="0"/>
        </a:defRPr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Abstracts Reviewed Per Issue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Abstracts!$B$1</c:f>
              <c:strCache>
                <c:ptCount val="1"/>
                <c:pt idx="0">
                  <c:v>AantalVanAbID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cat>
            <c:strRef>
              <c:f>Abstracts!$A$2:$A$87</c:f>
              <c:strCache>
                <c:ptCount val="86"/>
                <c:pt idx="0">
                  <c:v>1-2</c:v>
                </c:pt>
                <c:pt idx="1">
                  <c:v>1-3</c:v>
                </c:pt>
                <c:pt idx="2">
                  <c:v>2-1</c:v>
                </c:pt>
                <c:pt idx="3">
                  <c:v>2-2</c:v>
                </c:pt>
                <c:pt idx="4">
                  <c:v>2-3</c:v>
                </c:pt>
                <c:pt idx="5">
                  <c:v>3-1</c:v>
                </c:pt>
                <c:pt idx="6">
                  <c:v>3-2</c:v>
                </c:pt>
                <c:pt idx="7">
                  <c:v>3-3</c:v>
                </c:pt>
                <c:pt idx="8">
                  <c:v>4-1</c:v>
                </c:pt>
                <c:pt idx="9">
                  <c:v>4-2</c:v>
                </c:pt>
                <c:pt idx="10">
                  <c:v>4-3</c:v>
                </c:pt>
                <c:pt idx="11">
                  <c:v>5-1</c:v>
                </c:pt>
                <c:pt idx="12">
                  <c:v>5-2</c:v>
                </c:pt>
                <c:pt idx="13">
                  <c:v>5-3</c:v>
                </c:pt>
                <c:pt idx="14">
                  <c:v>6-1</c:v>
                </c:pt>
                <c:pt idx="15">
                  <c:v>6-2</c:v>
                </c:pt>
                <c:pt idx="16">
                  <c:v>6-3</c:v>
                </c:pt>
                <c:pt idx="17">
                  <c:v>7-1</c:v>
                </c:pt>
                <c:pt idx="18">
                  <c:v>7-2</c:v>
                </c:pt>
                <c:pt idx="19">
                  <c:v>7-3</c:v>
                </c:pt>
                <c:pt idx="20">
                  <c:v>8-1</c:v>
                </c:pt>
                <c:pt idx="21">
                  <c:v>8-2</c:v>
                </c:pt>
                <c:pt idx="22">
                  <c:v>8-3</c:v>
                </c:pt>
                <c:pt idx="23">
                  <c:v>8-4</c:v>
                </c:pt>
                <c:pt idx="24">
                  <c:v>9-1</c:v>
                </c:pt>
                <c:pt idx="25">
                  <c:v>9-2</c:v>
                </c:pt>
                <c:pt idx="26">
                  <c:v>9-3</c:v>
                </c:pt>
                <c:pt idx="27">
                  <c:v>9-4</c:v>
                </c:pt>
                <c:pt idx="28">
                  <c:v>10-1</c:v>
                </c:pt>
                <c:pt idx="29">
                  <c:v>10-2</c:v>
                </c:pt>
                <c:pt idx="30">
                  <c:v>10-3</c:v>
                </c:pt>
                <c:pt idx="31">
                  <c:v>10-4</c:v>
                </c:pt>
                <c:pt idx="32">
                  <c:v>11-1</c:v>
                </c:pt>
                <c:pt idx="33">
                  <c:v>11-2</c:v>
                </c:pt>
                <c:pt idx="34">
                  <c:v>11-3</c:v>
                </c:pt>
                <c:pt idx="35">
                  <c:v>11-4</c:v>
                </c:pt>
                <c:pt idx="36">
                  <c:v>12-1</c:v>
                </c:pt>
                <c:pt idx="37">
                  <c:v>12-2</c:v>
                </c:pt>
                <c:pt idx="38">
                  <c:v>12-3</c:v>
                </c:pt>
                <c:pt idx="39">
                  <c:v>12-4</c:v>
                </c:pt>
                <c:pt idx="40">
                  <c:v>13-1</c:v>
                </c:pt>
                <c:pt idx="41">
                  <c:v>13-2</c:v>
                </c:pt>
                <c:pt idx="42">
                  <c:v>13-3</c:v>
                </c:pt>
                <c:pt idx="43">
                  <c:v>13-4</c:v>
                </c:pt>
                <c:pt idx="44">
                  <c:v>14-1</c:v>
                </c:pt>
                <c:pt idx="45">
                  <c:v>14-2</c:v>
                </c:pt>
                <c:pt idx="46">
                  <c:v>14-3</c:v>
                </c:pt>
                <c:pt idx="47">
                  <c:v>14-4</c:v>
                </c:pt>
                <c:pt idx="48">
                  <c:v>15-1</c:v>
                </c:pt>
                <c:pt idx="49">
                  <c:v>15-2</c:v>
                </c:pt>
                <c:pt idx="50">
                  <c:v>15-3</c:v>
                </c:pt>
                <c:pt idx="51">
                  <c:v>15-4</c:v>
                </c:pt>
                <c:pt idx="52">
                  <c:v>16-1</c:v>
                </c:pt>
                <c:pt idx="53">
                  <c:v>16-2</c:v>
                </c:pt>
                <c:pt idx="54">
                  <c:v>16-3</c:v>
                </c:pt>
                <c:pt idx="55">
                  <c:v>16-4</c:v>
                </c:pt>
                <c:pt idx="56">
                  <c:v>17-1</c:v>
                </c:pt>
                <c:pt idx="57">
                  <c:v>17-2</c:v>
                </c:pt>
                <c:pt idx="58">
                  <c:v>17-3</c:v>
                </c:pt>
                <c:pt idx="59">
                  <c:v>17-4</c:v>
                </c:pt>
                <c:pt idx="60">
                  <c:v>18-1</c:v>
                </c:pt>
                <c:pt idx="61">
                  <c:v>18-2</c:v>
                </c:pt>
                <c:pt idx="62">
                  <c:v>18-3</c:v>
                </c:pt>
                <c:pt idx="63">
                  <c:v>18-4</c:v>
                </c:pt>
                <c:pt idx="64">
                  <c:v>19-1</c:v>
                </c:pt>
                <c:pt idx="65">
                  <c:v>19-2</c:v>
                </c:pt>
                <c:pt idx="66">
                  <c:v>19-3</c:v>
                </c:pt>
                <c:pt idx="67">
                  <c:v>19-4</c:v>
                </c:pt>
                <c:pt idx="68">
                  <c:v>20-1</c:v>
                </c:pt>
                <c:pt idx="69">
                  <c:v>20-2</c:v>
                </c:pt>
                <c:pt idx="70">
                  <c:v>20-3</c:v>
                </c:pt>
                <c:pt idx="71">
                  <c:v>20-4</c:v>
                </c:pt>
                <c:pt idx="72">
                  <c:v>21-1</c:v>
                </c:pt>
                <c:pt idx="73">
                  <c:v>21-2</c:v>
                </c:pt>
                <c:pt idx="74">
                  <c:v>21-3</c:v>
                </c:pt>
                <c:pt idx="75">
                  <c:v>21-4</c:v>
                </c:pt>
                <c:pt idx="76">
                  <c:v>22-1</c:v>
                </c:pt>
                <c:pt idx="77">
                  <c:v>22-2</c:v>
                </c:pt>
                <c:pt idx="78">
                  <c:v>22-3</c:v>
                </c:pt>
                <c:pt idx="79">
                  <c:v>22-4</c:v>
                </c:pt>
                <c:pt idx="80">
                  <c:v>23-1</c:v>
                </c:pt>
                <c:pt idx="81">
                  <c:v>23-2</c:v>
                </c:pt>
                <c:pt idx="82">
                  <c:v>23-3</c:v>
                </c:pt>
                <c:pt idx="83">
                  <c:v>23-4</c:v>
                </c:pt>
                <c:pt idx="84">
                  <c:v>24-1</c:v>
                </c:pt>
                <c:pt idx="85">
                  <c:v>24-2</c:v>
                </c:pt>
              </c:strCache>
            </c:strRef>
          </c:cat>
          <c:val>
            <c:numRef>
              <c:f>Abstracts!$B$2:$B$87</c:f>
              <c:numCache>
                <c:formatCode>General</c:formatCode>
                <c:ptCount val="86"/>
                <c:pt idx="0">
                  <c:v>390</c:v>
                </c:pt>
                <c:pt idx="1">
                  <c:v>312</c:v>
                </c:pt>
                <c:pt idx="2">
                  <c:v>379</c:v>
                </c:pt>
                <c:pt idx="3">
                  <c:v>364</c:v>
                </c:pt>
                <c:pt idx="4">
                  <c:v>372</c:v>
                </c:pt>
                <c:pt idx="5">
                  <c:v>341</c:v>
                </c:pt>
                <c:pt idx="6">
                  <c:v>297</c:v>
                </c:pt>
                <c:pt idx="7">
                  <c:v>295</c:v>
                </c:pt>
                <c:pt idx="8">
                  <c:v>360</c:v>
                </c:pt>
                <c:pt idx="9">
                  <c:v>333</c:v>
                </c:pt>
                <c:pt idx="10">
                  <c:v>331</c:v>
                </c:pt>
                <c:pt idx="11">
                  <c:v>405</c:v>
                </c:pt>
                <c:pt idx="12">
                  <c:v>305</c:v>
                </c:pt>
                <c:pt idx="13">
                  <c:v>301</c:v>
                </c:pt>
                <c:pt idx="14">
                  <c:v>387</c:v>
                </c:pt>
                <c:pt idx="15">
                  <c:v>354</c:v>
                </c:pt>
                <c:pt idx="16">
                  <c:v>342</c:v>
                </c:pt>
                <c:pt idx="17">
                  <c:v>379</c:v>
                </c:pt>
                <c:pt idx="18">
                  <c:v>358</c:v>
                </c:pt>
                <c:pt idx="19">
                  <c:v>411</c:v>
                </c:pt>
                <c:pt idx="20">
                  <c:v>280</c:v>
                </c:pt>
                <c:pt idx="21">
                  <c:v>335</c:v>
                </c:pt>
                <c:pt idx="22">
                  <c:v>352</c:v>
                </c:pt>
                <c:pt idx="23">
                  <c:v>383</c:v>
                </c:pt>
                <c:pt idx="24">
                  <c:v>390</c:v>
                </c:pt>
                <c:pt idx="25">
                  <c:v>425</c:v>
                </c:pt>
                <c:pt idx="26">
                  <c:v>341</c:v>
                </c:pt>
                <c:pt idx="27">
                  <c:v>401</c:v>
                </c:pt>
                <c:pt idx="28">
                  <c:v>470</c:v>
                </c:pt>
                <c:pt idx="29">
                  <c:v>435</c:v>
                </c:pt>
                <c:pt idx="30">
                  <c:v>377</c:v>
                </c:pt>
                <c:pt idx="31">
                  <c:v>492</c:v>
                </c:pt>
                <c:pt idx="32">
                  <c:v>476</c:v>
                </c:pt>
                <c:pt idx="33">
                  <c:v>452</c:v>
                </c:pt>
                <c:pt idx="34">
                  <c:v>392</c:v>
                </c:pt>
                <c:pt idx="35">
                  <c:v>410</c:v>
                </c:pt>
                <c:pt idx="36">
                  <c:v>540</c:v>
                </c:pt>
                <c:pt idx="37">
                  <c:v>482</c:v>
                </c:pt>
                <c:pt idx="38">
                  <c:v>470</c:v>
                </c:pt>
                <c:pt idx="39">
                  <c:v>577</c:v>
                </c:pt>
                <c:pt idx="40">
                  <c:v>470</c:v>
                </c:pt>
                <c:pt idx="41">
                  <c:v>627</c:v>
                </c:pt>
                <c:pt idx="42">
                  <c:v>577</c:v>
                </c:pt>
                <c:pt idx="43">
                  <c:v>503</c:v>
                </c:pt>
                <c:pt idx="44">
                  <c:v>706</c:v>
                </c:pt>
                <c:pt idx="45">
                  <c:v>414</c:v>
                </c:pt>
                <c:pt idx="46">
                  <c:v>432</c:v>
                </c:pt>
                <c:pt idx="47">
                  <c:v>452</c:v>
                </c:pt>
                <c:pt idx="48">
                  <c:v>575</c:v>
                </c:pt>
                <c:pt idx="49">
                  <c:v>506</c:v>
                </c:pt>
                <c:pt idx="50">
                  <c:v>525</c:v>
                </c:pt>
                <c:pt idx="51">
                  <c:v>541</c:v>
                </c:pt>
                <c:pt idx="52">
                  <c:v>447</c:v>
                </c:pt>
                <c:pt idx="53">
                  <c:v>495</c:v>
                </c:pt>
                <c:pt idx="54">
                  <c:v>939</c:v>
                </c:pt>
                <c:pt idx="55">
                  <c:v>828</c:v>
                </c:pt>
                <c:pt idx="56">
                  <c:v>688</c:v>
                </c:pt>
                <c:pt idx="57">
                  <c:v>586</c:v>
                </c:pt>
                <c:pt idx="58">
                  <c:v>546</c:v>
                </c:pt>
                <c:pt idx="59">
                  <c:v>669</c:v>
                </c:pt>
                <c:pt idx="60">
                  <c:v>589</c:v>
                </c:pt>
                <c:pt idx="61">
                  <c:v>990</c:v>
                </c:pt>
                <c:pt idx="62">
                  <c:v>438</c:v>
                </c:pt>
                <c:pt idx="63">
                  <c:v>562</c:v>
                </c:pt>
                <c:pt idx="64">
                  <c:v>792</c:v>
                </c:pt>
                <c:pt idx="65">
                  <c:v>474</c:v>
                </c:pt>
                <c:pt idx="66">
                  <c:v>830</c:v>
                </c:pt>
                <c:pt idx="67">
                  <c:v>438</c:v>
                </c:pt>
                <c:pt idx="68">
                  <c:v>676</c:v>
                </c:pt>
                <c:pt idx="69">
                  <c:v>636</c:v>
                </c:pt>
                <c:pt idx="70">
                  <c:v>1053</c:v>
                </c:pt>
                <c:pt idx="71">
                  <c:v>979</c:v>
                </c:pt>
                <c:pt idx="72">
                  <c:v>772</c:v>
                </c:pt>
                <c:pt idx="73">
                  <c:v>635</c:v>
                </c:pt>
                <c:pt idx="74">
                  <c:v>812</c:v>
                </c:pt>
                <c:pt idx="75">
                  <c:v>687</c:v>
                </c:pt>
                <c:pt idx="76">
                  <c:v>750</c:v>
                </c:pt>
                <c:pt idx="77">
                  <c:v>1027</c:v>
                </c:pt>
                <c:pt idx="78">
                  <c:v>747</c:v>
                </c:pt>
                <c:pt idx="79">
                  <c:v>1156</c:v>
                </c:pt>
                <c:pt idx="80">
                  <c:v>659</c:v>
                </c:pt>
                <c:pt idx="81">
                  <c:v>865</c:v>
                </c:pt>
                <c:pt idx="82">
                  <c:v>1291</c:v>
                </c:pt>
                <c:pt idx="83">
                  <c:v>1255</c:v>
                </c:pt>
                <c:pt idx="84">
                  <c:v>812</c:v>
                </c:pt>
                <c:pt idx="85">
                  <c:v>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38-4B57-9649-0E3DA2017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411950016"/>
        <c:axId val="411959528"/>
      </c:lineChart>
      <c:catAx>
        <c:axId val="41195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411959528"/>
        <c:crosses val="autoZero"/>
        <c:auto val="1"/>
        <c:lblAlgn val="ctr"/>
        <c:lblOffset val="100"/>
        <c:noMultiLvlLbl val="0"/>
      </c:catAx>
      <c:valAx>
        <c:axId val="411959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41195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IGR Electronic Issue</a:t>
            </a:r>
            <a:r>
              <a:rPr lang="en-US" baseline="0"/>
              <a:t> Downloads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7.3671443243507606E-2"/>
          <c:y val="8.7578676942838801E-2"/>
          <c:w val="0.89449836161784124"/>
          <c:h val="0.78634968316821674"/>
        </c:manualLayout>
      </c:layout>
      <c:areaChart>
        <c:grouping val="stacked"/>
        <c:varyColors val="0"/>
        <c:ser>
          <c:idx val="0"/>
          <c:order val="0"/>
          <c:tx>
            <c:strRef>
              <c:f>downloads!$C$8</c:f>
              <c:strCache>
                <c:ptCount val="1"/>
                <c:pt idx="0">
                  <c:v>PDF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cat>
            <c:strRef>
              <c:f>downloads!$A$32:$A$41</c:f>
              <c:strCache>
                <c:ptCount val="10"/>
                <c:pt idx="0">
                  <c:v>21-4</c:v>
                </c:pt>
                <c:pt idx="1">
                  <c:v>22-1</c:v>
                </c:pt>
                <c:pt idx="2">
                  <c:v>22-2</c:v>
                </c:pt>
                <c:pt idx="3">
                  <c:v>22-3</c:v>
                </c:pt>
                <c:pt idx="4">
                  <c:v>22-4</c:v>
                </c:pt>
                <c:pt idx="5">
                  <c:v>23-1</c:v>
                </c:pt>
                <c:pt idx="6">
                  <c:v>23-2</c:v>
                </c:pt>
                <c:pt idx="7">
                  <c:v>23-3</c:v>
                </c:pt>
                <c:pt idx="8">
                  <c:v>23-4</c:v>
                </c:pt>
                <c:pt idx="9">
                  <c:v>24-1</c:v>
                </c:pt>
              </c:strCache>
            </c:strRef>
          </c:cat>
          <c:val>
            <c:numRef>
              <c:f>downloads!$C$32:$C$41</c:f>
              <c:numCache>
                <c:formatCode>#,##0</c:formatCode>
                <c:ptCount val="10"/>
                <c:pt idx="0">
                  <c:v>80073</c:v>
                </c:pt>
                <c:pt idx="1">
                  <c:v>62916</c:v>
                </c:pt>
                <c:pt idx="2">
                  <c:v>86793</c:v>
                </c:pt>
                <c:pt idx="3">
                  <c:v>93765</c:v>
                </c:pt>
                <c:pt idx="4">
                  <c:v>131144</c:v>
                </c:pt>
                <c:pt idx="5">
                  <c:v>117494</c:v>
                </c:pt>
                <c:pt idx="6">
                  <c:v>116922</c:v>
                </c:pt>
                <c:pt idx="7">
                  <c:v>168952</c:v>
                </c:pt>
                <c:pt idx="8">
                  <c:v>163240</c:v>
                </c:pt>
                <c:pt idx="9">
                  <c:v>171936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E-4100-831B-123E5893862E}"/>
            </c:ext>
          </c:extLst>
        </c:ser>
        <c:ser>
          <c:idx val="1"/>
          <c:order val="1"/>
          <c:tx>
            <c:strRef>
              <c:f>downloads!$D$8</c:f>
              <c:strCache>
                <c:ptCount val="1"/>
                <c:pt idx="0">
                  <c:v>EPUB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strRef>
              <c:f>downloads!$A$32:$A$41</c:f>
              <c:strCache>
                <c:ptCount val="10"/>
                <c:pt idx="0">
                  <c:v>21-4</c:v>
                </c:pt>
                <c:pt idx="1">
                  <c:v>22-1</c:v>
                </c:pt>
                <c:pt idx="2">
                  <c:v>22-2</c:v>
                </c:pt>
                <c:pt idx="3">
                  <c:v>22-3</c:v>
                </c:pt>
                <c:pt idx="4">
                  <c:v>22-4</c:v>
                </c:pt>
                <c:pt idx="5">
                  <c:v>23-1</c:v>
                </c:pt>
                <c:pt idx="6">
                  <c:v>23-2</c:v>
                </c:pt>
                <c:pt idx="7">
                  <c:v>23-3</c:v>
                </c:pt>
                <c:pt idx="8">
                  <c:v>23-4</c:v>
                </c:pt>
                <c:pt idx="9">
                  <c:v>24-1</c:v>
                </c:pt>
              </c:strCache>
            </c:strRef>
          </c:cat>
          <c:val>
            <c:numRef>
              <c:f>downloads!$D$32:$D$41</c:f>
              <c:numCache>
                <c:formatCode>0</c:formatCode>
                <c:ptCount val="10"/>
                <c:pt idx="0">
                  <c:v>50278</c:v>
                </c:pt>
                <c:pt idx="1">
                  <c:v>74520</c:v>
                </c:pt>
                <c:pt idx="2">
                  <c:v>58880</c:v>
                </c:pt>
                <c:pt idx="3">
                  <c:v>45080</c:v>
                </c:pt>
                <c:pt idx="4">
                  <c:v>66264</c:v>
                </c:pt>
                <c:pt idx="5">
                  <c:v>80776</c:v>
                </c:pt>
                <c:pt idx="6">
                  <c:v>73370</c:v>
                </c:pt>
                <c:pt idx="7">
                  <c:v>26936</c:v>
                </c:pt>
                <c:pt idx="8">
                  <c:v>38304</c:v>
                </c:pt>
                <c:pt idx="9">
                  <c:v>38016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E-4100-831B-123E58938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201296"/>
        <c:axId val="221204040"/>
      </c:areaChart>
      <c:catAx>
        <c:axId val="22120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221204040"/>
        <c:crosses val="autoZero"/>
        <c:auto val="1"/>
        <c:lblAlgn val="ctr"/>
        <c:lblOffset val="100"/>
        <c:noMultiLvlLbl val="0"/>
      </c:catAx>
      <c:valAx>
        <c:axId val="2212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221201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5B869-7CB2-4867-BDAF-CC6F00494D1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BC505-66E7-4AED-A3B8-09F1632F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75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1A32A-D358-6E46-A2FE-D301C1CC2898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3FBBF-5AE9-BE49-BBB4-BFF153CA544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9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962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384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3427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3911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9697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6320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588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276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2255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528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3FBBF-5AE9-BE49-BBB4-BFF153CA5449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2370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0416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595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1763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2281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F6AE7-4264-45CF-8A5A-F962CC8925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470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F6AE7-4264-45CF-8A5A-F962CC8925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491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398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92529-C25F-0E49-8308-B83A6BA3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AE631-F3EE-F74D-AA07-15E02223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DA37A-F0FB-B844-A2E0-47BED85E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87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5978284"/>
            <a:ext cx="12192000" cy="879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4" name="Tekstvak 3"/>
          <p:cNvSpPr txBox="1"/>
          <p:nvPr userDrawn="1"/>
        </p:nvSpPr>
        <p:spPr>
          <a:xfrm>
            <a:off x="1351280" y="4290060"/>
            <a:ext cx="9489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World Glaucoma Association</a:t>
            </a:r>
          </a:p>
          <a:p>
            <a:pPr algn="ctr"/>
            <a:r>
              <a:rPr lang="nl-NL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The Global Glaucoma Network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0" y="6176385"/>
            <a:ext cx="12192000" cy="6816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6" name="Tekstvak 5"/>
          <p:cNvSpPr txBox="1"/>
          <p:nvPr userDrawn="1"/>
        </p:nvSpPr>
        <p:spPr>
          <a:xfrm>
            <a:off x="609600" y="6251385"/>
            <a:ext cx="1097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0" i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www.worldglaucoma.org</a:t>
            </a:r>
            <a:endParaRPr lang="nl-NL" sz="2000" b="0" i="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9" name="Picture 8" descr="Logo_WGA_3bergen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770" y="0"/>
            <a:ext cx="4340460" cy="434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872809"/>
            <a:ext cx="10363200" cy="1202549"/>
          </a:xfrm>
        </p:spPr>
        <p:txBody>
          <a:bodyPr anchor="t">
            <a:normAutofit/>
          </a:bodyPr>
          <a:lstStyle>
            <a:lvl1pPr algn="l">
              <a:defRPr sz="3600" cap="none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P000 Title of Presentation</a:t>
            </a:r>
            <a:br>
              <a:rPr lang="en-US" dirty="0"/>
            </a:br>
            <a:r>
              <a:rPr lang="en-US" dirty="0"/>
              <a:t>36pt Source Sans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2201119"/>
            <a:ext cx="10363200" cy="840678"/>
          </a:xfrm>
        </p:spPr>
        <p:txBody>
          <a:bodyPr anchor="t">
            <a:normAutofit/>
          </a:bodyPr>
          <a:lstStyle>
            <a:lvl1pPr marL="0" indent="0" algn="l">
              <a:buNone/>
              <a:defRPr lang="nl-NL" sz="1800" baseline="0" dirty="0" smtClean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err="1"/>
              <a:t>Subtitle</a:t>
            </a:r>
            <a:r>
              <a:rPr lang="nl-NL" dirty="0"/>
              <a:t> 18pt Source Sans Pro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5220424" y="3158885"/>
            <a:ext cx="6057177" cy="1865313"/>
          </a:xfrm>
        </p:spPr>
        <p:txBody>
          <a:bodyPr anchor="b"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 dirty="0"/>
              <a:t>Names 18pt Source Sans Pro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1" y="303560"/>
            <a:ext cx="3901273" cy="446010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 cap="none" normalizeH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Date 12pt Source Sans Pro Red</a:t>
            </a:r>
          </a:p>
        </p:txBody>
      </p:sp>
    </p:spTree>
    <p:extLst>
      <p:ext uri="{BB962C8B-B14F-4D97-AF65-F5344CB8AC3E}">
        <p14:creationId xmlns:p14="http://schemas.microsoft.com/office/powerpoint/2010/main" val="36035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1 line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0120" y="274638"/>
            <a:ext cx="10271760" cy="1143000"/>
          </a:xfrm>
        </p:spPr>
        <p:txBody>
          <a:bodyPr>
            <a:normAutofit/>
          </a:bodyPr>
          <a:lstStyle>
            <a:lvl1pPr algn="l">
              <a:defRPr sz="3600" kern="1200" cap="none" baseline="0"/>
            </a:lvl1pPr>
          </a:lstStyle>
          <a:p>
            <a:r>
              <a:rPr lang="nl-NL" dirty="0" err="1"/>
              <a:t>Title</a:t>
            </a:r>
            <a:r>
              <a:rPr lang="nl-NL" dirty="0"/>
              <a:t> Source Sans Pro 36pt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60120" y="1638300"/>
            <a:ext cx="8488680" cy="3975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 dirty="0"/>
              <a:t>Regular text Source Sans Pro 18pt</a:t>
            </a:r>
          </a:p>
        </p:txBody>
      </p:sp>
    </p:spTree>
    <p:extLst>
      <p:ext uri="{BB962C8B-B14F-4D97-AF65-F5344CB8AC3E}">
        <p14:creationId xmlns:p14="http://schemas.microsoft.com/office/powerpoint/2010/main" val="207077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2 lines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46407" y="296864"/>
            <a:ext cx="10246047" cy="155733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3600" cap="none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 dirty="0"/>
              <a:t>Basic Slide With </a:t>
            </a:r>
            <a:br>
              <a:rPr lang="en-US" dirty="0"/>
            </a:br>
            <a:r>
              <a:rPr lang="en-US" dirty="0"/>
              <a:t>Two Lines Of Head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97467" y="2032001"/>
            <a:ext cx="10695517" cy="3706983"/>
          </a:xfrm>
        </p:spPr>
        <p:txBody>
          <a:bodyPr>
            <a:noAutofit/>
          </a:bodyPr>
          <a:lstStyle>
            <a:lvl1pPr marL="342900" indent="-342900" eaLnBrk="1" hangingPunct="1">
              <a:buClr>
                <a:schemeClr val="accent2"/>
              </a:buClr>
              <a:buFont typeface="Wingdings" charset="2"/>
              <a:buChar char="§"/>
              <a:defRPr lang="nl-NL" sz="1800" dirty="0" err="1" smtClean="0"/>
            </a:lvl1pPr>
          </a:lstStyle>
          <a:p>
            <a:pPr lvl="0"/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aligns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heading</a:t>
            </a:r>
            <a:endParaRPr lang="nl-NL" dirty="0"/>
          </a:p>
          <a:p>
            <a:pPr lvl="0"/>
            <a:r>
              <a:rPr lang="nl-NL" dirty="0" err="1"/>
              <a:t>Bullets</a:t>
            </a:r>
            <a:r>
              <a:rPr lang="nl-NL" dirty="0"/>
              <a:t> </a:t>
            </a:r>
            <a:r>
              <a:rPr lang="nl-NL" dirty="0" err="1"/>
              <a:t>don’t</a:t>
            </a:r>
            <a:r>
              <a:rPr lang="nl-NL" dirty="0"/>
              <a:t> </a:t>
            </a:r>
            <a:r>
              <a:rPr lang="nl-NL" dirty="0" err="1"/>
              <a:t>align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heading</a:t>
            </a:r>
            <a:endParaRPr lang="nl-NL" dirty="0"/>
          </a:p>
          <a:p>
            <a:pPr lvl="0"/>
            <a:r>
              <a:rPr lang="nl-NL" dirty="0"/>
              <a:t>The </a:t>
            </a:r>
            <a:r>
              <a:rPr lang="nl-NL" dirty="0" err="1"/>
              <a:t>heading</a:t>
            </a:r>
            <a:r>
              <a:rPr lang="nl-NL" dirty="0"/>
              <a:t> font is Source Sans Pro</a:t>
            </a:r>
          </a:p>
          <a:p>
            <a:pPr lvl="0"/>
            <a:r>
              <a:rPr lang="nl-NL" dirty="0"/>
              <a:t>The </a:t>
            </a:r>
            <a:r>
              <a:rPr lang="nl-NL" dirty="0" err="1"/>
              <a:t>text</a:t>
            </a:r>
            <a:r>
              <a:rPr lang="nl-NL" dirty="0"/>
              <a:t> font is Source Sans Pro</a:t>
            </a:r>
          </a:p>
        </p:txBody>
      </p:sp>
    </p:spTree>
    <p:extLst>
      <p:ext uri="{BB962C8B-B14F-4D97-AF65-F5344CB8AC3E}">
        <p14:creationId xmlns:p14="http://schemas.microsoft.com/office/powerpoint/2010/main" val="118952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955801"/>
            <a:ext cx="6699251" cy="3613727"/>
          </a:xfrm>
        </p:spPr>
        <p:txBody>
          <a:bodyPr>
            <a:normAutofit/>
          </a:bodyPr>
          <a:lstStyle>
            <a:lvl1pPr marL="457200" indent="-457200">
              <a:buClr>
                <a:schemeClr val="accent2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Slide With Picture to the right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0651" y="0"/>
            <a:ext cx="4451349" cy="5569528"/>
          </a:xfrm>
        </p:spPr>
        <p:txBody>
          <a:bodyPr/>
          <a:lstStyle/>
          <a:p>
            <a:r>
              <a:rPr lang="nl-NL" dirty="0" err="1"/>
              <a:t>Drag</a:t>
            </a:r>
            <a:r>
              <a:rPr lang="nl-NL" dirty="0"/>
              <a:t> picture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placeholder</a:t>
            </a:r>
            <a:r>
              <a:rPr lang="nl-NL" dirty="0"/>
              <a:t> or 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1955801"/>
            <a:ext cx="6699251" cy="3630353"/>
          </a:xfrm>
        </p:spPr>
        <p:txBody>
          <a:bodyPr>
            <a:normAutofit/>
          </a:bodyPr>
          <a:lstStyle>
            <a:lvl1pPr marL="457200" indent="-457200">
              <a:buClr>
                <a:schemeClr val="accent3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2730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Slide With Picture to the left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588933" cy="5586153"/>
          </a:xfrm>
        </p:spPr>
        <p:txBody>
          <a:bodyPr/>
          <a:lstStyle/>
          <a:p>
            <a:r>
              <a:rPr lang="nl-NL" dirty="0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9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134" y="1333501"/>
            <a:ext cx="4766733" cy="4227715"/>
          </a:xfrm>
        </p:spPr>
        <p:txBody>
          <a:bodyPr>
            <a:noAutofit/>
          </a:bodyPr>
          <a:lstStyle>
            <a:lvl1pPr marL="457200" indent="-457200">
              <a:buFont typeface="Wingdings" charset="2"/>
              <a:buChar char="§"/>
              <a:defRPr sz="1200" baseline="0"/>
            </a:lvl1pPr>
          </a:lstStyle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dui.</a:t>
            </a:r>
          </a:p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dui.</a:t>
            </a:r>
          </a:p>
          <a:p>
            <a:pPr lvl="0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, </a:t>
            </a:r>
            <a:r>
              <a:rPr lang="en-US" dirty="0" err="1"/>
              <a:t>tellus</a:t>
            </a:r>
            <a:r>
              <a:rPr lang="en-US" dirty="0"/>
              <a:t> ac </a:t>
            </a:r>
            <a:r>
              <a:rPr lang="en-US" dirty="0" err="1"/>
              <a:t>cursus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dui.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11269133" cy="9207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Slide With Picture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59967" y="1333501"/>
            <a:ext cx="6218767" cy="4227715"/>
          </a:xfrm>
        </p:spPr>
        <p:txBody>
          <a:bodyPr/>
          <a:lstStyle/>
          <a:p>
            <a:r>
              <a:rPr lang="nl-NL" dirty="0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959611" y="579120"/>
            <a:ext cx="8293100" cy="40767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4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“This is a quote slide… best with no more than four lines of type.”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939878" y="4655821"/>
            <a:ext cx="5312833" cy="73039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Author of quote</a:t>
            </a:r>
          </a:p>
        </p:txBody>
      </p:sp>
    </p:spTree>
    <p:extLst>
      <p:ext uri="{BB962C8B-B14F-4D97-AF65-F5344CB8AC3E}">
        <p14:creationId xmlns:p14="http://schemas.microsoft.com/office/powerpoint/2010/main" val="83865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000760" y="592138"/>
            <a:ext cx="10190480" cy="1143000"/>
          </a:xfrm>
        </p:spPr>
        <p:txBody>
          <a:bodyPr>
            <a:normAutofit/>
          </a:bodyPr>
          <a:lstStyle>
            <a:lvl1pPr algn="l">
              <a:defRPr sz="3600" cap="none">
                <a:solidFill>
                  <a:schemeClr val="accent1"/>
                </a:solidFill>
              </a:defRPr>
            </a:lvl1pPr>
          </a:lstStyle>
          <a:p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88267" y="1739900"/>
            <a:ext cx="7702973" cy="34671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Presentation author </a:t>
            </a:r>
          </a:p>
          <a:p>
            <a:pPr lvl="0"/>
            <a:r>
              <a:rPr lang="en-US" dirty="0"/>
              <a:t>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218535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747751" y="893538"/>
            <a:ext cx="6561021" cy="5070929"/>
          </a:xfrm>
          <a:prstGeom prst="snip2Diag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801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92529-C25F-0E49-8308-B83A6BA3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AE631-F3EE-F74D-AA07-15E02223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DA37A-F0FB-B844-A2E0-47BED85E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44ED-7465-5548-9D1E-B7146FB64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921EA-C5E3-8142-9B60-77F2938BB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4F35E-A59C-C34B-A581-438216DF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16B86-508B-2647-83F2-9F9150D9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9D46C-E343-7F43-B01C-E127D05F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6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800822" y="0"/>
            <a:ext cx="2391177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553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747751" y="893538"/>
            <a:ext cx="6561021" cy="5070929"/>
          </a:xfrm>
          <a:prstGeom prst="snip2Diag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3933C4-7ABC-44A7-8649-D87A89DB0F5C}" type="datetimeFigureOut">
              <a:rPr lang="id-ID" smtClean="0"/>
              <a:t>12/08/2024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BA7C5E-6161-46A3-81EF-3D88EA024A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528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6"/>
          <p:cNvSpPr>
            <a:spLocks noGrp="1"/>
          </p:cNvSpPr>
          <p:nvPr>
            <p:ph type="pic" sz="quarter" idx="11"/>
          </p:nvPr>
        </p:nvSpPr>
        <p:spPr>
          <a:xfrm>
            <a:off x="1326525" y="1391608"/>
            <a:ext cx="2975020" cy="47129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12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 dirty="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 dirty="0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5799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0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 dirty="0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9924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1351280" y="4290060"/>
            <a:ext cx="9489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World Glaucoma Association</a:t>
            </a:r>
          </a:p>
          <a:p>
            <a:pPr algn="ctr"/>
            <a:r>
              <a:rPr lang="nl-NL" sz="32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The Global Glaucoma Network</a:t>
            </a:r>
          </a:p>
        </p:txBody>
      </p:sp>
    </p:spTree>
    <p:extLst>
      <p:ext uri="{BB962C8B-B14F-4D97-AF65-F5344CB8AC3E}">
        <p14:creationId xmlns:p14="http://schemas.microsoft.com/office/powerpoint/2010/main" val="2011068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872809"/>
            <a:ext cx="10363200" cy="1202549"/>
          </a:xfrm>
        </p:spPr>
        <p:txBody>
          <a:bodyPr anchor="t">
            <a:normAutofit/>
          </a:bodyPr>
          <a:lstStyle>
            <a:lvl1pPr algn="l">
              <a:defRPr sz="3600" cap="none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P000 Title of Presentation</a:t>
            </a:r>
            <a:br>
              <a:rPr lang="en-US"/>
            </a:br>
            <a:r>
              <a:rPr lang="en-US"/>
              <a:t>36pt Source Sans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2201119"/>
            <a:ext cx="10363200" cy="840678"/>
          </a:xfrm>
        </p:spPr>
        <p:txBody>
          <a:bodyPr anchor="t">
            <a:normAutofit/>
          </a:bodyPr>
          <a:lstStyle>
            <a:lvl1pPr marL="0" indent="0" algn="l">
              <a:buNone/>
              <a:defRPr lang="nl-NL" sz="1800" baseline="0" dirty="0" smtClean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err="1"/>
              <a:t>Subtitle</a:t>
            </a:r>
            <a:r>
              <a:rPr lang="nl-NL"/>
              <a:t> 18pt Source Sans Pro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5220424" y="3158885"/>
            <a:ext cx="6057177" cy="1865313"/>
          </a:xfrm>
        </p:spPr>
        <p:txBody>
          <a:bodyPr anchor="b"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/>
              <a:t>Names 18pt Source Sans Pro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1" y="303560"/>
            <a:ext cx="3901273" cy="446010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 cap="none" normalizeH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Date 12pt Source Sans Pro Red</a:t>
            </a:r>
          </a:p>
        </p:txBody>
      </p:sp>
    </p:spTree>
    <p:extLst>
      <p:ext uri="{BB962C8B-B14F-4D97-AF65-F5344CB8AC3E}">
        <p14:creationId xmlns:p14="http://schemas.microsoft.com/office/powerpoint/2010/main" val="1485621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1 line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0120" y="274638"/>
            <a:ext cx="10271760" cy="1143000"/>
          </a:xfrm>
        </p:spPr>
        <p:txBody>
          <a:bodyPr>
            <a:normAutofit/>
          </a:bodyPr>
          <a:lstStyle>
            <a:lvl1pPr algn="l">
              <a:defRPr sz="3600" kern="1200" cap="none" baseline="0"/>
            </a:lvl1pPr>
          </a:lstStyle>
          <a:p>
            <a:r>
              <a:rPr lang="nl-NL" err="1"/>
              <a:t>Title</a:t>
            </a:r>
            <a:r>
              <a:rPr lang="nl-NL"/>
              <a:t> Source Sans Pro 36pt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60120" y="1638300"/>
            <a:ext cx="8488680" cy="3975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/>
              <a:t>Regular text Source Sans Pro 18pt</a:t>
            </a:r>
          </a:p>
        </p:txBody>
      </p:sp>
    </p:spTree>
    <p:extLst>
      <p:ext uri="{BB962C8B-B14F-4D97-AF65-F5344CB8AC3E}">
        <p14:creationId xmlns:p14="http://schemas.microsoft.com/office/powerpoint/2010/main" val="3601788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2 lines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46407" y="296864"/>
            <a:ext cx="10246047" cy="155733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3600" cap="none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Basic Slide With </a:t>
            </a:r>
            <a:br>
              <a:rPr lang="en-US"/>
            </a:br>
            <a:r>
              <a:rPr lang="en-US"/>
              <a:t>Two Lines Of Head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97467" y="2032001"/>
            <a:ext cx="10695517" cy="3706983"/>
          </a:xfrm>
        </p:spPr>
        <p:txBody>
          <a:bodyPr>
            <a:noAutofit/>
          </a:bodyPr>
          <a:lstStyle>
            <a:lvl1pPr marL="342900" indent="-342900" eaLnBrk="1" hangingPunct="1">
              <a:buClr>
                <a:schemeClr val="accent2"/>
              </a:buClr>
              <a:buFont typeface="Wingdings" charset="2"/>
              <a:buChar char="§"/>
              <a:defRPr lang="nl-NL" sz="1800" dirty="0" err="1" smtClean="0"/>
            </a:lvl1pPr>
          </a:lstStyle>
          <a:p>
            <a:pPr lvl="0"/>
            <a:r>
              <a:rPr lang="nl-NL" err="1"/>
              <a:t>Text</a:t>
            </a:r>
            <a:r>
              <a:rPr lang="nl-NL"/>
              <a:t> </a:t>
            </a:r>
            <a:r>
              <a:rPr lang="nl-NL" err="1"/>
              <a:t>aligns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heading</a:t>
            </a:r>
            <a:endParaRPr lang="nl-NL"/>
          </a:p>
          <a:p>
            <a:pPr lvl="0"/>
            <a:r>
              <a:rPr lang="nl-NL" err="1"/>
              <a:t>Bullets</a:t>
            </a:r>
            <a:r>
              <a:rPr lang="nl-NL"/>
              <a:t> </a:t>
            </a:r>
            <a:r>
              <a:rPr lang="nl-NL" err="1"/>
              <a:t>don’t</a:t>
            </a:r>
            <a:r>
              <a:rPr lang="nl-NL"/>
              <a:t> </a:t>
            </a:r>
            <a:r>
              <a:rPr lang="nl-NL" err="1"/>
              <a:t>align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heading</a:t>
            </a:r>
            <a:endParaRPr lang="nl-NL"/>
          </a:p>
          <a:p>
            <a:pPr lvl="0"/>
            <a:r>
              <a:rPr lang="nl-NL"/>
              <a:t>The </a:t>
            </a:r>
            <a:r>
              <a:rPr lang="nl-NL" err="1"/>
              <a:t>heading</a:t>
            </a:r>
            <a:r>
              <a:rPr lang="nl-NL"/>
              <a:t> font is Source Sans Pro</a:t>
            </a:r>
          </a:p>
          <a:p>
            <a:pPr lvl="0"/>
            <a:r>
              <a:rPr lang="nl-NL"/>
              <a:t>The </a:t>
            </a:r>
            <a:r>
              <a:rPr lang="nl-NL" err="1"/>
              <a:t>text</a:t>
            </a:r>
            <a:r>
              <a:rPr lang="nl-NL"/>
              <a:t> font is Source Sans Pro</a:t>
            </a:r>
          </a:p>
        </p:txBody>
      </p:sp>
    </p:spTree>
    <p:extLst>
      <p:ext uri="{BB962C8B-B14F-4D97-AF65-F5344CB8AC3E}">
        <p14:creationId xmlns:p14="http://schemas.microsoft.com/office/powerpoint/2010/main" val="4195268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955801"/>
            <a:ext cx="6699251" cy="3613727"/>
          </a:xfrm>
        </p:spPr>
        <p:txBody>
          <a:bodyPr>
            <a:normAutofit/>
          </a:bodyPr>
          <a:lstStyle>
            <a:lvl1pPr marL="457200" indent="-457200">
              <a:buClr>
                <a:schemeClr val="accent2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 to the right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0651" y="0"/>
            <a:ext cx="4451349" cy="5569528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94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1955801"/>
            <a:ext cx="6699251" cy="3630353"/>
          </a:xfrm>
        </p:spPr>
        <p:txBody>
          <a:bodyPr>
            <a:normAutofit/>
          </a:bodyPr>
          <a:lstStyle>
            <a:lvl1pPr marL="457200" indent="-457200">
              <a:buClr>
                <a:schemeClr val="accent3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2730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 to the left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588933" cy="5586153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75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134" y="1333501"/>
            <a:ext cx="4766733" cy="4227715"/>
          </a:xfrm>
        </p:spPr>
        <p:txBody>
          <a:bodyPr>
            <a:noAutofit/>
          </a:bodyPr>
          <a:lstStyle>
            <a:lvl1pPr marL="457200" indent="-457200">
              <a:buFont typeface="Wingdings" charset="2"/>
              <a:buChar char="§"/>
              <a:defRPr sz="1200" baseline="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11269133" cy="9207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59967" y="1333501"/>
            <a:ext cx="6218767" cy="4227715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85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959611" y="579120"/>
            <a:ext cx="8293100" cy="40767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4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“This is a quote slide… best with no more than four lines of type.”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939878" y="4655821"/>
            <a:ext cx="5312833" cy="73039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Author of quote</a:t>
            </a:r>
          </a:p>
        </p:txBody>
      </p:sp>
    </p:spTree>
    <p:extLst>
      <p:ext uri="{BB962C8B-B14F-4D97-AF65-F5344CB8AC3E}">
        <p14:creationId xmlns:p14="http://schemas.microsoft.com/office/powerpoint/2010/main" val="1710505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000760" y="592138"/>
            <a:ext cx="10190480" cy="1143000"/>
          </a:xfrm>
        </p:spPr>
        <p:txBody>
          <a:bodyPr>
            <a:normAutofit/>
          </a:bodyPr>
          <a:lstStyle>
            <a:lvl1pPr algn="l">
              <a:defRPr sz="3600" cap="none">
                <a:solidFill>
                  <a:schemeClr val="accent1"/>
                </a:solidFill>
              </a:defRPr>
            </a:lvl1pPr>
          </a:lstStyle>
          <a:p>
            <a:r>
              <a:rPr lang="nl-NL" err="1"/>
              <a:t>Thank</a:t>
            </a:r>
            <a:r>
              <a:rPr lang="nl-NL"/>
              <a:t> </a:t>
            </a:r>
            <a:r>
              <a:rPr lang="nl-NL" err="1"/>
              <a:t>You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88267" y="1739900"/>
            <a:ext cx="7702973" cy="34671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Presentation author </a:t>
            </a:r>
          </a:p>
          <a:p>
            <a:pPr lvl="0"/>
            <a:r>
              <a:rPr lang="en-US"/>
              <a:t>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2181285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1FFB0-D7ED-094C-9484-F92042EC1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7832B3-06AC-454B-847A-07483BBC5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605A4-145E-704E-8E31-7401BDF71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227558-E79E-4742-AA92-53C0FD28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867E0D-7834-AB4D-A65D-3346502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3943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3393687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795" y1="10443" x2="38446" y2="12325"/>
                        <a14:foregroundMark x1="12189" y1="18033" x2="12037" y2="86339"/>
                        <a14:foregroundMark x1="57339" y1="11293" x2="83088" y2="12325"/>
                        <a14:foregroundMark x1="87506" y1="14997" x2="58710" y2="13722"/>
                        <a14:foregroundMark x1="87862" y1="14572" x2="87862" y2="86157"/>
                        <a14:foregroundMark x1="87354" y1="86764" x2="57999" y2="87371"/>
                        <a14:foregroundMark x1="56983" y1="87371" x2="66785" y2="87189"/>
                        <a14:foregroundMark x1="56120" y1="85307" x2="54596" y2="12083"/>
                        <a14:foregroundMark x1="45708" y1="45962" x2="45607" y2="56163"/>
                        <a14:foregroundMark x1="45861" y1="23801" x2="45505" y2="31512"/>
                        <a14:foregroundMark x1="42153" y1="7043" x2="14931" y2="7043"/>
                        <a14:backgroundMark x1="75571" y1="23497" x2="66023" y2="66849"/>
                        <a14:backgroundMark x1="80853" y1="39344" x2="69375" y2="69642"/>
                        <a14:backgroundMark x1="62976" y1="32180" x2="60488" y2="72374"/>
                        <a14:backgroundMark x1="82478" y1="81906" x2="82478" y2="2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8" t="4233" r="7966" b="4762"/>
          <a:stretch/>
        </p:blipFill>
        <p:spPr>
          <a:xfrm>
            <a:off x="2149776" y="833842"/>
            <a:ext cx="1361858" cy="2502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795" y1="10443" x2="38446" y2="12325"/>
                        <a14:foregroundMark x1="12189" y1="18033" x2="12037" y2="86339"/>
                        <a14:foregroundMark x1="57339" y1="11293" x2="83088" y2="12325"/>
                        <a14:foregroundMark x1="87506" y1="14997" x2="58710" y2="13722"/>
                        <a14:foregroundMark x1="87862" y1="14572" x2="87862" y2="86157"/>
                        <a14:foregroundMark x1="87354" y1="86764" x2="57999" y2="87371"/>
                        <a14:foregroundMark x1="56983" y1="87371" x2="66785" y2="87189"/>
                        <a14:foregroundMark x1="56120" y1="85307" x2="54596" y2="12083"/>
                        <a14:foregroundMark x1="45708" y1="45962" x2="45607" y2="56163"/>
                        <a14:foregroundMark x1="45861" y1="23801" x2="45505" y2="31512"/>
                        <a14:foregroundMark x1="42153" y1="7043" x2="14931" y2="7043"/>
                        <a14:backgroundMark x1="75571" y1="23497" x2="66023" y2="66849"/>
                        <a14:backgroundMark x1="80853" y1="39344" x2="69375" y2="69642"/>
                        <a14:backgroundMark x1="62976" y1="32180" x2="60488" y2="72374"/>
                        <a14:backgroundMark x1="82478" y1="81906" x2="82478" y2="2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8" t="4233" r="7966" b="4762"/>
          <a:stretch/>
        </p:blipFill>
        <p:spPr>
          <a:xfrm>
            <a:off x="442660" y="539253"/>
            <a:ext cx="1791643" cy="3292336"/>
          </a:xfrm>
          <a:prstGeom prst="rect">
            <a:avLst/>
          </a:prstGeom>
        </p:spPr>
      </p:pic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87768" y="1007639"/>
            <a:ext cx="1345751" cy="2386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2330816" y="1189858"/>
            <a:ext cx="1022928" cy="1813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2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06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784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1401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521475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6753086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62F68-8694-FA45-A91B-F76DDDD8F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AF0CEC-D990-9448-AAF1-B7731D96E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5189435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218EF-B18E-DF43-993A-92D688C3A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CAF7CE-AC7C-774F-A414-9A00FBC8DA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6D0BCF-91C2-E447-8209-7858E6BDA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EE7803-A1DA-AE46-8B76-93D00675E87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577AA0-801B-704F-B5D7-59B709418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9799473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914D4-98DA-804D-B97F-EA7D74F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07679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1314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7B712-026D-F344-B625-A84C51E0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BF6708-198E-DC41-9FD0-DF268D09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296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58C4E7-3D15-914C-A181-D8F35453C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596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740053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4E800-BFCB-4347-9639-32EEF22DE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8262EF-7107-9F42-B865-9777D60CD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6051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256B7D-CC5C-354E-9A3F-51FF57A8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351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811528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1735B-E798-1144-9AFD-267C7DCD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2B0A04-50BA-3740-A4F4-44336859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302042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C83C3E-1FB0-0C47-ABA4-63B86A4CB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27411"/>
          </a:xfrm>
        </p:spPr>
        <p:txBody>
          <a:bodyPr vert="eaVert"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C3441AF-AB66-D94D-8D3C-46DF799A6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27411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7116530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959611" y="579120"/>
            <a:ext cx="8293100" cy="40767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4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“This is a quote slide… best with no more than four lines of type.”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939878" y="4655821"/>
            <a:ext cx="5312833" cy="73039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Author of quote</a:t>
            </a:r>
          </a:p>
        </p:txBody>
      </p:sp>
    </p:spTree>
    <p:extLst>
      <p:ext uri="{BB962C8B-B14F-4D97-AF65-F5344CB8AC3E}">
        <p14:creationId xmlns:p14="http://schemas.microsoft.com/office/powerpoint/2010/main" val="2363485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2888" b="640"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6590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193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62F68-8694-FA45-A91B-F76DDDD8F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AF0CEC-D990-9448-AAF1-B7731D96E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37364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218EF-B18E-DF43-993A-92D688C3A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CAF7CE-AC7C-774F-A414-9A00FBC8DA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6D0BCF-91C2-E447-8209-7858E6BDA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EE7803-A1DA-AE46-8B76-93D00675E87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577AA0-801B-704F-B5D7-59B709418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682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914D4-98DA-804D-B97F-EA7D74F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6448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20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7B712-026D-F344-B625-A84C51E0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BF6708-198E-DC41-9FD0-DF268D09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296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58C4E7-3D15-914C-A181-D8F35453C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596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4610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4E800-BFCB-4347-9639-32EEF22DE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8262EF-7107-9F42-B865-9777D60CD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6051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256B7D-CC5C-354E-9A3F-51FF57A8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351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2587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1735B-E798-1144-9AFD-267C7DCD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2B0A04-50BA-3740-A4F4-44336859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2077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C83C3E-1FB0-0C47-ABA4-63B86A4CB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27411"/>
          </a:xfrm>
        </p:spPr>
        <p:txBody>
          <a:bodyPr vert="eaVert"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C3441AF-AB66-D94D-8D3C-46DF799A6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27411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60645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149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82888" b="640"/>
          <a:stretch/>
        </p:blipFill>
        <p:spPr>
          <a:xfrm>
            <a:off x="0" y="5749312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0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54" r:id="rId2"/>
    <p:sldLayoutId id="2147483705" r:id="rId3"/>
    <p:sldLayoutId id="2147483662" r:id="rId4"/>
    <p:sldLayoutId id="2147483656" r:id="rId5"/>
    <p:sldLayoutId id="2147483657" r:id="rId6"/>
    <p:sldLayoutId id="2147483658" r:id="rId7"/>
    <p:sldLayoutId id="2147483659" r:id="rId8"/>
    <p:sldLayoutId id="2147483765" r:id="rId9"/>
    <p:sldLayoutId id="2147483701" r:id="rId10"/>
    <p:sldLayoutId id="214748371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2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657A3-88ED-5B4D-985D-B714BFFF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02F4-5354-A54C-B24A-E4180ACCA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D89E0-CF3E-7740-ABFC-BF7844A27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1D7CA-D72E-AB41-83A9-47C2D7EEA341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E8FB7-899E-7141-AF3C-87B5F3BDE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434B9-EAC4-754B-AD15-F896ABF88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0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13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732" r:id="rId3"/>
    <p:sldLayoutId id="2147483715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 dirty="0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7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06" r:id="rId2"/>
    <p:sldLayoutId id="214748372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Header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149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edit</a:t>
            </a:r>
            <a:r>
              <a:rPr lang="nl-NL"/>
              <a:t> Master </a:t>
            </a:r>
            <a:r>
              <a:rPr lang="nl-NL" err="1"/>
              <a:t>text</a:t>
            </a:r>
            <a:r>
              <a:rPr lang="nl-NL"/>
              <a:t> </a:t>
            </a:r>
            <a:r>
              <a:rPr lang="nl-NL" err="1"/>
              <a:t>styles</a:t>
            </a:r>
            <a:endParaRPr lang="nl-NL"/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 err="1"/>
              <a:t>Third</a:t>
            </a:r>
            <a:r>
              <a:rPr lang="nl-NL"/>
              <a:t> level</a:t>
            </a:r>
          </a:p>
          <a:p>
            <a:pPr lvl="3"/>
            <a:r>
              <a:rPr lang="nl-NL" err="1"/>
              <a:t>Fourth</a:t>
            </a:r>
            <a:r>
              <a:rPr lang="nl-NL"/>
              <a:t> level</a:t>
            </a:r>
          </a:p>
          <a:p>
            <a:pPr lvl="4"/>
            <a:r>
              <a:rPr lang="nl-NL" err="1"/>
              <a:t>Fifth</a:t>
            </a:r>
            <a:r>
              <a:rPr lang="nl-NL"/>
              <a:t> level</a:t>
            </a:r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A7E7E2-3739-42F2-A233-CEC0C7BBF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82888" b="640"/>
          <a:stretch/>
        </p:blipFill>
        <p:spPr>
          <a:xfrm>
            <a:off x="0" y="5749312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26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60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82888" b="640"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2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10" Type="http://schemas.openxmlformats.org/officeDocument/2006/relationships/image" Target="../media/image17.jpeg"/><Relationship Id="rId4" Type="http://schemas.openxmlformats.org/officeDocument/2006/relationships/hyperlink" Target="https://worldglaucomacongress.org/" TargetMode="External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g"/><Relationship Id="rId18" Type="http://schemas.openxmlformats.org/officeDocument/2006/relationships/image" Target="../media/image35.png"/><Relationship Id="rId3" Type="http://schemas.openxmlformats.org/officeDocument/2006/relationships/image" Target="../media/image9.png"/><Relationship Id="rId21" Type="http://schemas.openxmlformats.org/officeDocument/2006/relationships/image" Target="../media/image38.png"/><Relationship Id="rId7" Type="http://schemas.openxmlformats.org/officeDocument/2006/relationships/image" Target="../media/image24.jp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3.png"/><Relationship Id="rId20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g"/><Relationship Id="rId11" Type="http://schemas.openxmlformats.org/officeDocument/2006/relationships/image" Target="../media/image28.png"/><Relationship Id="rId5" Type="http://schemas.openxmlformats.org/officeDocument/2006/relationships/image" Target="../media/image22.jp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worldglaucomacongress.org/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2.jpg"/><Relationship Id="rId5" Type="http://schemas.microsoft.com/office/2007/relationships/hdphoto" Target="../media/hdphoto3.wdp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ravel.state.gov/content/travel.html" TargetMode="Externa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jpe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x.com/WorldGlaucoma" TargetMode="External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hyperlink" Target="https://www.facebook.com/worldglaucoma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stagram.com/worldglaucoma/" TargetMode="External"/><Relationship Id="rId5" Type="http://schemas.openxmlformats.org/officeDocument/2006/relationships/image" Target="../media/image69.png"/><Relationship Id="rId4" Type="http://schemas.openxmlformats.org/officeDocument/2006/relationships/hyperlink" Target="https://www.linkedin.com/company/world-glaucoma-association/" TargetMode="External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jp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g"/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tekst, tekening, blauw, zwemmen&#10;&#10;Automatisch gegenereerde beschrijving">
            <a:extLst>
              <a:ext uri="{FF2B5EF4-FFF2-40B4-BE49-F238E27FC236}">
                <a16:creationId xmlns:a16="http://schemas.microsoft.com/office/drawing/2014/main" id="{17DAA4DB-B0C8-5849-82BE-62DFD125BC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0" b="19910"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C40F48-EF85-48B0-B2B4-FA66AEBEB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3096"/>
            <a:ext cx="12192000" cy="6871256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9A674A-E934-41FC-A6B0-B25E4FB57122}"/>
              </a:ext>
            </a:extLst>
          </p:cNvPr>
          <p:cNvSpPr txBox="1"/>
          <p:nvPr/>
        </p:nvSpPr>
        <p:spPr>
          <a:xfrm>
            <a:off x="51060" y="1785782"/>
            <a:ext cx="121919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7F7F7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rPr>
              <a:t>42</a:t>
            </a:r>
            <a:r>
              <a:rPr lang="en-US" sz="7200" baseline="30000" dirty="0">
                <a:solidFill>
                  <a:srgbClr val="F7F7F7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rPr>
              <a:t>nd </a:t>
            </a:r>
            <a:r>
              <a:rPr lang="en-US" sz="7200" dirty="0">
                <a:solidFill>
                  <a:srgbClr val="F7F7F7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rPr>
              <a:t>WGA Information and Planning Exchange </a:t>
            </a:r>
          </a:p>
          <a:p>
            <a:pPr algn="ctr"/>
            <a:r>
              <a:rPr lang="en-US" sz="7200" dirty="0">
                <a:solidFill>
                  <a:srgbClr val="F7F7F7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rPr>
              <a:t>(IPE) meeting</a:t>
            </a:r>
            <a:endParaRPr lang="id-ID" sz="7200" dirty="0">
              <a:solidFill>
                <a:srgbClr val="F7F7F7"/>
              </a:solidFill>
              <a:latin typeface="Source Sans Pro Black" panose="020B0503030403020204" pitchFamily="34" charset="0"/>
              <a:ea typeface="Source Sans Pro Black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756D3C-21D2-4040-9810-01F1EB04FA08}"/>
              </a:ext>
            </a:extLst>
          </p:cNvPr>
          <p:cNvSpPr txBox="1"/>
          <p:nvPr/>
        </p:nvSpPr>
        <p:spPr>
          <a:xfrm>
            <a:off x="55820" y="5225227"/>
            <a:ext cx="1220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Sunday, August 18, 2024</a:t>
            </a:r>
            <a:endParaRPr lang="id-ID" sz="14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A82473A8-78B3-5D4E-BEE2-7E9BD809A118}"/>
              </a:ext>
            </a:extLst>
          </p:cNvPr>
          <p:cNvSpPr/>
          <p:nvPr/>
        </p:nvSpPr>
        <p:spPr>
          <a:xfrm>
            <a:off x="-776177" y="-13256"/>
            <a:ext cx="9698321" cy="1010093"/>
          </a:xfrm>
          <a:prstGeom prst="parallelogram">
            <a:avLst>
              <a:gd name="adj" fmla="val 61842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arallellogram 14">
            <a:extLst>
              <a:ext uri="{FF2B5EF4-FFF2-40B4-BE49-F238E27FC236}">
                <a16:creationId xmlns:a16="http://schemas.microsoft.com/office/drawing/2014/main" id="{61B2FE69-C69A-AE45-891F-39CF65CA34CD}"/>
              </a:ext>
            </a:extLst>
          </p:cNvPr>
          <p:cNvSpPr/>
          <p:nvPr/>
        </p:nvSpPr>
        <p:spPr>
          <a:xfrm>
            <a:off x="8304826" y="-21266"/>
            <a:ext cx="4520474" cy="1010093"/>
          </a:xfrm>
          <a:prstGeom prst="parallelogram">
            <a:avLst>
              <a:gd name="adj" fmla="val 61842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8136E70-9281-8947-B963-3F234BCF6C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5" y="163687"/>
            <a:ext cx="4403653" cy="714467"/>
          </a:xfrm>
          <a:prstGeom prst="rect">
            <a:avLst/>
          </a:prstGeom>
        </p:spPr>
      </p:pic>
      <p:sp>
        <p:nvSpPr>
          <p:cNvPr id="16" name="Parallellogram 15">
            <a:extLst>
              <a:ext uri="{FF2B5EF4-FFF2-40B4-BE49-F238E27FC236}">
                <a16:creationId xmlns:a16="http://schemas.microsoft.com/office/drawing/2014/main" id="{F4444A55-74FA-964E-8D6B-ADD13C54DAE4}"/>
              </a:ext>
            </a:extLst>
          </p:cNvPr>
          <p:cNvSpPr/>
          <p:nvPr/>
        </p:nvSpPr>
        <p:spPr>
          <a:xfrm>
            <a:off x="8112639" y="-17261"/>
            <a:ext cx="701037" cy="1010093"/>
          </a:xfrm>
          <a:prstGeom prst="parallelogram">
            <a:avLst>
              <a:gd name="adj" fmla="val 89962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77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0" y="2324275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652130" y="2606080"/>
            <a:ext cx="8179450" cy="2390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Welcome</a:t>
            </a: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3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36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Ningli</a:t>
            </a: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Wang, MD PhD</a:t>
            </a: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3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President</a:t>
            </a:r>
          </a:p>
        </p:txBody>
      </p:sp>
      <p:pic>
        <p:nvPicPr>
          <p:cNvPr id="6" name="Picture 5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8E24F9C-8440-2499-277E-7C7EDA926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85023"/>
            <a:ext cx="2359403" cy="9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5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2">
            <a:extLst>
              <a:ext uri="{FF2B5EF4-FFF2-40B4-BE49-F238E27FC236}">
                <a16:creationId xmlns:a16="http://schemas.microsoft.com/office/drawing/2014/main" id="{A886411E-D012-4B8C-BCA1-519BB7960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Afgeronde rechthoek 14">
            <a:hlinkClick r:id="rId4"/>
            <a:extLst>
              <a:ext uri="{FF2B5EF4-FFF2-40B4-BE49-F238E27FC236}">
                <a16:creationId xmlns:a16="http://schemas.microsoft.com/office/drawing/2014/main" id="{29BC7C82-6E65-4624-9CF4-BE19F9D158C2}"/>
              </a:ext>
            </a:extLst>
          </p:cNvPr>
          <p:cNvSpPr/>
          <p:nvPr/>
        </p:nvSpPr>
        <p:spPr>
          <a:xfrm>
            <a:off x="999460" y="179181"/>
            <a:ext cx="10566198" cy="1536581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ED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Executive Committee</a:t>
            </a:r>
          </a:p>
          <a:p>
            <a:r>
              <a:rPr lang="en-US" dirty="0">
                <a:solidFill>
                  <a:srgbClr val="FFED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Executive Committee actively sets policy and ensures that the WGA has adequate resources to carry out its mission, and that its activities and expenses align with its mission focus.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846EF-D4A9-96B4-4E16-3A9F6DB40901}"/>
              </a:ext>
            </a:extLst>
          </p:cNvPr>
          <p:cNvSpPr/>
          <p:nvPr/>
        </p:nvSpPr>
        <p:spPr>
          <a:xfrm>
            <a:off x="1006451" y="1894944"/>
            <a:ext cx="10559207" cy="4664962"/>
          </a:xfrm>
          <a:prstGeom prst="rect">
            <a:avLst/>
          </a:prstGeom>
          <a:solidFill>
            <a:srgbClr val="C00E0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E06E4D-3E69-1A9E-6D08-A6DE5B2474BB}"/>
              </a:ext>
            </a:extLst>
          </p:cNvPr>
          <p:cNvGrpSpPr/>
          <p:nvPr/>
        </p:nvGrpSpPr>
        <p:grpSpPr>
          <a:xfrm>
            <a:off x="5750322" y="3670004"/>
            <a:ext cx="3806592" cy="1196970"/>
            <a:chOff x="8279428" y="3545946"/>
            <a:chExt cx="3806592" cy="1196970"/>
          </a:xfrm>
        </p:grpSpPr>
        <p:pic>
          <p:nvPicPr>
            <p:cNvPr id="11" name="Picture 10" descr="A person wearing a black jacket and a necklace&#10;&#10;Description automatically generated">
              <a:extLst>
                <a:ext uri="{FF2B5EF4-FFF2-40B4-BE49-F238E27FC236}">
                  <a16:creationId xmlns:a16="http://schemas.microsoft.com/office/drawing/2014/main" id="{E4240918-4F44-CF82-09DF-D64B725585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430" r="24922" b="17620"/>
            <a:stretch/>
          </p:blipFill>
          <p:spPr>
            <a:xfrm>
              <a:off x="8279428" y="3545946"/>
              <a:ext cx="1169294" cy="1196970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A4E754-7C44-4DAB-D964-704F17A6E7F2}"/>
                </a:ext>
              </a:extLst>
            </p:cNvPr>
            <p:cNvSpPr txBox="1"/>
            <p:nvPr/>
          </p:nvSpPr>
          <p:spPr>
            <a:xfrm>
              <a:off x="9556914" y="3838228"/>
              <a:ext cx="2529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Neeru Gupta (CA)</a:t>
              </a:r>
            </a:p>
            <a:p>
              <a:r>
                <a:rPr lang="en-US" sz="1600" b="1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Immediate Past President</a:t>
              </a:r>
              <a:endParaRPr lang="en-NL" sz="1600" b="1" dirty="0">
                <a:solidFill>
                  <a:schemeClr val="bg1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1CFFFA4-7FF5-9C33-A32C-302CD2DC0BD6}"/>
              </a:ext>
            </a:extLst>
          </p:cNvPr>
          <p:cNvGrpSpPr/>
          <p:nvPr/>
        </p:nvGrpSpPr>
        <p:grpSpPr>
          <a:xfrm>
            <a:off x="1333916" y="2103667"/>
            <a:ext cx="3328981" cy="1242728"/>
            <a:chOff x="1357059" y="3527494"/>
            <a:chExt cx="3328981" cy="1242728"/>
          </a:xfrm>
        </p:grpSpPr>
        <p:pic>
          <p:nvPicPr>
            <p:cNvPr id="24" name="Picture 23" descr="A person wearing glasses and a suit&#10;&#10;Description automatically generated">
              <a:extLst>
                <a:ext uri="{FF2B5EF4-FFF2-40B4-BE49-F238E27FC236}">
                  <a16:creationId xmlns:a16="http://schemas.microsoft.com/office/drawing/2014/main" id="{960C2A17-1BB9-757C-6EC9-7ED725C0A9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8391" b="20945"/>
            <a:stretch/>
          </p:blipFill>
          <p:spPr>
            <a:xfrm>
              <a:off x="1357059" y="3527494"/>
              <a:ext cx="1169294" cy="1242728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898407-62AC-E154-A498-8DE22547369B}"/>
                </a:ext>
              </a:extLst>
            </p:cNvPr>
            <p:cNvSpPr txBox="1"/>
            <p:nvPr/>
          </p:nvSpPr>
          <p:spPr>
            <a:xfrm>
              <a:off x="2606869" y="3796190"/>
              <a:ext cx="20791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bg1"/>
                  </a:solidFill>
                  <a:latin typeface="Source Sans Pro" panose="020B0503030403020204" pitchFamily="34" charset="0"/>
                </a:rPr>
                <a:t>Ningli</a:t>
              </a:r>
              <a:r>
                <a:rPr lang="en-US" sz="1600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 Wang (CN)</a:t>
              </a:r>
            </a:p>
            <a:p>
              <a:r>
                <a:rPr lang="en-US" sz="1600" b="1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President</a:t>
              </a:r>
              <a:endParaRPr lang="en-NL" sz="1600" b="1" dirty="0">
                <a:solidFill>
                  <a:schemeClr val="bg1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C4FA04-0F93-B208-B4D4-3AE08907D586}"/>
              </a:ext>
            </a:extLst>
          </p:cNvPr>
          <p:cNvGrpSpPr/>
          <p:nvPr/>
        </p:nvGrpSpPr>
        <p:grpSpPr>
          <a:xfrm>
            <a:off x="5750322" y="5105195"/>
            <a:ext cx="3682297" cy="1223617"/>
            <a:chOff x="5750322" y="5105195"/>
            <a:chExt cx="3682297" cy="1223617"/>
          </a:xfrm>
        </p:grpSpPr>
        <p:pic>
          <p:nvPicPr>
            <p:cNvPr id="16" name="Picture 15" descr="A person in a white coat and tie&#10;&#10;Description automatically generated">
              <a:extLst>
                <a:ext uri="{FF2B5EF4-FFF2-40B4-BE49-F238E27FC236}">
                  <a16:creationId xmlns:a16="http://schemas.microsoft.com/office/drawing/2014/main" id="{459487E0-E3BF-F06D-7072-DCFEA13120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953" b="36508"/>
            <a:stretch/>
          </p:blipFill>
          <p:spPr>
            <a:xfrm>
              <a:off x="5750322" y="5105195"/>
              <a:ext cx="1208320" cy="1223617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C7E1A6-A69A-9F71-63AF-8F13145C6AD1}"/>
                </a:ext>
              </a:extLst>
            </p:cNvPr>
            <p:cNvSpPr txBox="1"/>
            <p:nvPr/>
          </p:nvSpPr>
          <p:spPr>
            <a:xfrm>
              <a:off x="7035180" y="5418714"/>
              <a:ext cx="23974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Fabian Lerner (AR)</a:t>
              </a:r>
            </a:p>
            <a:p>
              <a:r>
                <a:rPr lang="en-US" sz="1600" b="1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Past Past President</a:t>
              </a:r>
              <a:endParaRPr lang="en-NL" sz="1600" b="1" dirty="0">
                <a:solidFill>
                  <a:schemeClr val="bg1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C158835-7238-0A90-036E-77CEF96B9E71}"/>
              </a:ext>
            </a:extLst>
          </p:cNvPr>
          <p:cNvGrpSpPr/>
          <p:nvPr/>
        </p:nvGrpSpPr>
        <p:grpSpPr>
          <a:xfrm>
            <a:off x="1357259" y="5096586"/>
            <a:ext cx="3766605" cy="1238983"/>
            <a:chOff x="4868853" y="2107413"/>
            <a:chExt cx="3766605" cy="1238983"/>
          </a:xfrm>
        </p:grpSpPr>
        <p:pic>
          <p:nvPicPr>
            <p:cNvPr id="14" name="Picture 13" descr="A person in a suit and tie&#10;&#10;Description automatically generated">
              <a:extLst>
                <a:ext uri="{FF2B5EF4-FFF2-40B4-BE49-F238E27FC236}">
                  <a16:creationId xmlns:a16="http://schemas.microsoft.com/office/drawing/2014/main" id="{CF5CB0EA-2121-2D3E-8CB5-EF5524140E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347" t="7509" r="12253" b="35714"/>
            <a:stretch/>
          </p:blipFill>
          <p:spPr>
            <a:xfrm>
              <a:off x="4868853" y="2107413"/>
              <a:ext cx="1169294" cy="1238983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A2169D-25DC-25A9-F3C9-19AED7BC79ED}"/>
                </a:ext>
              </a:extLst>
            </p:cNvPr>
            <p:cNvSpPr txBox="1"/>
            <p:nvPr/>
          </p:nvSpPr>
          <p:spPr>
            <a:xfrm>
              <a:off x="6143793" y="2439919"/>
              <a:ext cx="2491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Arthur Sit (US)</a:t>
              </a:r>
            </a:p>
            <a:p>
              <a:r>
                <a:rPr lang="en-US" sz="1600" b="1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Treasurer</a:t>
              </a:r>
              <a:endParaRPr lang="en-NL" sz="1600" b="1" dirty="0">
                <a:solidFill>
                  <a:schemeClr val="bg1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F96798-A99D-9976-A327-1F9251E229F5}"/>
              </a:ext>
            </a:extLst>
          </p:cNvPr>
          <p:cNvGrpSpPr/>
          <p:nvPr/>
        </p:nvGrpSpPr>
        <p:grpSpPr>
          <a:xfrm>
            <a:off x="1349876" y="3622656"/>
            <a:ext cx="3773988" cy="1199234"/>
            <a:chOff x="1349876" y="3622656"/>
            <a:chExt cx="3773988" cy="1199234"/>
          </a:xfrm>
        </p:grpSpPr>
        <p:pic>
          <p:nvPicPr>
            <p:cNvPr id="20" name="Picture 19" descr="A person in a white shirt and tie&#10;&#10;Description automatically generated">
              <a:extLst>
                <a:ext uri="{FF2B5EF4-FFF2-40B4-BE49-F238E27FC236}">
                  <a16:creationId xmlns:a16="http://schemas.microsoft.com/office/drawing/2014/main" id="{2E5D2637-A778-ECC4-7C17-6931CE4B4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496"/>
            <a:stretch/>
          </p:blipFill>
          <p:spPr>
            <a:xfrm>
              <a:off x="1349876" y="3622656"/>
              <a:ext cx="1169294" cy="1199234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D6159F-B5AD-513E-DAAF-B39F1C0301F7}"/>
                </a:ext>
              </a:extLst>
            </p:cNvPr>
            <p:cNvSpPr txBox="1"/>
            <p:nvPr/>
          </p:nvSpPr>
          <p:spPr>
            <a:xfrm>
              <a:off x="2632199" y="3905704"/>
              <a:ext cx="2491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Kaweh Mansouri (CH)</a:t>
              </a:r>
            </a:p>
            <a:p>
              <a:r>
                <a:rPr lang="en-US" sz="1600" b="1" dirty="0">
                  <a:solidFill>
                    <a:schemeClr val="bg1"/>
                  </a:solidFill>
                  <a:latin typeface="Source Sans Pro" panose="020B0503030403020204" pitchFamily="34" charset="0"/>
                </a:rPr>
                <a:t>Executive Vice President</a:t>
              </a:r>
              <a:endParaRPr lang="en-NL" sz="1600" b="1" dirty="0">
                <a:solidFill>
                  <a:schemeClr val="bg1"/>
                </a:solidFill>
                <a:latin typeface="Source Sans Pro" panose="020B0503030403020204" pitchFamily="34" charset="0"/>
              </a:endParaRPr>
            </a:p>
          </p:txBody>
        </p:sp>
      </p:grpSp>
      <p:pic>
        <p:nvPicPr>
          <p:cNvPr id="10" name="图片 1" descr="刘旭阳照片">
            <a:extLst>
              <a:ext uri="{FF2B5EF4-FFF2-40B4-BE49-F238E27FC236}">
                <a16:creationId xmlns:a16="http://schemas.microsoft.com/office/drawing/2014/main" id="{4D515324-49FE-AE73-D7DF-CDF39877FA9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206" r="14831"/>
          <a:stretch/>
        </p:blipFill>
        <p:spPr>
          <a:xfrm>
            <a:off x="5674808" y="2080188"/>
            <a:ext cx="1278467" cy="1289685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A5E631-58C1-8BBB-E762-4E00C4E034CF}"/>
              </a:ext>
            </a:extLst>
          </p:cNvPr>
          <p:cNvSpPr txBox="1"/>
          <p:nvPr/>
        </p:nvSpPr>
        <p:spPr>
          <a:xfrm>
            <a:off x="7159475" y="2309531"/>
            <a:ext cx="2397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Xuyang</a:t>
            </a:r>
            <a:r>
              <a:rPr lang="en-US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 Liu (CN)</a:t>
            </a:r>
          </a:p>
          <a:p>
            <a:r>
              <a:rPr lang="en-US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Associate Executive Vice President</a:t>
            </a:r>
            <a:endParaRPr lang="en-NL" sz="16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5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9192A7D-ADD7-7143-ACFF-444DE4BFB4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F154410A-9B52-4088-9AF7-117E124A534E}"/>
              </a:ext>
            </a:extLst>
          </p:cNvPr>
          <p:cNvSpPr/>
          <p:nvPr/>
        </p:nvSpPr>
        <p:spPr>
          <a:xfrm>
            <a:off x="1" y="-1"/>
            <a:ext cx="12191999" cy="5560894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1">
              <a:solidFill>
                <a:schemeClr val="bg1"/>
              </a:solidFill>
            </a:endParaRPr>
          </a:p>
        </p:txBody>
      </p:sp>
      <p:sp>
        <p:nvSpPr>
          <p:cNvPr id="7" name="Прямоугольник 4"/>
          <p:cNvSpPr/>
          <p:nvPr/>
        </p:nvSpPr>
        <p:spPr>
          <a:xfrm>
            <a:off x="8190613" y="468674"/>
            <a:ext cx="3534687" cy="4018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Makoto Aihara, Japan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Nkiru </a:t>
            </a:r>
            <a:r>
              <a:rPr lang="en-US" sz="20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Kizor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- </a:t>
            </a:r>
            <a:r>
              <a:rPr lang="en-US" sz="20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Akaraiwe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, Nigeria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Winifred Nolan, UK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Pradeep Ramulu, United States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Xinghuai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Sun, China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Marcelo Hatanaka, Brazil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Jesus Jimenez Roman, Mexico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Tanuj Dada, India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Miriam Kolko, Denmark</a:t>
            </a:r>
          </a:p>
        </p:txBody>
      </p:sp>
      <p:sp>
        <p:nvSpPr>
          <p:cNvPr id="12" name="Прямоугольник 3">
            <a:extLst>
              <a:ext uri="{FF2B5EF4-FFF2-40B4-BE49-F238E27FC236}">
                <a16:creationId xmlns:a16="http://schemas.microsoft.com/office/drawing/2014/main" id="{F8B87572-3FEE-4879-A5FE-6E1D8D2D3733}"/>
              </a:ext>
            </a:extLst>
          </p:cNvPr>
          <p:cNvSpPr/>
          <p:nvPr/>
        </p:nvSpPr>
        <p:spPr>
          <a:xfrm>
            <a:off x="948137" y="544918"/>
            <a:ext cx="3241091" cy="5386090"/>
          </a:xfrm>
          <a:prstGeom prst="rect">
            <a:avLst/>
          </a:prstGeom>
          <a:solidFill>
            <a:srgbClr val="C4161C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Board of Governors</a:t>
            </a:r>
          </a:p>
          <a:p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The Board of Governors is responsible for defining the WGA’s mission and values and for providing overall leadership and strategic direction. </a:t>
            </a: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  <a:p>
            <a:endParaRPr lang="id-ID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Mongolian Baiti" panose="03000500000000000000" pitchFamily="66" charset="0"/>
            </a:endParaRPr>
          </a:p>
        </p:txBody>
      </p:sp>
      <p:sp>
        <p:nvSpPr>
          <p:cNvPr id="4" name="Прямоугольник 4">
            <a:extLst>
              <a:ext uri="{FF2B5EF4-FFF2-40B4-BE49-F238E27FC236}">
                <a16:creationId xmlns:a16="http://schemas.microsoft.com/office/drawing/2014/main" id="{F23F5E44-D05E-2BBA-6672-E65996A1D8BB}"/>
              </a:ext>
            </a:extLst>
          </p:cNvPr>
          <p:cNvSpPr/>
          <p:nvPr/>
        </p:nvSpPr>
        <p:spPr>
          <a:xfrm>
            <a:off x="4655926" y="480144"/>
            <a:ext cx="3534687" cy="1890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Ningli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Wang, China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Neeru Gupta, Canada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Arthur Sit, United States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Fabian Lerner, Argentina</a:t>
            </a:r>
          </a:p>
        </p:txBody>
      </p:sp>
      <p:pic>
        <p:nvPicPr>
          <p:cNvPr id="3" name="Picture 2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660C6B2E-D86B-006F-0979-C4D25C605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118" y="5728718"/>
            <a:ext cx="2359403" cy="9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01DD3598-B385-864B-A240-0308D0BD2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36495" t="-1168" r="4493" b="3284"/>
          <a:stretch/>
        </p:blipFill>
        <p:spPr>
          <a:xfrm>
            <a:off x="5895632" y="-81023"/>
            <a:ext cx="6325789" cy="6979533"/>
          </a:xfrm>
          <a:prstGeom prst="snip2DiagRect">
            <a:avLst>
              <a:gd name="adj1" fmla="val 0"/>
              <a:gd name="adj2" fmla="val 966"/>
            </a:avLst>
          </a:prstGeom>
        </p:spPr>
      </p:pic>
      <p:sp>
        <p:nvSpPr>
          <p:cNvPr id="10" name="Прямоугольник 1"/>
          <p:cNvSpPr/>
          <p:nvPr/>
        </p:nvSpPr>
        <p:spPr>
          <a:xfrm>
            <a:off x="1" y="-1"/>
            <a:ext cx="7145078" cy="6898511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1">
              <a:solidFill>
                <a:schemeClr val="bg1"/>
              </a:solidFill>
            </a:endParaRPr>
          </a:p>
        </p:txBody>
      </p:sp>
      <p:sp>
        <p:nvSpPr>
          <p:cNvPr id="13" name="Прямоугольник 3"/>
          <p:cNvSpPr/>
          <p:nvPr/>
        </p:nvSpPr>
        <p:spPr>
          <a:xfrm>
            <a:off x="472435" y="940981"/>
            <a:ext cx="7444359" cy="1077218"/>
          </a:xfrm>
          <a:prstGeom prst="rect">
            <a:avLst/>
          </a:prstGeom>
          <a:solidFill>
            <a:srgbClr val="C4161C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Council</a:t>
            </a:r>
          </a:p>
          <a:p>
            <a:r>
              <a:rPr lang="en-US" dirty="0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The general task of the Council is to provide expertise and institutional memory from previous leadership.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44A2317-85A1-4D86-8E28-1224D9EB2E2C}"/>
              </a:ext>
            </a:extLst>
          </p:cNvPr>
          <p:cNvSpPr txBox="1">
            <a:spLocks/>
          </p:cNvSpPr>
          <p:nvPr/>
        </p:nvSpPr>
        <p:spPr>
          <a:xfrm>
            <a:off x="403275" y="2285999"/>
            <a:ext cx="7444360" cy="4455722"/>
          </a:xfrm>
          <a:prstGeom prst="rect">
            <a:avLst/>
          </a:prstGeom>
        </p:spPr>
        <p:txBody>
          <a:bodyPr numCol="2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Makoto Araie, Japan	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Tin Aung, Singapore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Jonathan Crowston, Singapore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Robert Fechtner, US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David Friedman, US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Jian Ge, China		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Ivan Goldberg, Australia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Franz Grehn, Germany	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Daniel Grigera, Argentina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Paul Healey, Australia	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Peng Khaw, UK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Yoshi Kitazawa, Japan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Dennis Lam, Hong Kong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Jeffrey Liebmann, US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Olusola Olawoye, Nigeria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Ki Ho Park, South Korea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Norbert Pfeiffer, Germany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GC Sekhar, India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Tarek Shaarawy, Switzerland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 err="1">
                <a:solidFill>
                  <a:schemeClr val="bg1"/>
                </a:solidFill>
              </a:rPr>
              <a:t>Kuldev</a:t>
            </a:r>
            <a:r>
              <a:rPr lang="en-US" sz="2000" dirty="0">
                <a:solidFill>
                  <a:schemeClr val="bg1"/>
                </a:solidFill>
              </a:rPr>
              <a:t> Singh, US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Kazuhisa Sugiyama, Japan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Clement Tham, Hong Kong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Remo Susanna Jr, Brazil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Ravi Thomas, Australia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Carlo Traverso, Italy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 err="1">
                <a:solidFill>
                  <a:schemeClr val="bg1"/>
                </a:solidFill>
              </a:rPr>
              <a:t>Ningli</a:t>
            </a:r>
            <a:r>
              <a:rPr lang="en-US" sz="2000" dirty="0">
                <a:solidFill>
                  <a:schemeClr val="bg1"/>
                </a:solidFill>
              </a:rPr>
              <a:t> Wang, China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Robert Weinreb, US</a:t>
            </a:r>
          </a:p>
        </p:txBody>
      </p:sp>
      <p:pic>
        <p:nvPicPr>
          <p:cNvPr id="2" name="Picture 1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3D026515-C1EC-65D6-754E-4FF9012D0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2596" y="5896543"/>
            <a:ext cx="2359403" cy="9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85FBE9-A909-43A2-808E-FA03FC3F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8333" y="219920"/>
            <a:ext cx="2373980" cy="968584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5258" y="2326677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1252110" y="3185726"/>
            <a:ext cx="5892437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Kaweh Mansouri, MD MPH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Executive Vice President</a:t>
            </a:r>
          </a:p>
        </p:txBody>
      </p:sp>
    </p:spTree>
    <p:extLst>
      <p:ext uri="{BB962C8B-B14F-4D97-AF65-F5344CB8AC3E}">
        <p14:creationId xmlns:p14="http://schemas.microsoft.com/office/powerpoint/2010/main" val="97017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E24A7E85-2ED0-4C31-AFD2-8C646760DA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57" b="11759"/>
          <a:stretch/>
        </p:blipFill>
        <p:spPr>
          <a:xfrm>
            <a:off x="0" y="-110170"/>
            <a:ext cx="12192000" cy="5883007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E06F11-BC9A-4B14-85F7-FDE1C2C2AADB}"/>
              </a:ext>
            </a:extLst>
          </p:cNvPr>
          <p:cNvSpPr txBox="1">
            <a:spLocks/>
          </p:cNvSpPr>
          <p:nvPr/>
        </p:nvSpPr>
        <p:spPr>
          <a:xfrm>
            <a:off x="0" y="4129473"/>
            <a:ext cx="3767769" cy="1433119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000" dirty="0">
                <a:solidFill>
                  <a:srgbClr val="C42127"/>
                </a:solidFill>
              </a:rPr>
              <a:t>reaching over </a:t>
            </a:r>
            <a:r>
              <a:rPr lang="en-US" sz="2000" b="1" dirty="0">
                <a:solidFill>
                  <a:srgbClr val="C42127"/>
                </a:solidFill>
              </a:rPr>
              <a:t>20,000</a:t>
            </a:r>
            <a:r>
              <a:rPr lang="en-US" sz="2000" dirty="0">
                <a:solidFill>
                  <a:srgbClr val="C42127"/>
                </a:solidFill>
              </a:rPr>
              <a:t> individual and eye care professionals worldwide</a:t>
            </a:r>
          </a:p>
          <a:p>
            <a:pPr marL="0" indent="0" algn="ctr">
              <a:buFont typeface="Arial"/>
              <a:buNone/>
            </a:pPr>
            <a:br>
              <a:rPr lang="en-US" sz="2000" dirty="0">
                <a:solidFill>
                  <a:srgbClr val="C42127"/>
                </a:solidFill>
              </a:rPr>
            </a:br>
            <a:r>
              <a:rPr lang="en-US" sz="2000" b="1" dirty="0">
                <a:solidFill>
                  <a:srgbClr val="C42127"/>
                </a:solidFill>
              </a:rPr>
              <a:t>91 glaucoma member societies</a:t>
            </a:r>
          </a:p>
        </p:txBody>
      </p:sp>
    </p:spTree>
    <p:extLst>
      <p:ext uri="{BB962C8B-B14F-4D97-AF65-F5344CB8AC3E}">
        <p14:creationId xmlns:p14="http://schemas.microsoft.com/office/powerpoint/2010/main" val="26839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1316C3-392E-B673-79BA-9B38083D9210}"/>
              </a:ext>
            </a:extLst>
          </p:cNvPr>
          <p:cNvSpPr/>
          <p:nvPr/>
        </p:nvSpPr>
        <p:spPr>
          <a:xfrm>
            <a:off x="278384" y="3712030"/>
            <a:ext cx="3355319" cy="2256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C9CF7-71FD-37F3-1799-9F04794BB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3649"/>
            <a:ext cx="9144000" cy="668522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Our </a:t>
            </a:r>
            <a:r>
              <a:rPr lang="en-US" sz="4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WGA</a:t>
            </a:r>
            <a:r>
              <a:rPr lang="en-US" sz="4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 industry members</a:t>
            </a:r>
            <a:endParaRPr lang="en-NL" sz="4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482D15-BB44-5809-2438-462AC85D4322}"/>
              </a:ext>
            </a:extLst>
          </p:cNvPr>
          <p:cNvSpPr/>
          <p:nvPr/>
        </p:nvSpPr>
        <p:spPr>
          <a:xfrm>
            <a:off x="279610" y="1254466"/>
            <a:ext cx="3355319" cy="2256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pic>
        <p:nvPicPr>
          <p:cNvPr id="7" name="Afbeelding 11">
            <a:extLst>
              <a:ext uri="{FF2B5EF4-FFF2-40B4-BE49-F238E27FC236}">
                <a16:creationId xmlns:a16="http://schemas.microsoft.com/office/drawing/2014/main" id="{E5EAFDE9-692D-23A8-EE52-130AB6465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475" y="6234094"/>
            <a:ext cx="3159049" cy="5125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A7D84C-6273-C3DC-604A-1D3FA02747FD}"/>
              </a:ext>
            </a:extLst>
          </p:cNvPr>
          <p:cNvSpPr/>
          <p:nvPr/>
        </p:nvSpPr>
        <p:spPr>
          <a:xfrm>
            <a:off x="4388111" y="1254466"/>
            <a:ext cx="3355319" cy="47143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CD9E70-0591-F363-B99E-3106121EE358}"/>
              </a:ext>
            </a:extLst>
          </p:cNvPr>
          <p:cNvSpPr/>
          <p:nvPr/>
        </p:nvSpPr>
        <p:spPr>
          <a:xfrm>
            <a:off x="8433640" y="1254466"/>
            <a:ext cx="3418291" cy="47143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D8D05-C4B4-CDFC-7998-833C52891D17}"/>
              </a:ext>
            </a:extLst>
          </p:cNvPr>
          <p:cNvSpPr txBox="1"/>
          <p:nvPr/>
        </p:nvSpPr>
        <p:spPr>
          <a:xfrm>
            <a:off x="483649" y="1492638"/>
            <a:ext cx="294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E0E"/>
                </a:solidFill>
                <a:latin typeface="Source Sans Pro" panose="020B0503030403020204" pitchFamily="34" charset="0"/>
              </a:rPr>
              <a:t>PLATINUM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EF3BD-03CF-0EB8-9451-8E224359A40F}"/>
              </a:ext>
            </a:extLst>
          </p:cNvPr>
          <p:cNvSpPr txBox="1"/>
          <p:nvPr/>
        </p:nvSpPr>
        <p:spPr>
          <a:xfrm>
            <a:off x="482423" y="3934095"/>
            <a:ext cx="294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E0E"/>
                </a:solidFill>
                <a:latin typeface="Source Sans Pro" panose="020B0503030403020204" pitchFamily="34" charset="0"/>
              </a:rPr>
              <a:t>GOLD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148F9C-3013-F9B9-C373-B0D32DBE81CC}"/>
              </a:ext>
            </a:extLst>
          </p:cNvPr>
          <p:cNvCxnSpPr>
            <a:cxnSpLocks/>
          </p:cNvCxnSpPr>
          <p:nvPr/>
        </p:nvCxnSpPr>
        <p:spPr>
          <a:xfrm>
            <a:off x="642347" y="1953204"/>
            <a:ext cx="2644959" cy="0"/>
          </a:xfrm>
          <a:prstGeom prst="line">
            <a:avLst/>
          </a:prstGeom>
          <a:ln>
            <a:solidFill>
              <a:srgbClr val="C00E0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7D5BE-05B0-EFEA-CC7B-1E5AEF75FBF7}"/>
              </a:ext>
            </a:extLst>
          </p:cNvPr>
          <p:cNvCxnSpPr>
            <a:cxnSpLocks/>
          </p:cNvCxnSpPr>
          <p:nvPr/>
        </p:nvCxnSpPr>
        <p:spPr>
          <a:xfrm>
            <a:off x="702803" y="4430052"/>
            <a:ext cx="2584503" cy="0"/>
          </a:xfrm>
          <a:prstGeom prst="line">
            <a:avLst/>
          </a:prstGeom>
          <a:ln>
            <a:solidFill>
              <a:srgbClr val="C00E0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17C583E-79CB-16F7-3B71-B84A923F51FB}"/>
              </a:ext>
            </a:extLst>
          </p:cNvPr>
          <p:cNvSpPr txBox="1"/>
          <p:nvPr/>
        </p:nvSpPr>
        <p:spPr>
          <a:xfrm>
            <a:off x="4592150" y="1492638"/>
            <a:ext cx="294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E0E"/>
                </a:solidFill>
                <a:latin typeface="Source Sans Pro" panose="020B0503030403020204" pitchFamily="34" charset="0"/>
              </a:rPr>
              <a:t>SILVER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28A53B-C39C-2155-D27C-65E8F6797489}"/>
              </a:ext>
            </a:extLst>
          </p:cNvPr>
          <p:cNvCxnSpPr>
            <a:cxnSpLocks/>
          </p:cNvCxnSpPr>
          <p:nvPr/>
        </p:nvCxnSpPr>
        <p:spPr>
          <a:xfrm>
            <a:off x="4773519" y="1950398"/>
            <a:ext cx="2644959" cy="0"/>
          </a:xfrm>
          <a:prstGeom prst="line">
            <a:avLst/>
          </a:prstGeom>
          <a:ln>
            <a:solidFill>
              <a:srgbClr val="C00E0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5A66469-0655-DAC9-603F-7E52E2F3B747}"/>
              </a:ext>
            </a:extLst>
          </p:cNvPr>
          <p:cNvSpPr txBox="1"/>
          <p:nvPr/>
        </p:nvSpPr>
        <p:spPr>
          <a:xfrm>
            <a:off x="8669165" y="1490245"/>
            <a:ext cx="294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E0E"/>
                </a:solidFill>
                <a:latin typeface="Source Sans Pro" panose="020B0503030403020204" pitchFamily="34" charset="0"/>
              </a:rPr>
              <a:t>BRONZE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A8C111C-AD2F-C4A8-6D2F-1DD497BA8A2A}"/>
              </a:ext>
            </a:extLst>
          </p:cNvPr>
          <p:cNvCxnSpPr>
            <a:cxnSpLocks/>
          </p:cNvCxnSpPr>
          <p:nvPr/>
        </p:nvCxnSpPr>
        <p:spPr>
          <a:xfrm>
            <a:off x="8820305" y="1952343"/>
            <a:ext cx="2644959" cy="0"/>
          </a:xfrm>
          <a:prstGeom prst="line">
            <a:avLst/>
          </a:prstGeom>
          <a:ln>
            <a:solidFill>
              <a:srgbClr val="C00E0E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B3C93AA2-E08F-7795-E553-4C087CC74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49" y="2303119"/>
            <a:ext cx="3013978" cy="782378"/>
          </a:xfrm>
          <a:prstGeom prst="rect">
            <a:avLst/>
          </a:prstGeom>
        </p:spPr>
      </p:pic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681892FD-6F71-0876-899D-346870E46B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480" b="29477"/>
          <a:stretch/>
        </p:blipFill>
        <p:spPr>
          <a:xfrm>
            <a:off x="979661" y="4727434"/>
            <a:ext cx="1952763" cy="820995"/>
          </a:xfrm>
          <a:prstGeom prst="rect">
            <a:avLst/>
          </a:prstGeom>
        </p:spPr>
      </p:pic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69D757E4-A164-6866-5F0B-DA5FC766C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0740" y="2591373"/>
            <a:ext cx="2190059" cy="599385"/>
          </a:xfrm>
          <a:prstGeom prst="rect">
            <a:avLst/>
          </a:prstGeom>
        </p:spPr>
      </p:pic>
      <p:pic>
        <p:nvPicPr>
          <p:cNvPr id="38" name="Picture 37" descr="Logo, company name&#10;&#10;Description automatically generated">
            <a:extLst>
              <a:ext uri="{FF2B5EF4-FFF2-40B4-BE49-F238E27FC236}">
                <a16:creationId xmlns:a16="http://schemas.microsoft.com/office/drawing/2014/main" id="{B562930A-2800-F6D0-9888-AF51EB2B56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2187" y="2990103"/>
            <a:ext cx="763663" cy="396747"/>
          </a:xfrm>
          <a:prstGeom prst="rect">
            <a:avLst/>
          </a:prstGeom>
        </p:spPr>
      </p:pic>
      <p:pic>
        <p:nvPicPr>
          <p:cNvPr id="40" name="Picture 39" descr="Logo, company name&#10;&#10;Description automatically generated">
            <a:extLst>
              <a:ext uri="{FF2B5EF4-FFF2-40B4-BE49-F238E27FC236}">
                <a16:creationId xmlns:a16="http://schemas.microsoft.com/office/drawing/2014/main" id="{5555B83A-9923-7F86-DFB5-F38A30A8B1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5056" y="1882841"/>
            <a:ext cx="791444" cy="870455"/>
          </a:xfrm>
          <a:prstGeom prst="rect">
            <a:avLst/>
          </a:prstGeom>
        </p:spPr>
      </p:pic>
      <p:pic>
        <p:nvPicPr>
          <p:cNvPr id="42" name="Picture 4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9CCA890-71FA-AB86-ADE5-4F9655C6DA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1214" y="2917645"/>
            <a:ext cx="1301881" cy="273113"/>
          </a:xfrm>
          <a:prstGeom prst="rect">
            <a:avLst/>
          </a:prstGeom>
        </p:spPr>
      </p:pic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7CFD8A34-D723-32C8-2571-83E4ED0CC1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9625" y="2244217"/>
            <a:ext cx="980366" cy="435718"/>
          </a:xfrm>
          <a:prstGeom prst="rect">
            <a:avLst/>
          </a:prstGeom>
        </p:spPr>
      </p:pic>
      <p:pic>
        <p:nvPicPr>
          <p:cNvPr id="46" name="Picture 45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52D8E3-3C55-4BFC-B944-B432897435A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2568" t="29010" r="11355" b="27739"/>
          <a:stretch/>
        </p:blipFill>
        <p:spPr>
          <a:xfrm>
            <a:off x="8640918" y="3503089"/>
            <a:ext cx="1373856" cy="302326"/>
          </a:xfrm>
          <a:prstGeom prst="rect">
            <a:avLst/>
          </a:prstGeom>
        </p:spPr>
      </p:pic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id="{F7512F99-568F-71DB-3478-BC1D6382BB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30196" y="3573329"/>
            <a:ext cx="995761" cy="199265"/>
          </a:xfrm>
          <a:prstGeom prst="rect">
            <a:avLst/>
          </a:prstGeom>
        </p:spPr>
      </p:pic>
      <p:pic>
        <p:nvPicPr>
          <p:cNvPr id="50" name="Picture 4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64C993E-A6A8-EACC-04AE-940DEACF34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26716" y="3879766"/>
            <a:ext cx="933803" cy="383152"/>
          </a:xfrm>
          <a:prstGeom prst="rect">
            <a:avLst/>
          </a:prstGeom>
        </p:spPr>
      </p:pic>
      <p:pic>
        <p:nvPicPr>
          <p:cNvPr id="52" name="Picture 51" descr="Logo&#10;&#10;Description automatically generated">
            <a:extLst>
              <a:ext uri="{FF2B5EF4-FFF2-40B4-BE49-F238E27FC236}">
                <a16:creationId xmlns:a16="http://schemas.microsoft.com/office/drawing/2014/main" id="{F9928E49-56F6-9DD7-D40D-B6699BC13A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55937" y="2722736"/>
            <a:ext cx="554674" cy="512999"/>
          </a:xfrm>
          <a:prstGeom prst="rect">
            <a:avLst/>
          </a:prstGeom>
        </p:spPr>
      </p:pic>
      <p:pic>
        <p:nvPicPr>
          <p:cNvPr id="54" name="Picture 53" descr="Shape&#10;&#10;Description automatically generated">
            <a:extLst>
              <a:ext uri="{FF2B5EF4-FFF2-40B4-BE49-F238E27FC236}">
                <a16:creationId xmlns:a16="http://schemas.microsoft.com/office/drawing/2014/main" id="{7877B237-79A0-4BDE-075E-E2F7480EF58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35969" b="43918"/>
          <a:stretch/>
        </p:blipFill>
        <p:spPr>
          <a:xfrm>
            <a:off x="8629937" y="4112303"/>
            <a:ext cx="1373856" cy="276601"/>
          </a:xfrm>
          <a:prstGeom prst="rect">
            <a:avLst/>
          </a:prstGeom>
        </p:spPr>
      </p:pic>
      <p:pic>
        <p:nvPicPr>
          <p:cNvPr id="56" name="Picture 55" descr="Logo&#10;&#10;Description automatically generated">
            <a:extLst>
              <a:ext uri="{FF2B5EF4-FFF2-40B4-BE49-F238E27FC236}">
                <a16:creationId xmlns:a16="http://schemas.microsoft.com/office/drawing/2014/main" id="{A4B94279-1151-9B34-0549-529FC5EDFEAF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295" t="23872" r="6814" b="22700"/>
          <a:stretch/>
        </p:blipFill>
        <p:spPr>
          <a:xfrm>
            <a:off x="8709625" y="4883847"/>
            <a:ext cx="1114147" cy="207612"/>
          </a:xfrm>
          <a:prstGeom prst="rect">
            <a:avLst/>
          </a:prstGeom>
        </p:spPr>
      </p:pic>
      <p:pic>
        <p:nvPicPr>
          <p:cNvPr id="58" name="Picture 57" descr="Logo, company name&#10;&#10;Description automatically generated">
            <a:extLst>
              <a:ext uri="{FF2B5EF4-FFF2-40B4-BE49-F238E27FC236}">
                <a16:creationId xmlns:a16="http://schemas.microsoft.com/office/drawing/2014/main" id="{46517100-4397-B51B-1158-963B4AC97AB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28077" y="4049418"/>
            <a:ext cx="674375" cy="714655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C68F2832-7DAE-36B6-A1B5-D91FD1F233A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35271" y="5424729"/>
            <a:ext cx="694925" cy="427646"/>
          </a:xfrm>
          <a:prstGeom prst="rect">
            <a:avLst/>
          </a:prstGeom>
        </p:spPr>
      </p:pic>
      <p:pic>
        <p:nvPicPr>
          <p:cNvPr id="64" name="Picture 6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D0BE92-D378-3670-937E-C4BBCED92D5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84467" y="4993511"/>
            <a:ext cx="1147953" cy="299301"/>
          </a:xfrm>
          <a:prstGeom prst="rect">
            <a:avLst/>
          </a:prstGeom>
        </p:spPr>
      </p:pic>
      <p:pic>
        <p:nvPicPr>
          <p:cNvPr id="66" name="Picture 65" descr="Logo, company name&#10;&#10;Description automatically generated">
            <a:extLst>
              <a:ext uri="{FF2B5EF4-FFF2-40B4-BE49-F238E27FC236}">
                <a16:creationId xmlns:a16="http://schemas.microsoft.com/office/drawing/2014/main" id="{1F5D6B8B-9D94-15B9-9AB5-0A4665458BD8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333" t="38685" r="1680" b="38840"/>
          <a:stretch/>
        </p:blipFill>
        <p:spPr>
          <a:xfrm>
            <a:off x="8605831" y="5313987"/>
            <a:ext cx="1057674" cy="245095"/>
          </a:xfrm>
          <a:prstGeom prst="rect">
            <a:avLst/>
          </a:prstGeom>
        </p:spPr>
      </p:pic>
      <p:pic>
        <p:nvPicPr>
          <p:cNvPr id="68" name="Picture 67" descr="Logo, company name&#10;&#10;Description automatically generated">
            <a:extLst>
              <a:ext uri="{FF2B5EF4-FFF2-40B4-BE49-F238E27FC236}">
                <a16:creationId xmlns:a16="http://schemas.microsoft.com/office/drawing/2014/main" id="{809E5664-B6BD-6EB7-D839-C998FB813C0C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31591" b="28481"/>
          <a:stretch/>
        </p:blipFill>
        <p:spPr>
          <a:xfrm>
            <a:off x="4992510" y="4112302"/>
            <a:ext cx="2206980" cy="881208"/>
          </a:xfrm>
          <a:prstGeom prst="rect">
            <a:avLst/>
          </a:prstGeom>
        </p:spPr>
      </p:pic>
      <p:pic>
        <p:nvPicPr>
          <p:cNvPr id="5" name="Picture 4" descr="A picture containing font, logo, graphics, text&#10;&#10;Description automatically generated">
            <a:extLst>
              <a:ext uri="{FF2B5EF4-FFF2-40B4-BE49-F238E27FC236}">
                <a16:creationId xmlns:a16="http://schemas.microsoft.com/office/drawing/2014/main" id="{4C2AC6D9-852C-70A1-CEF2-9652D9917867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7749" t="13028" r="7845" b="12929"/>
          <a:stretch/>
        </p:blipFill>
        <p:spPr>
          <a:xfrm>
            <a:off x="10753427" y="2282687"/>
            <a:ext cx="896317" cy="179389"/>
          </a:xfrm>
          <a:prstGeom prst="rect">
            <a:avLst/>
          </a:prstGeom>
        </p:spPr>
      </p:pic>
      <p:pic>
        <p:nvPicPr>
          <p:cNvPr id="13" name="Picture 1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F61230D-070F-C0B8-E93C-38820F1C43B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57030" y="4421209"/>
            <a:ext cx="443658" cy="59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1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4B50745-724C-49EB-9EF1-268F0ED23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92"/>
          <a:stretch/>
        </p:blipFill>
        <p:spPr>
          <a:xfrm>
            <a:off x="28575" y="55085"/>
            <a:ext cx="12134850" cy="571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4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3EA8F7-7EE1-446D-9F3B-E5F286382E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2"/>
          <a:stretch/>
        </p:blipFill>
        <p:spPr>
          <a:xfrm>
            <a:off x="0" y="-145304"/>
            <a:ext cx="12192000" cy="712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4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oud, beach, water&#10;&#10;Description automatically generated">
            <a:extLst>
              <a:ext uri="{FF2B5EF4-FFF2-40B4-BE49-F238E27FC236}">
                <a16:creationId xmlns:a16="http://schemas.microsoft.com/office/drawing/2014/main" id="{9ECC6068-68D1-AB1E-785B-96DBA4A7E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DDC7-4ADE-337A-B940-C28DC87F2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121" y="195252"/>
            <a:ext cx="7306733" cy="729769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11</a:t>
            </a:r>
            <a:r>
              <a:rPr lang="en-GB" sz="3600" baseline="30000" dirty="0"/>
              <a:t>th</a:t>
            </a:r>
            <a:r>
              <a:rPr lang="en-GB" sz="3600" dirty="0"/>
              <a:t> World Glaucoma Congress</a:t>
            </a:r>
            <a:endParaRPr lang="en-NL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E4EC7E-69DF-35B2-033D-696F860C386F}"/>
              </a:ext>
            </a:extLst>
          </p:cNvPr>
          <p:cNvSpPr txBox="1"/>
          <p:nvPr/>
        </p:nvSpPr>
        <p:spPr>
          <a:xfrm>
            <a:off x="755121" y="1054966"/>
            <a:ext cx="47533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Dates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: June 25-28, 2025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Venue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: Hawaii Convention Center (HCC)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F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1F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2"/>
              </a:rPr>
              <a:t>www.worldglaucomacongress.org</a:t>
            </a:r>
            <a:r>
              <a:rPr lang="en-US" sz="2000" dirty="0">
                <a:solidFill>
                  <a:srgbClr val="1F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F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29F012-4F5D-C854-981F-AA3644E70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2" r="922" b="927"/>
          <a:stretch/>
        </p:blipFill>
        <p:spPr>
          <a:xfrm>
            <a:off x="406620" y="3429000"/>
            <a:ext cx="4415011" cy="2177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C04B8-A4E0-F94C-A43A-DD5FE69D6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475" y="3429000"/>
            <a:ext cx="3175226" cy="2177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8031BC-0C9B-085B-8E21-D9B511AAB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" b="6928"/>
          <a:stretch/>
        </p:blipFill>
        <p:spPr bwMode="auto">
          <a:xfrm>
            <a:off x="8480115" y="3426666"/>
            <a:ext cx="3305265" cy="2179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7DFE35-4176-F2E5-0F78-EC1EB9A82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076" y="940062"/>
            <a:ext cx="5360304" cy="2358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BF512C-AD0D-4D8B-9C0D-E301DE0DD309}"/>
              </a:ext>
            </a:extLst>
          </p:cNvPr>
          <p:cNvSpPr txBox="1"/>
          <p:nvPr/>
        </p:nvSpPr>
        <p:spPr>
          <a:xfrm rot="970129">
            <a:off x="7226300" y="535719"/>
            <a:ext cx="6096000" cy="369332"/>
          </a:xfrm>
          <a:prstGeom prst="rect">
            <a:avLst/>
          </a:prstGeom>
          <a:solidFill>
            <a:srgbClr val="B01916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Gothic-Bold"/>
                <a:ea typeface="+mn-ea"/>
                <a:cs typeface="+mn-cs"/>
              </a:rPr>
              <a:t>SAVE THE DATE &amp; JOIN US!</a:t>
            </a:r>
            <a:endParaRPr kumimoji="0" lang="en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336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5">
            <a:extLst>
              <a:ext uri="{FF2B5EF4-FFF2-40B4-BE49-F238E27FC236}">
                <a16:creationId xmlns:a16="http://schemas.microsoft.com/office/drawing/2014/main" id="{ECF63A46-2E66-6923-2DE9-18F393168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1688" y="1755972"/>
            <a:ext cx="10696575" cy="39780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F3F78"/>
                </a:solidFill>
              </a:rPr>
              <a:t>Target the </a:t>
            </a:r>
            <a:r>
              <a:rPr lang="en-US" b="1" dirty="0">
                <a:solidFill>
                  <a:srgbClr val="1F3F78"/>
                </a:solidFill>
              </a:rPr>
              <a:t>American and Asia-Pacific market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F3F78"/>
                </a:solidFill>
              </a:rPr>
              <a:t>International attendees, 2500-3000 delegates expected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solidFill>
                <a:srgbClr val="1F3F78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F3F78"/>
                </a:solidFill>
              </a:rPr>
              <a:t>Exciting sponsorship opportunities including prime slots for industry satellites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1F3F78"/>
                </a:solidFill>
              </a:rPr>
              <a:t>56,000 sq feet </a:t>
            </a:r>
            <a:r>
              <a:rPr lang="en-US" dirty="0">
                <a:solidFill>
                  <a:srgbClr val="1F3F78"/>
                </a:solidFill>
              </a:rPr>
              <a:t>/ 5200 sqm available for exhibition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F3F78"/>
                </a:solidFill>
              </a:rPr>
              <a:t>Special</a:t>
            </a:r>
            <a:r>
              <a:rPr lang="en-US" b="1" dirty="0">
                <a:solidFill>
                  <a:srgbClr val="1F3F78"/>
                </a:solidFill>
              </a:rPr>
              <a:t> recognition for industry members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F3F78"/>
                </a:solidFill>
              </a:rPr>
              <a:t>Networking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3F85D4-91D6-A6BD-6AE6-0FBF279C2E53}"/>
              </a:ext>
            </a:extLst>
          </p:cNvPr>
          <p:cNvSpPr txBox="1">
            <a:spLocks/>
          </p:cNvSpPr>
          <p:nvPr/>
        </p:nvSpPr>
        <p:spPr>
          <a:xfrm>
            <a:off x="520701" y="254882"/>
            <a:ext cx="7306733" cy="103116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1E4079"/>
                </a:solidFill>
                <a:effectLst/>
                <a:uLnTx/>
                <a:uFillTx/>
                <a:latin typeface="Source Sans Pro" charset="0"/>
              </a:rPr>
              <a:t>What can you 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B01916"/>
                </a:solidFill>
                <a:effectLst/>
                <a:uLnTx/>
                <a:uFillTx/>
                <a:latin typeface="Source Sans Pro" charset="0"/>
              </a:rPr>
              <a:t>expect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1E4079"/>
                </a:solidFill>
                <a:effectLst/>
                <a:uLnTx/>
                <a:uFillTx/>
                <a:latin typeface="Source Sans Pro" charset="0"/>
              </a:rPr>
              <a:t>?</a:t>
            </a:r>
            <a:endParaRPr kumimoji="0" lang="en-NL" sz="4800" b="0" i="0" u="none" strike="noStrike" kern="1200" cap="none" spc="0" normalizeH="0" baseline="0" noProof="0" dirty="0">
              <a:ln>
                <a:noFill/>
              </a:ln>
              <a:solidFill>
                <a:srgbClr val="1E4079"/>
              </a:solidFill>
              <a:effectLst/>
              <a:uLnTx/>
              <a:uFillTx/>
              <a:latin typeface="Source Sans Pro" charset="0"/>
            </a:endParaRPr>
          </a:p>
        </p:txBody>
      </p:sp>
      <p:pic>
        <p:nvPicPr>
          <p:cNvPr id="7" name="Picture 6" descr="A group of people talking&#10;&#10;Description automatically generated">
            <a:extLst>
              <a:ext uri="{FF2B5EF4-FFF2-40B4-BE49-F238E27FC236}">
                <a16:creationId xmlns:a16="http://schemas.microsoft.com/office/drawing/2014/main" id="{7A7904CF-52E8-D7A9-76EC-226E2E55B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800" y="3429000"/>
            <a:ext cx="3093509" cy="206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798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0009-649E-657C-1AB1-D5D3679B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85" y="111906"/>
            <a:ext cx="10271760" cy="825742"/>
          </a:xfrm>
        </p:spPr>
        <p:txBody>
          <a:bodyPr/>
          <a:lstStyle/>
          <a:p>
            <a:pPr algn="ctr"/>
            <a:r>
              <a:rPr lang="en-US" dirty="0"/>
              <a:t>WGC-2025 Program Planning Committee</a:t>
            </a:r>
            <a:endParaRPr lang="en-NL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BBC2C33-52DC-3730-40C8-AA253BB60994}"/>
              </a:ext>
            </a:extLst>
          </p:cNvPr>
          <p:cNvGrpSpPr/>
          <p:nvPr/>
        </p:nvGrpSpPr>
        <p:grpSpPr>
          <a:xfrm>
            <a:off x="2493074" y="1056210"/>
            <a:ext cx="7205852" cy="4552209"/>
            <a:chOff x="1053551" y="1125353"/>
            <a:chExt cx="6746116" cy="4158823"/>
          </a:xfrm>
        </p:grpSpPr>
        <p:pic>
          <p:nvPicPr>
            <p:cNvPr id="34" name="Picture 33" descr="Medium shot of a person smiling&#10;&#10;Description automatically generated">
              <a:extLst>
                <a:ext uri="{FF2B5EF4-FFF2-40B4-BE49-F238E27FC236}">
                  <a16:creationId xmlns:a16="http://schemas.microsoft.com/office/drawing/2014/main" id="{641B2D17-419F-4EF9-5AE7-81A80ECD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279" b="28366"/>
            <a:stretch/>
          </p:blipFill>
          <p:spPr>
            <a:xfrm>
              <a:off x="6375629" y="2716690"/>
              <a:ext cx="1275052" cy="1288231"/>
            </a:xfrm>
            <a:prstGeom prst="rect">
              <a:avLst/>
            </a:prstGeom>
          </p:spPr>
        </p:pic>
        <p:pic>
          <p:nvPicPr>
            <p:cNvPr id="31" name="Picture 30" descr="A person in a suit smiling&#10;&#10;Description automatically generated">
              <a:extLst>
                <a:ext uri="{FF2B5EF4-FFF2-40B4-BE49-F238E27FC236}">
                  <a16:creationId xmlns:a16="http://schemas.microsoft.com/office/drawing/2014/main" id="{44D1123D-2EA7-DD03-C579-60541F5C17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035" r="17077" b="15048"/>
            <a:stretch/>
          </p:blipFill>
          <p:spPr>
            <a:xfrm>
              <a:off x="4644413" y="2716690"/>
              <a:ext cx="1273194" cy="1288231"/>
            </a:xfrm>
            <a:prstGeom prst="rect">
              <a:avLst/>
            </a:prstGeom>
          </p:spPr>
        </p:pic>
        <p:pic>
          <p:nvPicPr>
            <p:cNvPr id="28" name="Picture 27" descr="A person wearing glasses and a suit&#10;&#10;Description automatically generated">
              <a:extLst>
                <a:ext uri="{FF2B5EF4-FFF2-40B4-BE49-F238E27FC236}">
                  <a16:creationId xmlns:a16="http://schemas.microsoft.com/office/drawing/2014/main" id="{CB32125C-BEE5-D676-F6BB-1E251A93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10349" y="2764967"/>
              <a:ext cx="1269104" cy="126910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4D2643-FB2B-B410-CAA6-2031B196B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551" y="2727787"/>
              <a:ext cx="1303335" cy="1306284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3ABC854-E243-DEF9-CBF7-DDD73EAC5D0A}"/>
                </a:ext>
              </a:extLst>
            </p:cNvPr>
            <p:cNvGrpSpPr/>
            <p:nvPr/>
          </p:nvGrpSpPr>
          <p:grpSpPr>
            <a:xfrm>
              <a:off x="1071390" y="1125353"/>
              <a:ext cx="5795402" cy="1336493"/>
              <a:chOff x="659194" y="1024316"/>
              <a:chExt cx="5304252" cy="1215575"/>
            </a:xfrm>
          </p:grpSpPr>
          <p:pic>
            <p:nvPicPr>
              <p:cNvPr id="5" name="Picture 4" descr="A person in a suit and tie&#10;&#10;Description automatically generated">
                <a:extLst>
                  <a:ext uri="{FF2B5EF4-FFF2-40B4-BE49-F238E27FC236}">
                    <a16:creationId xmlns:a16="http://schemas.microsoft.com/office/drawing/2014/main" id="{7804B2C8-8ACB-CED5-53C4-79D6B4BE60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642"/>
              <a:stretch/>
            </p:blipFill>
            <p:spPr>
              <a:xfrm>
                <a:off x="2002182" y="1033205"/>
                <a:ext cx="1161550" cy="1206686"/>
              </a:xfrm>
              <a:prstGeom prst="rect">
                <a:avLst/>
              </a:prstGeom>
            </p:spPr>
          </p:pic>
          <p:sp>
            <p:nvSpPr>
              <p:cNvPr id="6" name="Speech Bubble: Rectangle 5">
                <a:extLst>
                  <a:ext uri="{FF2B5EF4-FFF2-40B4-BE49-F238E27FC236}">
                    <a16:creationId xmlns:a16="http://schemas.microsoft.com/office/drawing/2014/main" id="{089974D7-4984-790F-F7F7-64FAC1C77FF1}"/>
                  </a:ext>
                </a:extLst>
              </p:cNvPr>
              <p:cNvSpPr/>
              <p:nvPr/>
            </p:nvSpPr>
            <p:spPr>
              <a:xfrm rot="16200000" flipH="1">
                <a:off x="639286" y="1053111"/>
                <a:ext cx="1206687" cy="1166871"/>
              </a:xfrm>
              <a:prstGeom prst="wedgeRectCallout">
                <a:avLst>
                  <a:gd name="adj1" fmla="val -20833"/>
                  <a:gd name="adj2" fmla="val 67348"/>
                </a:avLst>
              </a:prstGeom>
              <a:solidFill>
                <a:srgbClr val="FDF004"/>
              </a:solidFill>
              <a:ln>
                <a:solidFill>
                  <a:srgbClr val="FDF004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1050" b="1" i="0" u="sng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05B100-1F3E-C850-ED8F-11AF657DED49}"/>
                  </a:ext>
                </a:extLst>
              </p:cNvPr>
              <p:cNvSpPr txBox="1"/>
              <p:nvPr/>
            </p:nvSpPr>
            <p:spPr>
              <a:xfrm>
                <a:off x="689675" y="1108129"/>
                <a:ext cx="806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CO-CHAIR</a:t>
                </a:r>
                <a:endParaRPr kumimoji="0" lang="en-NL" sz="1050" b="1" i="0" u="sng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5CE938-0E82-D5F5-FAE3-E6611D06E060}"/>
                  </a:ext>
                </a:extLst>
              </p:cNvPr>
              <p:cNvSpPr txBox="1"/>
              <p:nvPr/>
            </p:nvSpPr>
            <p:spPr>
              <a:xfrm>
                <a:off x="689676" y="1314872"/>
                <a:ext cx="1310958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3F78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Pradeep Ramulu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USA</a:t>
                </a:r>
                <a:endParaRPr kumimoji="0" lang="en-NL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10" name="Picture 9" descr="A person in a white coat&#10;&#10;Description automatically generated">
                <a:extLst>
                  <a:ext uri="{FF2B5EF4-FFF2-40B4-BE49-F238E27FC236}">
                    <a16:creationId xmlns:a16="http://schemas.microsoft.com/office/drawing/2014/main" id="{356BAE6E-E1CB-E9E9-5B00-5051EA82A3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49" t="1503" r="14514" b="44407"/>
              <a:stretch/>
            </p:blipFill>
            <p:spPr>
              <a:xfrm>
                <a:off x="4801896" y="1024316"/>
                <a:ext cx="1161550" cy="1215574"/>
              </a:xfrm>
              <a:prstGeom prst="rect">
                <a:avLst/>
              </a:prstGeom>
            </p:spPr>
          </p:pic>
          <p:sp>
            <p:nvSpPr>
              <p:cNvPr id="11" name="Speech Bubble: Rectangle 10">
                <a:extLst>
                  <a:ext uri="{FF2B5EF4-FFF2-40B4-BE49-F238E27FC236}">
                    <a16:creationId xmlns:a16="http://schemas.microsoft.com/office/drawing/2014/main" id="{1FA5D20C-8101-245F-7885-E3DF733D3FE7}"/>
                  </a:ext>
                </a:extLst>
              </p:cNvPr>
              <p:cNvSpPr/>
              <p:nvPr/>
            </p:nvSpPr>
            <p:spPr>
              <a:xfrm rot="16200000" flipH="1">
                <a:off x="3473255" y="1053111"/>
                <a:ext cx="1206687" cy="1166871"/>
              </a:xfrm>
              <a:prstGeom prst="wedgeRectCallout">
                <a:avLst>
                  <a:gd name="adj1" fmla="val -20833"/>
                  <a:gd name="adj2" fmla="val 67348"/>
                </a:avLst>
              </a:prstGeom>
              <a:solidFill>
                <a:srgbClr val="FDF004"/>
              </a:solidFill>
              <a:ln>
                <a:solidFill>
                  <a:srgbClr val="FDF004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1050" b="1" i="0" u="sng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B828D1-6409-3542-0C6F-03515AF6BAA1}"/>
                  </a:ext>
                </a:extLst>
              </p:cNvPr>
              <p:cNvSpPr txBox="1"/>
              <p:nvPr/>
            </p:nvSpPr>
            <p:spPr>
              <a:xfrm>
                <a:off x="3523644" y="1108129"/>
                <a:ext cx="806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CO-CHAIR</a:t>
                </a:r>
                <a:endParaRPr kumimoji="0" lang="en-NL" sz="1100" b="1" i="0" u="sng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C26487-F9A6-8E71-4F89-29C1F0092CF7}"/>
                  </a:ext>
                </a:extLst>
              </p:cNvPr>
              <p:cNvSpPr txBox="1"/>
              <p:nvPr/>
            </p:nvSpPr>
            <p:spPr>
              <a:xfrm>
                <a:off x="3523645" y="1314872"/>
                <a:ext cx="1105908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3F78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Tanuj Dada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India</a:t>
                </a:r>
                <a:endParaRPr kumimoji="0" lang="en-NL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AA45A7CC-6F92-B0AA-1D88-C1363AC05656}"/>
                </a:ext>
              </a:extLst>
            </p:cNvPr>
            <p:cNvSpPr/>
            <p:nvPr/>
          </p:nvSpPr>
          <p:spPr>
            <a:xfrm flipV="1">
              <a:off x="1071389" y="4130212"/>
              <a:ext cx="1273194" cy="1153964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034A61FF-EA7A-1718-8453-46A530719C8B}"/>
                </a:ext>
              </a:extLst>
            </p:cNvPr>
            <p:cNvSpPr/>
            <p:nvPr/>
          </p:nvSpPr>
          <p:spPr>
            <a:xfrm flipV="1">
              <a:off x="2810349" y="4137640"/>
              <a:ext cx="1273194" cy="1146535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F2FAFB1C-6CC1-BBEA-E982-723A695D3897}"/>
                </a:ext>
              </a:extLst>
            </p:cNvPr>
            <p:cNvSpPr/>
            <p:nvPr/>
          </p:nvSpPr>
          <p:spPr>
            <a:xfrm flipV="1">
              <a:off x="4636669" y="4130211"/>
              <a:ext cx="1273194" cy="1153962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Speech Bubble: Rectangle 17">
              <a:extLst>
                <a:ext uri="{FF2B5EF4-FFF2-40B4-BE49-F238E27FC236}">
                  <a16:creationId xmlns:a16="http://schemas.microsoft.com/office/drawing/2014/main" id="{D2294702-483B-A36D-D494-12A1B0EA81CC}"/>
                </a:ext>
              </a:extLst>
            </p:cNvPr>
            <p:cNvSpPr/>
            <p:nvPr/>
          </p:nvSpPr>
          <p:spPr>
            <a:xfrm flipV="1">
              <a:off x="6358528" y="4130210"/>
              <a:ext cx="1273194" cy="1153961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A26D919-7C6F-5A67-E31A-BA8693DF5EA4}"/>
                </a:ext>
              </a:extLst>
            </p:cNvPr>
            <p:cNvSpPr txBox="1"/>
            <p:nvPr/>
          </p:nvSpPr>
          <p:spPr>
            <a:xfrm>
              <a:off x="1071389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1D06FD-7B02-D66D-7307-C0F79D09F678}"/>
                </a:ext>
              </a:extLst>
            </p:cNvPr>
            <p:cNvSpPr txBox="1"/>
            <p:nvPr/>
          </p:nvSpPr>
          <p:spPr>
            <a:xfrm>
              <a:off x="2839300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DBF62F-0D31-E129-836B-0DE39BAFDCE5}"/>
                </a:ext>
              </a:extLst>
            </p:cNvPr>
            <p:cNvSpPr txBox="1"/>
            <p:nvPr/>
          </p:nvSpPr>
          <p:spPr>
            <a:xfrm>
              <a:off x="4636669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C9A148-8595-AF58-1938-755A5043F67E}"/>
                </a:ext>
              </a:extLst>
            </p:cNvPr>
            <p:cNvSpPr txBox="1"/>
            <p:nvPr/>
          </p:nvSpPr>
          <p:spPr>
            <a:xfrm>
              <a:off x="6375629" y="4254119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A10819-48CE-3033-8F13-711FDFFA0662}"/>
                </a:ext>
              </a:extLst>
            </p:cNvPr>
            <p:cNvSpPr txBox="1"/>
            <p:nvPr/>
          </p:nvSpPr>
          <p:spPr>
            <a:xfrm>
              <a:off x="1071389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Chelvin Sng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Singapore</a:t>
              </a:r>
              <a:endParaRPr kumimoji="0" lang="en-NL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5CA496-E122-AA85-F956-B153EB6D2610}"/>
                </a:ext>
              </a:extLst>
            </p:cNvPr>
            <p:cNvSpPr txBox="1"/>
            <p:nvPr/>
          </p:nvSpPr>
          <p:spPr>
            <a:xfrm>
              <a:off x="2839300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Lisandro Sakata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Brazil</a:t>
              </a:r>
              <a:endParaRPr kumimoji="0" lang="en-NL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E5A93C0-6BD1-2CBE-0B57-BB781EC4DDE4}"/>
                </a:ext>
              </a:extLst>
            </p:cNvPr>
            <p:cNvSpPr txBox="1"/>
            <p:nvPr/>
          </p:nvSpPr>
          <p:spPr>
            <a:xfrm>
              <a:off x="4626420" y="4543068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Anthony Khawaja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UK</a:t>
              </a:r>
              <a:endParaRPr kumimoji="0" lang="en-NL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86B0D6-206A-5C91-6917-6B8B2F7AC0E7}"/>
                </a:ext>
              </a:extLst>
            </p:cNvPr>
            <p:cNvSpPr txBox="1"/>
            <p:nvPr/>
          </p:nvSpPr>
          <p:spPr>
            <a:xfrm>
              <a:off x="6367320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Yvonne Ou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USA</a:t>
              </a:r>
              <a:endParaRPr kumimoji="0" lang="en-NL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A61C52-84C0-07E7-FBEB-FD954AD081F2}"/>
                </a:ext>
              </a:extLst>
            </p:cNvPr>
            <p:cNvSpPr txBox="1"/>
            <p:nvPr/>
          </p:nvSpPr>
          <p:spPr>
            <a:xfrm>
              <a:off x="1280730" y="4976935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Surgery</a:t>
              </a:r>
              <a:endParaRPr kumimoji="0" lang="en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26A97C-8CE5-EF46-41CC-D13051425EDA}"/>
                </a:ext>
              </a:extLst>
            </p:cNvPr>
            <p:cNvSpPr txBox="1"/>
            <p:nvPr/>
          </p:nvSpPr>
          <p:spPr>
            <a:xfrm>
              <a:off x="3020413" y="4976935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Clinical</a:t>
              </a:r>
              <a:endParaRPr kumimoji="0" lang="en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78EA731-C9EC-E73E-D907-C22033B74C8D}"/>
                </a:ext>
              </a:extLst>
            </p:cNvPr>
            <p:cNvSpPr txBox="1"/>
            <p:nvPr/>
          </p:nvSpPr>
          <p:spPr>
            <a:xfrm>
              <a:off x="4826854" y="4967567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Genetics</a:t>
              </a:r>
              <a:endParaRPr kumimoji="0" lang="en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0BD1A8-B603-129C-92D8-48B9DAAAAFDC}"/>
                </a:ext>
              </a:extLst>
            </p:cNvPr>
            <p:cNvSpPr txBox="1"/>
            <p:nvPr/>
          </p:nvSpPr>
          <p:spPr>
            <a:xfrm>
              <a:off x="6462989" y="4983353"/>
              <a:ext cx="10610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Basic Science</a:t>
              </a:r>
              <a:endParaRPr kumimoji="0" lang="en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421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0009-649E-657C-1AB1-D5D3679B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2" y="373164"/>
            <a:ext cx="10773115" cy="825742"/>
          </a:xfrm>
        </p:spPr>
        <p:txBody>
          <a:bodyPr/>
          <a:lstStyle/>
          <a:p>
            <a:pPr algn="ctr"/>
            <a:r>
              <a:rPr lang="en-US" dirty="0"/>
              <a:t>Hawaii Entry Requirement | VISA to the United States</a:t>
            </a:r>
            <a:endParaRPr lang="en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28A6F-A0A3-DFDC-DA09-852D93F1013F}"/>
              </a:ext>
            </a:extLst>
          </p:cNvPr>
          <p:cNvSpPr txBox="1"/>
          <p:nvPr/>
        </p:nvSpPr>
        <p:spPr>
          <a:xfrm>
            <a:off x="770147" y="2155370"/>
            <a:ext cx="103941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 strongly advise that if you require a VISA to enter the United States,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you begin the process as soon as possible.</a:t>
            </a:r>
          </a:p>
        </p:txBody>
      </p:sp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8ED9C5AC-A6CE-F38D-0C31-715030BC5413}"/>
              </a:ext>
            </a:extLst>
          </p:cNvPr>
          <p:cNvSpPr/>
          <p:nvPr/>
        </p:nvSpPr>
        <p:spPr>
          <a:xfrm>
            <a:off x="3257732" y="3748523"/>
            <a:ext cx="5040087" cy="631372"/>
          </a:xfrm>
          <a:prstGeom prst="roundRect">
            <a:avLst/>
          </a:prstGeom>
          <a:solidFill>
            <a:srgbClr val="09407F"/>
          </a:solidFill>
          <a:ln>
            <a:solidFill>
              <a:srgbClr val="213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information about VISA application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203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green and blue text&#10;&#10;Description automatically generated">
            <a:extLst>
              <a:ext uri="{FF2B5EF4-FFF2-40B4-BE49-F238E27FC236}">
                <a16:creationId xmlns:a16="http://schemas.microsoft.com/office/drawing/2014/main" id="{18DB066C-103F-61BA-AEC3-E9055DB43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220" y="0"/>
            <a:ext cx="2857169" cy="889363"/>
          </a:xfrm>
          <a:prstGeom prst="rect">
            <a:avLst/>
          </a:prstGeom>
        </p:spPr>
      </p:pic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DC736F6C-21E7-47B6-8858-CC39F8AAACC9}"/>
              </a:ext>
            </a:extLst>
          </p:cNvPr>
          <p:cNvGraphicFramePr>
            <a:graphicFrameLocks/>
          </p:cNvGraphicFramePr>
          <p:nvPr/>
        </p:nvGraphicFramePr>
        <p:xfrm>
          <a:off x="242045" y="1750353"/>
          <a:ext cx="5466028" cy="383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CD706C-BE3F-8D84-E44C-F984E952FB65}"/>
              </a:ext>
            </a:extLst>
          </p:cNvPr>
          <p:cNvSpPr txBox="1"/>
          <p:nvPr/>
        </p:nvSpPr>
        <p:spPr>
          <a:xfrm>
            <a:off x="242045" y="223706"/>
            <a:ext cx="6074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A54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Uniting for a Glaucoma-Free World</a:t>
            </a:r>
            <a:endParaRPr kumimoji="0" lang="en-NL" sz="2800" b="1" i="0" u="none" strike="noStrike" kern="1200" cap="none" spc="0" normalizeH="0" baseline="0" noProof="0" dirty="0">
              <a:ln>
                <a:noFill/>
              </a:ln>
              <a:solidFill>
                <a:srgbClr val="00A54E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A green and white poster with images of men&#10;&#10;Description automatically generated">
            <a:extLst>
              <a:ext uri="{FF2B5EF4-FFF2-40B4-BE49-F238E27FC236}">
                <a16:creationId xmlns:a16="http://schemas.microsoft.com/office/drawing/2014/main" id="{E9A41D53-699A-D8B9-0911-81E6647A0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604" y="1720532"/>
            <a:ext cx="4020587" cy="2259571"/>
          </a:xfrm>
          <a:prstGeom prst="rect">
            <a:avLst/>
          </a:prstGeom>
        </p:spPr>
      </p:pic>
      <p:pic>
        <p:nvPicPr>
          <p:cNvPr id="14" name="Picture 1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EF832FD6-FEDC-D329-92CD-61F063C23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897" y="4122540"/>
            <a:ext cx="4020588" cy="2259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A79C6C-51BD-D999-8F62-09B365E1A47B}"/>
              </a:ext>
            </a:extLst>
          </p:cNvPr>
          <p:cNvSpPr txBox="1"/>
          <p:nvPr/>
        </p:nvSpPr>
        <p:spPr>
          <a:xfrm>
            <a:off x="5786960" y="1193257"/>
            <a:ext cx="441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Source Sans Pro" panose="020B0503030403020204" pitchFamily="34" charset="0"/>
              </a:rPr>
              <a:t>2 new World Glaucoma Week videos</a:t>
            </a:r>
            <a:endParaRPr lang="en-NL" b="1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9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CB2D6D03-C318-7882-A938-EB431B25C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92"/>
          <a:stretch/>
        </p:blipFill>
        <p:spPr>
          <a:xfrm>
            <a:off x="-2" y="0"/>
            <a:ext cx="4016829" cy="2332653"/>
          </a:xfrm>
          <a:prstGeom prst="rect">
            <a:avLst/>
          </a:prstGeom>
        </p:spPr>
      </p:pic>
      <p:pic>
        <p:nvPicPr>
          <p:cNvPr id="14" name="Picture 13" descr="A group of people sitting in a circle&#10;&#10;Description automatically generated">
            <a:extLst>
              <a:ext uri="{FF2B5EF4-FFF2-40B4-BE49-F238E27FC236}">
                <a16:creationId xmlns:a16="http://schemas.microsoft.com/office/drawing/2014/main" id="{1D4279A4-1E17-F45F-CFBF-902D7A7B2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28" y="0"/>
            <a:ext cx="4760687" cy="2677886"/>
          </a:xfrm>
          <a:prstGeom prst="rect">
            <a:avLst/>
          </a:prstGeom>
        </p:spPr>
      </p:pic>
      <p:pic>
        <p:nvPicPr>
          <p:cNvPr id="16" name="Picture 15" descr="A statue of a person with green lights&#10;&#10;Description automatically generated">
            <a:extLst>
              <a:ext uri="{FF2B5EF4-FFF2-40B4-BE49-F238E27FC236}">
                <a16:creationId xmlns:a16="http://schemas.microsoft.com/office/drawing/2014/main" id="{57B461B6-2C93-C2A5-9D44-C715F07F2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272" y="0"/>
            <a:ext cx="3472543" cy="3472543"/>
          </a:xfrm>
          <a:prstGeom prst="rect">
            <a:avLst/>
          </a:prstGeom>
        </p:spPr>
      </p:pic>
      <p:pic>
        <p:nvPicPr>
          <p:cNvPr id="18" name="Picture 17" descr="A building with green lights&#10;&#10;Description automatically generated">
            <a:extLst>
              <a:ext uri="{FF2B5EF4-FFF2-40B4-BE49-F238E27FC236}">
                <a16:creationId xmlns:a16="http://schemas.microsoft.com/office/drawing/2014/main" id="{8286ABC3-38CB-CDB7-FEF3-86282EC744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80" y="1863377"/>
            <a:ext cx="4018407" cy="2261441"/>
          </a:xfrm>
          <a:prstGeom prst="rect">
            <a:avLst/>
          </a:prstGeom>
        </p:spPr>
      </p:pic>
      <p:pic>
        <p:nvPicPr>
          <p:cNvPr id="20" name="Picture 19" descr="A person and person sitting at a table with laptops&#10;&#10;Description automatically generated">
            <a:extLst>
              <a:ext uri="{FF2B5EF4-FFF2-40B4-BE49-F238E27FC236}">
                <a16:creationId xmlns:a16="http://schemas.microsoft.com/office/drawing/2014/main" id="{46D45683-5745-1109-0C47-5B1584BB6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95804"/>
            <a:ext cx="4016827" cy="2990305"/>
          </a:xfrm>
          <a:prstGeom prst="rect">
            <a:avLst/>
          </a:prstGeom>
        </p:spPr>
      </p:pic>
      <p:pic>
        <p:nvPicPr>
          <p:cNvPr id="22" name="Picture 21" descr="A building with green lights&#10;&#10;Description automatically generated">
            <a:extLst>
              <a:ext uri="{FF2B5EF4-FFF2-40B4-BE49-F238E27FC236}">
                <a16:creationId xmlns:a16="http://schemas.microsoft.com/office/drawing/2014/main" id="{753B9696-531D-47BB-5D28-6C8F97D16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2095" y="3472542"/>
            <a:ext cx="4372720" cy="3385457"/>
          </a:xfrm>
          <a:prstGeom prst="rect">
            <a:avLst/>
          </a:prstGeom>
        </p:spPr>
      </p:pic>
      <p:pic>
        <p:nvPicPr>
          <p:cNvPr id="24" name="Picture 23" descr="A group of people in a room&#10;&#10;Description automatically generated">
            <a:extLst>
              <a:ext uri="{FF2B5EF4-FFF2-40B4-BE49-F238E27FC236}">
                <a16:creationId xmlns:a16="http://schemas.microsoft.com/office/drawing/2014/main" id="{E9698C09-5681-E3CC-545E-906B9C7D85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6828" y="2503996"/>
            <a:ext cx="4728260" cy="30592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E7D7A72-39A4-33EF-29AA-114CE2999413}"/>
              </a:ext>
            </a:extLst>
          </p:cNvPr>
          <p:cNvSpPr txBox="1"/>
          <p:nvPr/>
        </p:nvSpPr>
        <p:spPr>
          <a:xfrm>
            <a:off x="4160975" y="5963055"/>
            <a:ext cx="352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A54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WGW2024 Activities</a:t>
            </a:r>
            <a:endParaRPr kumimoji="0" lang="en-NL" sz="2800" b="1" i="0" u="none" strike="noStrike" kern="1200" cap="none" spc="0" normalizeH="0" baseline="0" noProof="0" dirty="0">
              <a:ln>
                <a:noFill/>
              </a:ln>
              <a:solidFill>
                <a:srgbClr val="00A54E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98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9BAD8C7-C6A2-66F7-2CEC-791D422DBC4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food&#10;&#10;Description generated with very high confidence">
            <a:extLst>
              <a:ext uri="{FF2B5EF4-FFF2-40B4-BE49-F238E27FC236}">
                <a16:creationId xmlns:a16="http://schemas.microsoft.com/office/drawing/2014/main" id="{75E303CD-D3A3-3783-DEB9-7B5E45566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7"/>
            <a:ext cx="12188116" cy="6862487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641078EC-F008-E444-EA5C-A8CCDDBB6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0" y="148920"/>
            <a:ext cx="6242283" cy="32800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079911-519C-BE42-1494-442535333805}"/>
              </a:ext>
            </a:extLst>
          </p:cNvPr>
          <p:cNvSpPr txBox="1">
            <a:spLocks/>
          </p:cNvSpPr>
          <p:nvPr/>
        </p:nvSpPr>
        <p:spPr>
          <a:xfrm>
            <a:off x="6562303" y="2948079"/>
            <a:ext cx="5055576" cy="15623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2CACE3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Next edition: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2CACE3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2CACE3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March 9-15, 2025</a:t>
            </a:r>
          </a:p>
        </p:txBody>
      </p:sp>
    </p:spTree>
    <p:extLst>
      <p:ext uri="{BB962C8B-B14F-4D97-AF65-F5344CB8AC3E}">
        <p14:creationId xmlns:p14="http://schemas.microsoft.com/office/powerpoint/2010/main" val="258785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cebook logo circular PNG Imagenes gratis 2023 | Busco PNG">
            <a:hlinkClick r:id="rId2"/>
            <a:extLst>
              <a:ext uri="{FF2B5EF4-FFF2-40B4-BE49-F238E27FC236}">
                <a16:creationId xmlns:a16="http://schemas.microsoft.com/office/drawing/2014/main" id="{A3D41F25-53B6-84D5-F636-680DDDC29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07" y="1394577"/>
            <a:ext cx="1548307" cy="154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ircle, linkedin, logo, media, network, share, social icon">
            <a:hlinkClick r:id="rId4"/>
            <a:extLst>
              <a:ext uri="{FF2B5EF4-FFF2-40B4-BE49-F238E27FC236}">
                <a16:creationId xmlns:a16="http://schemas.microsoft.com/office/drawing/2014/main" id="{AFB43AA6-F7F9-D04A-CD3F-5D522F522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87" y="1400279"/>
            <a:ext cx="1548307" cy="154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hlinkClick r:id="rId6"/>
            <a:extLst>
              <a:ext uri="{FF2B5EF4-FFF2-40B4-BE49-F238E27FC236}">
                <a16:creationId xmlns:a16="http://schemas.microsoft.com/office/drawing/2014/main" id="{9B88E911-E875-4170-2C5F-AFA682536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297" y="1380265"/>
            <a:ext cx="1548307" cy="156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8E56DE-A702-DE04-1873-A953C4951792}"/>
              </a:ext>
            </a:extLst>
          </p:cNvPr>
          <p:cNvSpPr txBox="1"/>
          <p:nvPr/>
        </p:nvSpPr>
        <p:spPr>
          <a:xfrm>
            <a:off x="119743" y="3172690"/>
            <a:ext cx="2427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World Glaucoma Association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9C292-F8BC-B798-663D-6CD8BD043B6C}"/>
              </a:ext>
            </a:extLst>
          </p:cNvPr>
          <p:cNvSpPr txBox="1"/>
          <p:nvPr/>
        </p:nvSpPr>
        <p:spPr>
          <a:xfrm>
            <a:off x="2959274" y="3244334"/>
            <a:ext cx="242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@WorldGlaucoma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1F9DB0-B4E3-5EB3-CA0F-813A003704B6}"/>
              </a:ext>
            </a:extLst>
          </p:cNvPr>
          <p:cNvSpPr txBox="1"/>
          <p:nvPr/>
        </p:nvSpPr>
        <p:spPr>
          <a:xfrm>
            <a:off x="9369693" y="3172690"/>
            <a:ext cx="242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@worldglaucoma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215C0A-7909-CBBA-59E2-79051DB05997}"/>
              </a:ext>
            </a:extLst>
          </p:cNvPr>
          <p:cNvSpPr txBox="1"/>
          <p:nvPr/>
        </p:nvSpPr>
        <p:spPr>
          <a:xfrm>
            <a:off x="9232168" y="3542780"/>
            <a:ext cx="2702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@worldglaucomaweek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715BD0-48B0-1359-F6DB-0E4DEFF7060E}"/>
              </a:ext>
            </a:extLst>
          </p:cNvPr>
          <p:cNvSpPr txBox="1"/>
          <p:nvPr/>
        </p:nvSpPr>
        <p:spPr>
          <a:xfrm>
            <a:off x="6164483" y="3218856"/>
            <a:ext cx="2427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World Glaucoma Association</a:t>
            </a:r>
            <a:endParaRPr lang="en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31B90-A17D-954B-8F7F-14C3A6594CB6}"/>
              </a:ext>
            </a:extLst>
          </p:cNvPr>
          <p:cNvSpPr txBox="1"/>
          <p:nvPr/>
        </p:nvSpPr>
        <p:spPr>
          <a:xfrm>
            <a:off x="2664725" y="255856"/>
            <a:ext cx="6999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E0E"/>
                </a:solidFill>
                <a:latin typeface="Source Sans Pro" panose="020B0503030403020204" pitchFamily="34" charset="0"/>
              </a:rPr>
              <a:t>Keep up-to-date with WGA activities!</a:t>
            </a:r>
            <a:endParaRPr lang="en-NL" sz="3200" b="1" dirty="0">
              <a:solidFill>
                <a:srgbClr val="C00E0E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3" name="Picture 2" descr="Shoo Rayner – Children's Author | Now you're reading!">
            <a:hlinkClick r:id="rId8"/>
            <a:extLst>
              <a:ext uri="{FF2B5EF4-FFF2-40B4-BE49-F238E27FC236}">
                <a16:creationId xmlns:a16="http://schemas.microsoft.com/office/drawing/2014/main" id="{28506C72-0551-B6A1-6F8C-558E82BC3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692" y="1704124"/>
            <a:ext cx="1324677" cy="123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3">
            <a:extLst>
              <a:ext uri="{FF2B5EF4-FFF2-40B4-BE49-F238E27FC236}">
                <a16:creationId xmlns:a16="http://schemas.microsoft.com/office/drawing/2014/main" id="{A93E7F3F-DFF2-BEC4-90FC-EA2097D0008D}"/>
              </a:ext>
            </a:extLst>
          </p:cNvPr>
          <p:cNvSpPr/>
          <p:nvPr/>
        </p:nvSpPr>
        <p:spPr>
          <a:xfrm>
            <a:off x="586916" y="4182533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Lato" panose="020F0502020204030203" pitchFamily="34" charset="0"/>
              </a:rPr>
              <a:t>FOLLOWERS</a:t>
            </a:r>
            <a:endParaRPr kumimoji="0" lang="id-ID" sz="1400" b="1" i="0" u="none" strike="noStrike" kern="1200" cap="none" spc="2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43">
            <a:extLst>
              <a:ext uri="{FF2B5EF4-FFF2-40B4-BE49-F238E27FC236}">
                <a16:creationId xmlns:a16="http://schemas.microsoft.com/office/drawing/2014/main" id="{BA952FF0-2832-C534-06CF-3CE9937FCE65}"/>
              </a:ext>
            </a:extLst>
          </p:cNvPr>
          <p:cNvSpPr/>
          <p:nvPr/>
        </p:nvSpPr>
        <p:spPr>
          <a:xfrm>
            <a:off x="3487586" y="4182533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Lato" panose="020F0502020204030203" pitchFamily="34" charset="0"/>
              </a:rPr>
              <a:t>FOLLOWERS</a:t>
            </a:r>
            <a:endParaRPr kumimoji="0" lang="id-ID" sz="1400" b="1" i="0" u="none" strike="noStrike" kern="1200" cap="none" spc="2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3" name="Rectangle 43">
            <a:extLst>
              <a:ext uri="{FF2B5EF4-FFF2-40B4-BE49-F238E27FC236}">
                <a16:creationId xmlns:a16="http://schemas.microsoft.com/office/drawing/2014/main" id="{74450FE9-CD7C-6628-74E8-98D0276858CB}"/>
              </a:ext>
            </a:extLst>
          </p:cNvPr>
          <p:cNvSpPr/>
          <p:nvPr/>
        </p:nvSpPr>
        <p:spPr>
          <a:xfrm>
            <a:off x="6692796" y="4182533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Lato" panose="020F0502020204030203" pitchFamily="34" charset="0"/>
              </a:rPr>
              <a:t>FOLLOWERS</a:t>
            </a:r>
            <a:endParaRPr kumimoji="0" lang="id-ID" sz="1400" b="1" i="0" u="none" strike="noStrike" kern="1200" cap="none" spc="2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4" name="Rectangle 43">
            <a:extLst>
              <a:ext uri="{FF2B5EF4-FFF2-40B4-BE49-F238E27FC236}">
                <a16:creationId xmlns:a16="http://schemas.microsoft.com/office/drawing/2014/main" id="{6EB98593-FA7D-D75F-3AEC-ED684DF84D5B}"/>
              </a:ext>
            </a:extLst>
          </p:cNvPr>
          <p:cNvSpPr/>
          <p:nvPr/>
        </p:nvSpPr>
        <p:spPr>
          <a:xfrm>
            <a:off x="9898006" y="4182533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Lato" panose="020F0502020204030203" pitchFamily="34" charset="0"/>
              </a:rPr>
              <a:t>FOLLOWERS</a:t>
            </a:r>
            <a:endParaRPr kumimoji="0" lang="id-ID" sz="1400" b="1" i="0" u="none" strike="noStrike" kern="1200" cap="none" spc="2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6637B0B0-1461-3C28-AFE7-B3EEE70493D2}"/>
              </a:ext>
            </a:extLst>
          </p:cNvPr>
          <p:cNvSpPr txBox="1"/>
          <p:nvPr/>
        </p:nvSpPr>
        <p:spPr>
          <a:xfrm>
            <a:off x="418600" y="4490310"/>
            <a:ext cx="153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8,200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FE493E68-D46B-B49F-5978-78DFD4BEEDA5}"/>
              </a:ext>
            </a:extLst>
          </p:cNvPr>
          <p:cNvSpPr txBox="1"/>
          <p:nvPr/>
        </p:nvSpPr>
        <p:spPr>
          <a:xfrm>
            <a:off x="3382671" y="4490310"/>
            <a:ext cx="153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2,380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DFDBC20C-3D63-DF0F-1894-CEC9BACC82A0}"/>
              </a:ext>
            </a:extLst>
          </p:cNvPr>
          <p:cNvSpPr txBox="1"/>
          <p:nvPr/>
        </p:nvSpPr>
        <p:spPr>
          <a:xfrm>
            <a:off x="6524480" y="4490310"/>
            <a:ext cx="153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2,360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01CBFED8-C3E2-BE89-7635-F52650178D92}"/>
              </a:ext>
            </a:extLst>
          </p:cNvPr>
          <p:cNvSpPr txBox="1"/>
          <p:nvPr/>
        </p:nvSpPr>
        <p:spPr>
          <a:xfrm>
            <a:off x="9804013" y="4490310"/>
            <a:ext cx="153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1,600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85FBE9-A909-43A2-808E-FA03FC3F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8333" y="219920"/>
            <a:ext cx="2373980" cy="968584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5258" y="1972733"/>
            <a:ext cx="9600702" cy="3307951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533697" y="2216065"/>
            <a:ext cx="8543823" cy="2821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FFFF"/>
                </a:highlight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Global Outreach Committee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3600" b="1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Neeru Gupta, MD PhD MBA FRCSC DABO FARVO FCAHS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Chair, Global Outreach Committee</a:t>
            </a:r>
          </a:p>
        </p:txBody>
      </p:sp>
    </p:spTree>
    <p:extLst>
      <p:ext uri="{BB962C8B-B14F-4D97-AF65-F5344CB8AC3E}">
        <p14:creationId xmlns:p14="http://schemas.microsoft.com/office/powerpoint/2010/main" val="381722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48631"/>
            <a:ext cx="10896600" cy="30296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Young ophthalmologists from developing countries learn practical skills and broaden their perspectives of ophthalmology and glaucoma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ICO-WGA fellowship program has extended its application to Sub-Saharan Africa and </a:t>
            </a:r>
            <a:r>
              <a:rPr lang="en-US" sz="2400" b="1" dirty="0"/>
              <a:t>Southeast Asia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8780" y="230209"/>
            <a:ext cx="11075020" cy="1028777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ICO-World Glaucoma Association 3 Month Fellowship Program</a:t>
            </a:r>
            <a:endParaRPr lang="en-US" dirty="0"/>
          </a:p>
        </p:txBody>
      </p:sp>
      <p:pic>
        <p:nvPicPr>
          <p:cNvPr id="1026" name="Picture 2" descr="International Council of Ophthalmology - Home | Facebook">
            <a:extLst>
              <a:ext uri="{FF2B5EF4-FFF2-40B4-BE49-F238E27FC236}">
                <a16:creationId xmlns:a16="http://schemas.microsoft.com/office/drawing/2014/main" id="{7B5FDF4E-AB0E-438E-A6BA-2C90DF754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1818" y="4673522"/>
            <a:ext cx="5430915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2F17D8-D75B-7D1F-5FB8-53EBDF73A2C2}"/>
              </a:ext>
            </a:extLst>
          </p:cNvPr>
          <p:cNvSpPr txBox="1"/>
          <p:nvPr/>
        </p:nvSpPr>
        <p:spPr>
          <a:xfrm>
            <a:off x="2601686" y="4800599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213F78"/>
                </a:solidFill>
                <a:latin typeface="Source Sans Pro" panose="020B0503030403020204" pitchFamily="34" charset="0"/>
              </a:rPr>
              <a:t>In collaboration with</a:t>
            </a:r>
            <a:endParaRPr lang="en-NL" sz="3200" dirty="0">
              <a:solidFill>
                <a:srgbClr val="213F78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4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B4F1D7-2589-4778-86B2-ADDC79BA6D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55928" y="-1004082"/>
            <a:ext cx="12793476" cy="9049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2">
            <a:extLst>
              <a:ext uri="{FF2B5EF4-FFF2-40B4-BE49-F238E27FC236}">
                <a16:creationId xmlns:a16="http://schemas.microsoft.com/office/drawing/2014/main" id="{5F2A9BD8-BCBC-412E-BC44-E15DAC18DE45}"/>
              </a:ext>
            </a:extLst>
          </p:cNvPr>
          <p:cNvSpPr txBox="1">
            <a:spLocks/>
          </p:cNvSpPr>
          <p:nvPr/>
        </p:nvSpPr>
        <p:spPr>
          <a:xfrm>
            <a:off x="446059" y="2950636"/>
            <a:ext cx="3230437" cy="27476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algn="ctr"/>
            <a:br>
              <a:rPr lang="en-US" sz="3000" dirty="0">
                <a:solidFill>
                  <a:srgbClr val="C4161C"/>
                </a:solidFill>
              </a:rPr>
            </a:br>
            <a:endParaRPr lang="en-NL" sz="3000" dirty="0">
              <a:solidFill>
                <a:srgbClr val="213F78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582DC-ACDF-49A9-88D6-C9DCFDD46A10}"/>
              </a:ext>
            </a:extLst>
          </p:cNvPr>
          <p:cNvSpPr txBox="1"/>
          <p:nvPr/>
        </p:nvSpPr>
        <p:spPr>
          <a:xfrm>
            <a:off x="289560" y="633415"/>
            <a:ext cx="5806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WGA has supported </a:t>
            </a:r>
          </a:p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18 fellows from </a:t>
            </a:r>
          </a:p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12 countries in Africa </a:t>
            </a:r>
          </a:p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since 2017</a:t>
            </a:r>
            <a:endParaRPr lang="en-CA" sz="4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856BC2-D52F-A56E-5FA3-31435FC4FDE3}"/>
              </a:ext>
            </a:extLst>
          </p:cNvPr>
          <p:cNvSpPr txBox="1"/>
          <p:nvPr/>
        </p:nvSpPr>
        <p:spPr>
          <a:xfrm>
            <a:off x="2664990" y="3668807"/>
            <a:ext cx="583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Source Sans Pro" panose="020B0503030403020204" pitchFamily="34" charset="0"/>
              </a:rPr>
              <a:t>10 confirmed Fellows for 2024</a:t>
            </a:r>
            <a:endParaRPr lang="en-NL" sz="2400" b="1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85FBE9-A909-43A2-808E-FA03FC3F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8333" y="219920"/>
            <a:ext cx="2373980" cy="968584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-8246" y="2426067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870669" y="2606080"/>
            <a:ext cx="7973494" cy="2390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4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Education</a:t>
            </a: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3600" b="1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3600" b="1">
                <a:latin typeface="Source Sans Pro" panose="020B0503030403020204" pitchFamily="34" charset="0"/>
                <a:ea typeface="Source Sans Pro" panose="020B0503030403020204" pitchFamily="34" charset="0"/>
              </a:rPr>
              <a:t>Pradeep Ramulu MD PhD</a:t>
            </a:r>
            <a:endParaRPr lang="en-US" sz="36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3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Chair Education Committee</a:t>
            </a:r>
          </a:p>
        </p:txBody>
      </p:sp>
    </p:spTree>
    <p:extLst>
      <p:ext uri="{BB962C8B-B14F-4D97-AF65-F5344CB8AC3E}">
        <p14:creationId xmlns:p14="http://schemas.microsoft.com/office/powerpoint/2010/main" val="39701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13EDA44-4361-6E1B-0416-438F955D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517"/>
            <a:ext cx="10515600" cy="63673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13F78"/>
                </a:solidFill>
              </a:rPr>
              <a:t>6</a:t>
            </a:r>
            <a:r>
              <a:rPr lang="en-US" baseline="30000" dirty="0">
                <a:solidFill>
                  <a:srgbClr val="213F78"/>
                </a:solidFill>
              </a:rPr>
              <a:t>th</a:t>
            </a:r>
            <a:r>
              <a:rPr lang="en-US" dirty="0">
                <a:solidFill>
                  <a:srgbClr val="213F78"/>
                </a:solidFill>
              </a:rPr>
              <a:t> Surgical Grand Rounds – September 19, 2024</a:t>
            </a:r>
            <a:endParaRPr lang="en-NL" dirty="0">
              <a:solidFill>
                <a:srgbClr val="213F78"/>
              </a:solidFill>
            </a:endParaRPr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CE25E3B-F526-195C-0FAB-A418360F5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295" y="1083114"/>
            <a:ext cx="8571410" cy="447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3478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18BA061-B242-9B5B-F0DC-015FD0522306}"/>
              </a:ext>
            </a:extLst>
          </p:cNvPr>
          <p:cNvSpPr txBox="1">
            <a:spLocks/>
          </p:cNvSpPr>
          <p:nvPr/>
        </p:nvSpPr>
        <p:spPr>
          <a:xfrm>
            <a:off x="424962" y="158262"/>
            <a:ext cx="10515600" cy="7587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9407F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Fundamental Questions in Glaucoma - 2023</a:t>
            </a:r>
            <a:endParaRPr kumimoji="0" lang="en-NL" sz="3600" b="0" i="0" u="none" strike="noStrike" kern="1200" cap="none" spc="0" normalizeH="0" baseline="0" noProof="0" dirty="0">
              <a:ln>
                <a:noFill/>
              </a:ln>
              <a:solidFill>
                <a:srgbClr val="09407F"/>
              </a:solidFill>
              <a:effectLst/>
              <a:uLnTx/>
              <a:uFillTx/>
              <a:latin typeface="Source Sans Pro" panose="020B0503030403020204" pitchFamily="34" charset="0"/>
              <a:ea typeface="+mj-ea"/>
              <a:cs typeface="+mj-cs"/>
            </a:endParaRPr>
          </a:p>
        </p:txBody>
      </p:sp>
      <p:pic>
        <p:nvPicPr>
          <p:cNvPr id="4" name="Picture 3" descr="A person wearing glasses and a green scrub&#10;&#10;Description automatically generated">
            <a:extLst>
              <a:ext uri="{FF2B5EF4-FFF2-40B4-BE49-F238E27FC236}">
                <a16:creationId xmlns:a16="http://schemas.microsoft.com/office/drawing/2014/main" id="{ED25A8B3-7BB9-51A7-88AE-AFE30A907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92" y="1015656"/>
            <a:ext cx="2894623" cy="1628225"/>
          </a:xfrm>
          <a:prstGeom prst="rect">
            <a:avLst/>
          </a:prstGeom>
        </p:spPr>
      </p:pic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329F187E-A6E7-6DDC-36DF-BA1AB8D7A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044" y="1040148"/>
            <a:ext cx="2898502" cy="1628225"/>
          </a:xfrm>
          <a:prstGeom prst="rect">
            <a:avLst/>
          </a:prstGeom>
        </p:spPr>
      </p:pic>
      <p:pic>
        <p:nvPicPr>
          <p:cNvPr id="6" name="Picture 5" descr="A person in a suit and tie&#10;&#10;Description automatically generated">
            <a:extLst>
              <a:ext uri="{FF2B5EF4-FFF2-40B4-BE49-F238E27FC236}">
                <a16:creationId xmlns:a16="http://schemas.microsoft.com/office/drawing/2014/main" id="{92D02D97-91C3-33D7-BA5C-6E7B0CB34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523" y="1085339"/>
            <a:ext cx="2906785" cy="1628225"/>
          </a:xfrm>
          <a:prstGeom prst="rect">
            <a:avLst/>
          </a:prstGeom>
        </p:spPr>
      </p:pic>
      <p:pic>
        <p:nvPicPr>
          <p:cNvPr id="7" name="Picture 6" descr="A person in a suit&#10;&#10;Description automatically generated">
            <a:extLst>
              <a:ext uri="{FF2B5EF4-FFF2-40B4-BE49-F238E27FC236}">
                <a16:creationId xmlns:a16="http://schemas.microsoft.com/office/drawing/2014/main" id="{7CDDD73A-3083-808D-EE8A-E43613B40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69" y="2902056"/>
            <a:ext cx="2995246" cy="1628225"/>
          </a:xfrm>
          <a:prstGeom prst="rect">
            <a:avLst/>
          </a:prstGeom>
        </p:spPr>
      </p:pic>
      <p:pic>
        <p:nvPicPr>
          <p:cNvPr id="9" name="Picture 8" descr="A person with grey hair and a scarf&#10;&#10;Description automatically generated">
            <a:extLst>
              <a:ext uri="{FF2B5EF4-FFF2-40B4-BE49-F238E27FC236}">
                <a16:creationId xmlns:a16="http://schemas.microsoft.com/office/drawing/2014/main" id="{28AB478A-041D-4DBA-F355-279C0F041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643" y="2865393"/>
            <a:ext cx="3055303" cy="1718608"/>
          </a:xfrm>
          <a:prstGeom prst="rect">
            <a:avLst/>
          </a:prstGeom>
        </p:spPr>
      </p:pic>
      <p:pic>
        <p:nvPicPr>
          <p:cNvPr id="11" name="Picture 10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4BD226EB-77B6-AC78-6E4A-5039D5808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380" y="4796984"/>
            <a:ext cx="2995246" cy="1678154"/>
          </a:xfrm>
          <a:prstGeom prst="rect">
            <a:avLst/>
          </a:prstGeom>
        </p:spPr>
      </p:pic>
      <p:pic>
        <p:nvPicPr>
          <p:cNvPr id="13" name="Picture 12" descr="A person in a suit and tie&#10;&#10;Description automatically generated">
            <a:extLst>
              <a:ext uri="{FF2B5EF4-FFF2-40B4-BE49-F238E27FC236}">
                <a16:creationId xmlns:a16="http://schemas.microsoft.com/office/drawing/2014/main" id="{F255E999-C279-1774-7A23-9D3781FA5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9008" y="2881938"/>
            <a:ext cx="3145813" cy="1765407"/>
          </a:xfrm>
          <a:prstGeom prst="rect">
            <a:avLst/>
          </a:prstGeom>
        </p:spPr>
      </p:pic>
      <p:pic>
        <p:nvPicPr>
          <p:cNvPr id="15" name="Picture 14" descr="A person with a yellow jacket&#10;&#10;Description automatically generated">
            <a:extLst>
              <a:ext uri="{FF2B5EF4-FFF2-40B4-BE49-F238E27FC236}">
                <a16:creationId xmlns:a16="http://schemas.microsoft.com/office/drawing/2014/main" id="{E0F1BF6F-FD1B-6CF8-5384-0E46B7C70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2133" y="4796984"/>
            <a:ext cx="3145813" cy="1702265"/>
          </a:xfrm>
          <a:prstGeom prst="rect">
            <a:avLst/>
          </a:prstGeom>
        </p:spPr>
      </p:pic>
      <p:pic>
        <p:nvPicPr>
          <p:cNvPr id="17" name="Picture 16" descr="A logo with blue text&#10;&#10;Description automatically generated">
            <a:extLst>
              <a:ext uri="{FF2B5EF4-FFF2-40B4-BE49-F238E27FC236}">
                <a16:creationId xmlns:a16="http://schemas.microsoft.com/office/drawing/2014/main" id="{71CC5C54-D83D-21BA-1B6E-A73E658A59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3857" y="5786779"/>
            <a:ext cx="2281863" cy="82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18BA061-B242-9B5B-F0DC-015FD0522306}"/>
              </a:ext>
            </a:extLst>
          </p:cNvPr>
          <p:cNvSpPr txBox="1">
            <a:spLocks/>
          </p:cNvSpPr>
          <p:nvPr/>
        </p:nvSpPr>
        <p:spPr>
          <a:xfrm>
            <a:off x="424962" y="158262"/>
            <a:ext cx="10515600" cy="7587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9407F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Fundamental Questions in Glaucoma - 2024</a:t>
            </a:r>
            <a:endParaRPr kumimoji="0" lang="en-NL" sz="3600" b="0" i="0" u="none" strike="noStrike" kern="1200" cap="none" spc="0" normalizeH="0" baseline="0" noProof="0" dirty="0">
              <a:ln>
                <a:noFill/>
              </a:ln>
              <a:solidFill>
                <a:srgbClr val="09407F"/>
              </a:solidFill>
              <a:effectLst/>
              <a:uLnTx/>
              <a:uFillTx/>
              <a:latin typeface="Source Sans Pro" panose="020B0503030403020204" pitchFamily="34" charset="0"/>
              <a:ea typeface="+mj-ea"/>
              <a:cs typeface="+mj-cs"/>
            </a:endParaRPr>
          </a:p>
        </p:txBody>
      </p:sp>
      <p:pic>
        <p:nvPicPr>
          <p:cNvPr id="17" name="Picture 16" descr="A logo with blue text&#10;&#10;Description automatically generated">
            <a:extLst>
              <a:ext uri="{FF2B5EF4-FFF2-40B4-BE49-F238E27FC236}">
                <a16:creationId xmlns:a16="http://schemas.microsoft.com/office/drawing/2014/main" id="{71CC5C54-D83D-21BA-1B6E-A73E658A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857" y="5786779"/>
            <a:ext cx="2281863" cy="827809"/>
          </a:xfrm>
          <a:prstGeom prst="rect">
            <a:avLst/>
          </a:prstGeom>
        </p:spPr>
      </p:pic>
      <p:pic>
        <p:nvPicPr>
          <p:cNvPr id="4" name="Picture 3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7FD8A387-C39F-5FC9-95FB-7CBAC4077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53" y="1128576"/>
            <a:ext cx="3421318" cy="1924492"/>
          </a:xfrm>
          <a:prstGeom prst="rect">
            <a:avLst/>
          </a:prstGeom>
        </p:spPr>
      </p:pic>
      <p:pic>
        <p:nvPicPr>
          <p:cNvPr id="6" name="Picture 5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C05B7D3F-7406-C65F-B911-2B8C8AC00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42" y="1222748"/>
            <a:ext cx="3421320" cy="1924493"/>
          </a:xfrm>
          <a:prstGeom prst="rect">
            <a:avLst/>
          </a:prstGeom>
        </p:spPr>
      </p:pic>
      <p:pic>
        <p:nvPicPr>
          <p:cNvPr id="8" name="Picture 7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A2D42086-B592-558F-5953-8B6544982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197" y="1313122"/>
            <a:ext cx="3421320" cy="1924492"/>
          </a:xfrm>
          <a:prstGeom prst="rect">
            <a:avLst/>
          </a:prstGeom>
        </p:spPr>
      </p:pic>
      <p:pic>
        <p:nvPicPr>
          <p:cNvPr id="10" name="Picture 9" descr="A close-up of a question&#10;&#10;Description automatically generated">
            <a:extLst>
              <a:ext uri="{FF2B5EF4-FFF2-40B4-BE49-F238E27FC236}">
                <a16:creationId xmlns:a16="http://schemas.microsoft.com/office/drawing/2014/main" id="{80AAF861-F1E8-A6BD-3F91-40CA6AC16F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10" y="3475810"/>
            <a:ext cx="3423161" cy="1925528"/>
          </a:xfrm>
          <a:prstGeom prst="rect">
            <a:avLst/>
          </a:prstGeom>
        </p:spPr>
      </p:pic>
      <p:pic>
        <p:nvPicPr>
          <p:cNvPr id="12" name="Picture 11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FC8B087A-199E-8C90-E07A-F999FE713B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41" y="3668233"/>
            <a:ext cx="3421321" cy="1924493"/>
          </a:xfrm>
          <a:prstGeom prst="rect">
            <a:avLst/>
          </a:prstGeom>
        </p:spPr>
      </p:pic>
      <p:pic>
        <p:nvPicPr>
          <p:cNvPr id="14" name="Picture 13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96130096-6615-B6B9-188F-F13C99B348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196" y="3668233"/>
            <a:ext cx="3421321" cy="19244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171725-C6F9-2A35-4FD2-6A47DDC18640}"/>
              </a:ext>
            </a:extLst>
          </p:cNvPr>
          <p:cNvSpPr txBox="1"/>
          <p:nvPr/>
        </p:nvSpPr>
        <p:spPr>
          <a:xfrm>
            <a:off x="730873" y="5874238"/>
            <a:ext cx="3692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…and more topics</a:t>
            </a: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738" y="276956"/>
            <a:ext cx="5544360" cy="602611"/>
          </a:xfrm>
        </p:spPr>
        <p:txBody>
          <a:bodyPr>
            <a:normAutofit/>
          </a:bodyPr>
          <a:lstStyle/>
          <a:p>
            <a:r>
              <a:rPr lang="en-US" sz="3200" dirty="0"/>
              <a:t>Basic and Continued Courses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C972D-342B-4712-8693-9EE040A87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2" y="1222580"/>
            <a:ext cx="5857868" cy="2682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49837-96DF-CFAD-2101-99585A3B4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252" y="163745"/>
            <a:ext cx="6048371" cy="2646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3DE68E-F1AB-BA5D-E993-C223215E1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875" y="3004594"/>
            <a:ext cx="6129748" cy="2682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23B07A-15B6-BF72-8E5A-07EF5AAC43CC}"/>
              </a:ext>
            </a:extLst>
          </p:cNvPr>
          <p:cNvSpPr txBox="1"/>
          <p:nvPr/>
        </p:nvSpPr>
        <p:spPr>
          <a:xfrm>
            <a:off x="160652" y="4345643"/>
            <a:ext cx="5718532" cy="1289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All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continued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modules are available in English. Spanish and Portuguese translation is being developed.</a:t>
            </a:r>
          </a:p>
        </p:txBody>
      </p:sp>
    </p:spTree>
    <p:extLst>
      <p:ext uri="{BB962C8B-B14F-4D97-AF65-F5344CB8AC3E}">
        <p14:creationId xmlns:p14="http://schemas.microsoft.com/office/powerpoint/2010/main" val="22480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8398" y="774063"/>
            <a:ext cx="6274653" cy="958944"/>
          </a:xfrm>
        </p:spPr>
        <p:txBody>
          <a:bodyPr>
            <a:normAutofit/>
          </a:bodyPr>
          <a:lstStyle/>
          <a:p>
            <a:r>
              <a:rPr lang="en-US" sz="3200" dirty="0"/>
              <a:t>Advanced Course in Glaucoma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FB9BC-1B65-4193-8A48-1ED572F3F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4" y="2316481"/>
            <a:ext cx="6427542" cy="3213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ECA6D0-730E-8589-77BA-11E48768B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051" y="190589"/>
            <a:ext cx="5676486" cy="3507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640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6085" y="1440685"/>
            <a:ext cx="2051355" cy="2922310"/>
          </a:xfrm>
        </p:spPr>
        <p:txBody>
          <a:bodyPr>
            <a:normAutofit/>
          </a:bodyPr>
          <a:lstStyle/>
          <a:p>
            <a:r>
              <a:rPr lang="es-AR" sz="2400" b="1" dirty="0"/>
              <a:t>1107 </a:t>
            </a:r>
            <a:r>
              <a:rPr lang="es-AR" sz="2400" dirty="0"/>
              <a:t>more </a:t>
            </a:r>
            <a:r>
              <a:rPr lang="es-AR" sz="2400" dirty="0" err="1"/>
              <a:t>participants</a:t>
            </a:r>
            <a:r>
              <a:rPr lang="es-AR" sz="2400" dirty="0"/>
              <a:t> </a:t>
            </a:r>
            <a:r>
              <a:rPr lang="es-AR" sz="2400" dirty="0" err="1"/>
              <a:t>than</a:t>
            </a:r>
            <a:r>
              <a:rPr lang="es-AR" sz="2400" dirty="0"/>
              <a:t> 2023</a:t>
            </a:r>
            <a:br>
              <a:rPr lang="es-AR" sz="2400" dirty="0"/>
            </a:b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4A30F-3250-095C-CF58-C1FE833AD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612" y="76654"/>
            <a:ext cx="9570538" cy="561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85FBE9-A909-43A2-808E-FA03FC3F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8333" y="219920"/>
            <a:ext cx="2373980" cy="968584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-8246" y="2426067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644092" y="2584760"/>
            <a:ext cx="8597012" cy="2636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000" b="1" dirty="0">
                <a:solidFill>
                  <a:prstClr val="white"/>
                </a:solidFill>
                <a:highlight>
                  <a:srgbClr val="00FFFF"/>
                </a:highlight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Journal of Glaucoma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Neeru Gupta, MD PhD MBA FRCSC DABO FARVO FCAHS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Chief Editor, Journal of Glaucoma</a:t>
            </a:r>
          </a:p>
        </p:txBody>
      </p:sp>
    </p:spTree>
    <p:extLst>
      <p:ext uri="{BB962C8B-B14F-4D97-AF65-F5344CB8AC3E}">
        <p14:creationId xmlns:p14="http://schemas.microsoft.com/office/powerpoint/2010/main" val="305558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85FBE9-A909-43A2-808E-FA03FC3F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8333" y="219920"/>
            <a:ext cx="2373980" cy="968584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-8246" y="2426067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870669" y="2606080"/>
            <a:ext cx="7973494" cy="2390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400" b="1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International Glaucoma Review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Kaweh Mansouri MD MPH</a:t>
            </a:r>
          </a:p>
          <a:p>
            <a:r>
              <a:rPr lang="en-US" sz="3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Executive Vice President</a:t>
            </a:r>
          </a:p>
        </p:txBody>
      </p:sp>
    </p:spTree>
    <p:extLst>
      <p:ext uri="{BB962C8B-B14F-4D97-AF65-F5344CB8AC3E}">
        <p14:creationId xmlns:p14="http://schemas.microsoft.com/office/powerpoint/2010/main" val="23093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schermopname, grafische vormgeving, Afdrukken&#10;&#10;Automatisch gegenereerde beschrijving">
            <a:extLst>
              <a:ext uri="{FF2B5EF4-FFF2-40B4-BE49-F238E27FC236}">
                <a16:creationId xmlns:a16="http://schemas.microsoft.com/office/drawing/2014/main" id="{5680E3A3-8733-9D50-8784-03566C8134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12"/>
          <a:stretch/>
        </p:blipFill>
        <p:spPr>
          <a:xfrm>
            <a:off x="0" y="-12254"/>
            <a:ext cx="5571241" cy="579218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1773F41-6107-4E8F-6330-F6FFD8822FD4}"/>
              </a:ext>
            </a:extLst>
          </p:cNvPr>
          <p:cNvSpPr txBox="1"/>
          <p:nvPr/>
        </p:nvSpPr>
        <p:spPr>
          <a:xfrm>
            <a:off x="5701420" y="579422"/>
            <a:ext cx="61495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11: Glaucoma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Surgery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2020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P. Ramulu, F. Topouzis, K.H. Park, K. Mansouri and S.F. Lerner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endParaRPr kumimoji="0" lang="nl-NL" sz="105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10: Diagnosis of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Primary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Open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Glaucoma –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2016</a:t>
            </a:r>
            <a:b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D.F. Garway-Heath, C. Leung, F.A. Medeiros AND J. Liebmann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9: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Childhood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2013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A.L. Grajewski, M. Papadopoulos, J.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Grigg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and S. Freedman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8: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Progression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of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2011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D.F. Garway-Heath, C. Leung, J.G. Crowston and F.A. Medeiros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7: Medical Treatment of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2010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M. Araie, R. Susanna Jr, I. Goldberg, C.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Migdal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and J. Liebmann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6: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Ocular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Blood Flow in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2009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 and A. Harris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5: Glaucoma Screening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2008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P.R. Healey and F. Topouzis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4: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Intraocular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Pressure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2007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Weinreb, J.D. Brandt, D.F. Garway-Heath and F.A. Medeiros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3: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Closure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and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Closure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2006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 and D.S. Friedman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2: Glaucoma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Surgery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- Open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2005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 and J.G. Crowston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WGA Consensus Volume 1: Glaucoma Diagnosis -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Structure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and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Function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2004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: R.N. Weinreb and E.L. Greve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F2FA19E-11AB-0545-495C-81037EBC5259}"/>
              </a:ext>
            </a:extLst>
          </p:cNvPr>
          <p:cNvSpPr txBox="1">
            <a:spLocks/>
          </p:cNvSpPr>
          <p:nvPr/>
        </p:nvSpPr>
        <p:spPr>
          <a:xfrm>
            <a:off x="5701420" y="-173017"/>
            <a:ext cx="6149566" cy="106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WGA Consensus Series 1-11</a:t>
            </a:r>
          </a:p>
        </p:txBody>
      </p:sp>
    </p:spTree>
    <p:extLst>
      <p:ext uri="{BB962C8B-B14F-4D97-AF65-F5344CB8AC3E}">
        <p14:creationId xmlns:p14="http://schemas.microsoft.com/office/powerpoint/2010/main" val="793881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1773F41-6107-4E8F-6330-F6FFD8822FD4}"/>
              </a:ext>
            </a:extLst>
          </p:cNvPr>
          <p:cNvSpPr txBox="1"/>
          <p:nvPr/>
        </p:nvSpPr>
        <p:spPr>
          <a:xfrm>
            <a:off x="468517" y="2448842"/>
            <a:ext cx="10459016" cy="347787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Chair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Robert N. Weinreb, MD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La </a:t>
            </a:r>
            <a:r>
              <a:rPr kumimoji="0" lang="nl-N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Jolla</a:t>
            </a: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, CA, USA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Executive co-Chair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Ben Xu MD, PhD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Los Angeles, CA, USA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co-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Chairs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Tin Aung, MD, PhD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Singapore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Paul Foster, , MD, PhD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London, UK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David Friedman, MD, PhD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Boston, MA, USA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Xiulan Zhang, MD, PhD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Guangzhou, P.R. China</a:t>
            </a:r>
            <a:endParaRPr kumimoji="0" lang="nl-NL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F2FA19E-11AB-0545-495C-81037EBC5259}"/>
              </a:ext>
            </a:extLst>
          </p:cNvPr>
          <p:cNvSpPr txBox="1">
            <a:spLocks/>
          </p:cNvSpPr>
          <p:nvPr/>
        </p:nvSpPr>
        <p:spPr>
          <a:xfrm>
            <a:off x="396077" y="487882"/>
            <a:ext cx="10287012" cy="151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ANNOUNCING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WGA Consensus Volume 12</a:t>
            </a:r>
            <a:b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Angle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Closure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and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Angle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Closure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Glaucoma</a:t>
            </a:r>
          </a:p>
        </p:txBody>
      </p:sp>
    </p:spTree>
    <p:extLst>
      <p:ext uri="{BB962C8B-B14F-4D97-AF65-F5344CB8AC3E}">
        <p14:creationId xmlns:p14="http://schemas.microsoft.com/office/powerpoint/2010/main" val="3781099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925563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International Glaucoma Review</a:t>
            </a:r>
            <a:br>
              <a:rPr lang="en-US" dirty="0"/>
            </a:br>
            <a:r>
              <a:rPr lang="en-US" dirty="0"/>
              <a:t>Official Journal of the World Glaucoma Association - Since 1999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859F5D4-7408-844C-BAE8-CAA500D77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304" y="295048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1DD93CB-5210-B401-C7CF-EBE7C8A25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55" y="295048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41E52A6-9900-ABC5-269E-4EB3866C1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554" y="2999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1FAE74-EEA9-54E5-4C6D-7B61F476A996}"/>
              </a:ext>
            </a:extLst>
          </p:cNvPr>
          <p:cNvSpPr txBox="1">
            <a:spLocks/>
          </p:cNvSpPr>
          <p:nvPr/>
        </p:nvSpPr>
        <p:spPr>
          <a:xfrm>
            <a:off x="6017317" y="2364616"/>
            <a:ext cx="3283787" cy="45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Contributing Editors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4B9E6AD-38BA-2AD9-9D7A-27183C437E1B}"/>
              </a:ext>
            </a:extLst>
          </p:cNvPr>
          <p:cNvSpPr txBox="1"/>
          <p:nvPr/>
        </p:nvSpPr>
        <p:spPr>
          <a:xfrm>
            <a:off x="6054353" y="4427825"/>
            <a:ext cx="1594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Christopher Leung (HK) 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9741DAF-8CCE-E1FA-6FD2-50FAF102DEC5}"/>
              </a:ext>
            </a:extLst>
          </p:cNvPr>
          <p:cNvSpPr txBox="1"/>
          <p:nvPr/>
        </p:nvSpPr>
        <p:spPr>
          <a:xfrm>
            <a:off x="7687754" y="4465299"/>
            <a:ext cx="14287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Kaweh Mansouri (CH)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F6B71BF-B406-4D41-CFC9-C46D7B9943D7}"/>
              </a:ext>
            </a:extLst>
          </p:cNvPr>
          <p:cNvSpPr txBox="1"/>
          <p:nvPr/>
        </p:nvSpPr>
        <p:spPr>
          <a:xfrm>
            <a:off x="9416553" y="4479326"/>
            <a:ext cx="14287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Arthur Sit (US)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E8FF716-E8B3-B3F0-61FC-8994E8526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53" y="2803339"/>
            <a:ext cx="1756779" cy="230054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8591A51-7544-174A-BCE6-C426BA43E3D4}"/>
              </a:ext>
            </a:extLst>
          </p:cNvPr>
          <p:cNvSpPr txBox="1">
            <a:spLocks/>
          </p:cNvSpPr>
          <p:nvPr/>
        </p:nvSpPr>
        <p:spPr>
          <a:xfrm>
            <a:off x="638039" y="2417433"/>
            <a:ext cx="3283787" cy="45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Chief Editor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949FDF0-786D-35CE-0DD4-A26ED8254813}"/>
              </a:ext>
            </a:extLst>
          </p:cNvPr>
          <p:cNvSpPr txBox="1"/>
          <p:nvPr/>
        </p:nvSpPr>
        <p:spPr>
          <a:xfrm>
            <a:off x="712953" y="5232929"/>
            <a:ext cx="26983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Robert N. Weinreb (US)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B5E4D6-CD99-1708-121F-8FB4B3A7C913}"/>
              </a:ext>
            </a:extLst>
          </p:cNvPr>
          <p:cNvSpPr txBox="1"/>
          <p:nvPr/>
        </p:nvSpPr>
        <p:spPr>
          <a:xfrm>
            <a:off x="5948873" y="5376148"/>
            <a:ext cx="60943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Published by Kugler Publications on behalf of the World Glaucoma Association.</a:t>
            </a:r>
          </a:p>
        </p:txBody>
      </p:sp>
    </p:spTree>
    <p:extLst>
      <p:ext uri="{BB962C8B-B14F-4D97-AF65-F5344CB8AC3E}">
        <p14:creationId xmlns:p14="http://schemas.microsoft.com/office/powerpoint/2010/main" val="20954980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US" altLang="en-US"/>
              <a:t>What Makes IGR Unique?</a:t>
            </a:r>
            <a:endParaRPr lang="en-US" altLang="en-US" dirty="0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B5112842-4B06-7112-DABE-80686AD3E1C2}"/>
              </a:ext>
            </a:extLst>
          </p:cNvPr>
          <p:cNvSpPr txBox="1">
            <a:spLocks/>
          </p:cNvSpPr>
          <p:nvPr/>
        </p:nvSpPr>
        <p:spPr>
          <a:xfrm>
            <a:off x="442562" y="1016391"/>
            <a:ext cx="5653438" cy="3431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196850" marR="0" lvl="0" indent="0" algn="l" defTabSz="914400" rtl="0" eaLnBrk="1" fontAlgn="auto" latinLnBrk="0" hangingPunct="1">
              <a:lnSpc>
                <a:spcPct val="9000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IGR provides a reliable Glaucoma literature overview and critical review, which is 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huge time saver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to stay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on top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of the most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significant glaucoma developments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. IGR’s 4-level system for glaucoma literature works as follows: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1.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More than 3,500+ glaucoma abstracts will be added to the IGR abstract database annually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2.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The Editors Selection provides the most interesting &amp; relevant abstracts with expert comments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3.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Highlights are selected from the “Editors Selection”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4.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News flashes provide the reader with super selected one liners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Calibri" panose="020F0502020204030204"/>
                <a:cs typeface="Source Sans Pro" panose="020B0503030403020204" pitchFamily="34" charset="0"/>
              </a:rPr>
            </a:b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Calibri" panose="020F0502020204030204"/>
              <a:cs typeface="Source Sans Pro" panose="020B0503030403020204" pitchFamily="34" charset="0"/>
            </a:endParaRPr>
          </a:p>
        </p:txBody>
      </p:sp>
      <p:graphicFrame>
        <p:nvGraphicFramePr>
          <p:cNvPr id="10" name="Grafiek 6">
            <a:extLst>
              <a:ext uri="{FF2B5EF4-FFF2-40B4-BE49-F238E27FC236}">
                <a16:creationId xmlns:a16="http://schemas.microsoft.com/office/drawing/2014/main" id="{BA60203C-7609-36A2-51BA-55665504D385}"/>
              </a:ext>
            </a:extLst>
          </p:cNvPr>
          <p:cNvGraphicFramePr>
            <a:graphicFrameLocks/>
          </p:cNvGraphicFramePr>
          <p:nvPr/>
        </p:nvGraphicFramePr>
        <p:xfrm>
          <a:off x="6518187" y="10189"/>
          <a:ext cx="5615194" cy="3968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53483671-E2FE-E060-6556-7058AFFB7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8187" y="4089479"/>
            <a:ext cx="5615194" cy="1568815"/>
          </a:xfrm>
          <a:ln>
            <a:solidFill>
              <a:schemeClr val="accent1"/>
            </a:solidFill>
          </a:ln>
        </p:spPr>
        <p:txBody>
          <a:bodyPr vert="horz" lIns="91440" tIns="45720" rIns="91440" bIns="45720" numCol="1" rtlCol="0"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altLang="en-US" sz="2000" dirty="0">
                <a:solidFill>
                  <a:srgbClr val="213F78"/>
                </a:solidFill>
              </a:rPr>
              <a:t>IGR production statistics</a:t>
            </a:r>
            <a:endParaRPr lang="en-US" altLang="en-US" sz="2000" dirty="0">
              <a:solidFill>
                <a:srgbClr val="213F78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The average number of publications in Glaucoma is rapidly growing. IGR process 5-times more abstracts since 1999.</a:t>
            </a: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IGR database holds over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48,000</a:t>
            </a:r>
            <a:r>
              <a:rPr lang="en-US" altLang="en-US" sz="1600" dirty="0">
                <a:ea typeface="+mn-ea"/>
                <a:cs typeface="+mn-cs"/>
              </a:rPr>
              <a:t> searchable and categorized abstracts.</a:t>
            </a: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Of these abstracts, more than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2,500</a:t>
            </a:r>
            <a:r>
              <a:rPr lang="en-US" altLang="en-US" sz="1600" dirty="0">
                <a:ea typeface="+mn-ea"/>
                <a:cs typeface="+mn-cs"/>
              </a:rPr>
              <a:t> are commented on by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700+ </a:t>
            </a:r>
            <a:r>
              <a:rPr lang="en-US" altLang="en-US" sz="1600" dirty="0">
                <a:ea typeface="+mn-ea"/>
                <a:cs typeface="+mn-cs"/>
              </a:rPr>
              <a:t>international experts.</a:t>
            </a:r>
          </a:p>
        </p:txBody>
      </p:sp>
    </p:spTree>
    <p:extLst>
      <p:ext uri="{BB962C8B-B14F-4D97-AF65-F5344CB8AC3E}">
        <p14:creationId xmlns:p14="http://schemas.microsoft.com/office/powerpoint/2010/main" val="464304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US" altLang="en-US"/>
              <a:t>IGR Readership</a:t>
            </a:r>
            <a:endParaRPr lang="en-GB" altLang="en-US" dirty="0"/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D6E93DDB-1DC2-9E0D-4330-991076ADFFAF}"/>
              </a:ext>
            </a:extLst>
          </p:cNvPr>
          <p:cNvSpPr txBox="1">
            <a:spLocks/>
          </p:cNvSpPr>
          <p:nvPr/>
        </p:nvSpPr>
        <p:spPr>
          <a:xfrm>
            <a:off x="470843" y="1647988"/>
            <a:ext cx="4499509" cy="1781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196850" marR="0" lvl="0" indent="0" algn="l" defTabSz="914400" rtl="0" eaLnBrk="1" fontAlgn="auto" latinLnBrk="0" hangingPunct="1">
              <a:lnSpc>
                <a:spcPct val="9000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Issues are distributed free of charge to all individual members of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91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WGA affiliated glaucoma societies worldwide, representing over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20,000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glaucoma specialists.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Calibri" panose="020F0502020204030204"/>
              <a:cs typeface="Source Sans Pro" panose="020B0503030403020204" pitchFamily="34" charset="0"/>
            </a:endParaRPr>
          </a:p>
        </p:txBody>
      </p:sp>
      <p:graphicFrame>
        <p:nvGraphicFramePr>
          <p:cNvPr id="8" name="Grafiek 2">
            <a:extLst>
              <a:ext uri="{FF2B5EF4-FFF2-40B4-BE49-F238E27FC236}">
                <a16:creationId xmlns:a16="http://schemas.microsoft.com/office/drawing/2014/main" id="{D1F07BBB-1BC1-AAE5-8E44-13E7FEE76DB3}"/>
              </a:ext>
            </a:extLst>
          </p:cNvPr>
          <p:cNvGraphicFramePr>
            <a:graphicFrameLocks/>
          </p:cNvGraphicFramePr>
          <p:nvPr/>
        </p:nvGraphicFramePr>
        <p:xfrm>
          <a:off x="5617803" y="858342"/>
          <a:ext cx="6574197" cy="3360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1136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139179"/>
            <a:ext cx="4403756" cy="2356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chemeClr val="tx2"/>
                </a:solidFill>
              </a:rPr>
              <a:t>IGR offers many advertisement opportunities , contact WGA Executive Office at info@worldglaucoma.org and obtain the IGR Media Kit 2024 for more information.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GB" altLang="en-US"/>
              <a:t>Advertisements</a:t>
            </a:r>
            <a:endParaRPr lang="en-GB" alt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3EB2160-ADE2-5E67-0CF4-6D2442DB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714" y="0"/>
            <a:ext cx="5514286" cy="5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850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3B4E2654-F3CE-4A4C-88EF-8E9BDA358F2D}"/>
              </a:ext>
            </a:extLst>
          </p:cNvPr>
          <p:cNvSpPr/>
          <p:nvPr/>
        </p:nvSpPr>
        <p:spPr>
          <a:xfrm>
            <a:off x="0" y="2324275"/>
            <a:ext cx="9600702" cy="2954007"/>
          </a:xfrm>
          <a:prstGeom prst="rect">
            <a:avLst/>
          </a:pr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Irene Koomans…">
            <a:extLst>
              <a:ext uri="{FF2B5EF4-FFF2-40B4-BE49-F238E27FC236}">
                <a16:creationId xmlns:a16="http://schemas.microsoft.com/office/drawing/2014/main" id="{B45C77EC-E279-4925-A230-965C5FF2E494}"/>
              </a:ext>
            </a:extLst>
          </p:cNvPr>
          <p:cNvSpPr txBox="1"/>
          <p:nvPr/>
        </p:nvSpPr>
        <p:spPr>
          <a:xfrm>
            <a:off x="652130" y="2606080"/>
            <a:ext cx="8179450" cy="2390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400" b="1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Closing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Ningli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 Wang, MD PhD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President</a:t>
            </a:r>
          </a:p>
        </p:txBody>
      </p:sp>
      <p:pic>
        <p:nvPicPr>
          <p:cNvPr id="6" name="Picture 5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8E24F9C-8440-2499-277E-7C7EDA926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85023"/>
            <a:ext cx="2359403" cy="9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4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604B-59FF-8804-DD96-4DC6B26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Next IPE Meeting</a:t>
            </a:r>
            <a:endParaRPr lang="en-NL" dirty="0"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73869-E36F-ACBF-D3EC-F06A6C98DF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TBA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8673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th WORLD GLAUCOMA CONGRESS…">
            <a:extLst>
              <a:ext uri="{FF2B5EF4-FFF2-40B4-BE49-F238E27FC236}">
                <a16:creationId xmlns:a16="http://schemas.microsoft.com/office/drawing/2014/main" id="{3C4BEC9A-3CD2-4752-9886-7028B528B6D9}"/>
              </a:ext>
            </a:extLst>
          </p:cNvPr>
          <p:cNvSpPr txBox="1"/>
          <p:nvPr/>
        </p:nvSpPr>
        <p:spPr>
          <a:xfrm>
            <a:off x="948647" y="2146598"/>
            <a:ext cx="10294706" cy="128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ctr"/>
            <a:r>
              <a:rPr lang="en-US" sz="8000" b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462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WGC_presentation_2013B">
  <a:themeElements>
    <a:clrScheme name="WGA">
      <a:dk1>
        <a:srgbClr val="0C2340"/>
      </a:dk1>
      <a:lt1>
        <a:sysClr val="window" lastClr="FFFFFF"/>
      </a:lt1>
      <a:dk2>
        <a:srgbClr val="1E4079"/>
      </a:dk2>
      <a:lt2>
        <a:srgbClr val="EEECE1"/>
      </a:lt2>
      <a:accent1>
        <a:srgbClr val="1E4079"/>
      </a:accent1>
      <a:accent2>
        <a:srgbClr val="C42127"/>
      </a:accent2>
      <a:accent3>
        <a:srgbClr val="FBEE23"/>
      </a:accent3>
      <a:accent4>
        <a:srgbClr val="000000"/>
      </a:accent4>
      <a:accent5>
        <a:srgbClr val="000000"/>
      </a:accent5>
      <a:accent6>
        <a:srgbClr val="000000"/>
      </a:accent6>
      <a:hlink>
        <a:srgbClr val="0C2340"/>
      </a:hlink>
      <a:folHlink>
        <a:srgbClr val="1E40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0000"/>
      </a:accent1>
      <a:accent2>
        <a:srgbClr val="FA6F6B"/>
      </a:accent2>
      <a:accent3>
        <a:srgbClr val="FA6F6B"/>
      </a:accent3>
      <a:accent4>
        <a:srgbClr val="FF6566"/>
      </a:accent4>
      <a:accent5>
        <a:srgbClr val="E64823"/>
      </a:accent5>
      <a:accent6>
        <a:srgbClr val="EF917B"/>
      </a:accent6>
      <a:hlink>
        <a:srgbClr val="DA372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Custom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0000"/>
      </a:accent1>
      <a:accent2>
        <a:srgbClr val="FA6F6B"/>
      </a:accent2>
      <a:accent3>
        <a:srgbClr val="FA6F6B"/>
      </a:accent3>
      <a:accent4>
        <a:srgbClr val="FF6566"/>
      </a:accent4>
      <a:accent5>
        <a:srgbClr val="E64823"/>
      </a:accent5>
      <a:accent6>
        <a:srgbClr val="EF917B"/>
      </a:accent6>
      <a:hlink>
        <a:srgbClr val="DA372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WGC_presentation_2013B">
  <a:themeElements>
    <a:clrScheme name="WGA">
      <a:dk1>
        <a:srgbClr val="0C2340"/>
      </a:dk1>
      <a:lt1>
        <a:sysClr val="window" lastClr="FFFFFF"/>
      </a:lt1>
      <a:dk2>
        <a:srgbClr val="1E4079"/>
      </a:dk2>
      <a:lt2>
        <a:srgbClr val="EEECE1"/>
      </a:lt2>
      <a:accent1>
        <a:srgbClr val="1E4079"/>
      </a:accent1>
      <a:accent2>
        <a:srgbClr val="C42127"/>
      </a:accent2>
      <a:accent3>
        <a:srgbClr val="FBEE23"/>
      </a:accent3>
      <a:accent4>
        <a:srgbClr val="000000"/>
      </a:accent4>
      <a:accent5>
        <a:srgbClr val="000000"/>
      </a:accent5>
      <a:accent6>
        <a:srgbClr val="000000"/>
      </a:accent6>
      <a:hlink>
        <a:srgbClr val="0C2340"/>
      </a:hlink>
      <a:folHlink>
        <a:srgbClr val="1E40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Custom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0000"/>
      </a:accent1>
      <a:accent2>
        <a:srgbClr val="FA6F6B"/>
      </a:accent2>
      <a:accent3>
        <a:srgbClr val="FA6F6B"/>
      </a:accent3>
      <a:accent4>
        <a:srgbClr val="FF6566"/>
      </a:accent4>
      <a:accent5>
        <a:srgbClr val="E64823"/>
      </a:accent5>
      <a:accent6>
        <a:srgbClr val="EF917B"/>
      </a:accent6>
      <a:hlink>
        <a:srgbClr val="DA372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8" ma:contentTypeDescription="Create a new document." ma:contentTypeScope="" ma:versionID="06365f2cd6b73ab2ee66dbacf786d687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64a333ad750167b6ef530a7137122b85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  <MediaLengthInSeconds xmlns="436636ef-6117-4937-8d14-6408b58b3f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85D007-F31F-4A5D-8526-C1BF6F55D4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636ef-6117-4937-8d14-6408b58b3f6a"/>
    <ds:schemaRef ds:uri="afbb3e09-20fc-41fe-891c-ad2d1d514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CF737B-7868-49D1-93AD-63B73955C639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436636ef-6117-4937-8d14-6408b58b3f6a"/>
    <ds:schemaRef ds:uri="http://purl.org/dc/elements/1.1/"/>
    <ds:schemaRef ds:uri="http://schemas.openxmlformats.org/package/2006/metadata/core-properties"/>
    <ds:schemaRef ds:uri="afbb3e09-20fc-41fe-891c-ad2d1d514bb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3EDEA6-E6CB-4BFD-86AC-608BFBD86E5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5385</TotalTime>
  <Words>1473</Words>
  <Application>Microsoft Office PowerPoint</Application>
  <PresentationFormat>Widescreen</PresentationFormat>
  <Paragraphs>268</Paragraphs>
  <Slides>40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40</vt:i4>
      </vt:variant>
    </vt:vector>
  </HeadingPairs>
  <TitlesOfParts>
    <vt:vector size="58" baseType="lpstr">
      <vt:lpstr>Source Sans Pro Black</vt:lpstr>
      <vt:lpstr>Source Sans Pro</vt:lpstr>
      <vt:lpstr>CenturyGothic-Bold</vt:lpstr>
      <vt:lpstr>Wingdings</vt:lpstr>
      <vt:lpstr>Calibri Light</vt:lpstr>
      <vt:lpstr>Arial</vt:lpstr>
      <vt:lpstr>Source Sans Pro Semibold</vt:lpstr>
      <vt:lpstr>Calibri</vt:lpstr>
      <vt:lpstr>WGC_presentation_2013B</vt:lpstr>
      <vt:lpstr>office theme</vt:lpstr>
      <vt:lpstr>Office Theme</vt:lpstr>
      <vt:lpstr>Office Theme</vt:lpstr>
      <vt:lpstr>Office Theme</vt:lpstr>
      <vt:lpstr>Kantoorthema</vt:lpstr>
      <vt:lpstr>1_WGC_presentation_2013B</vt:lpstr>
      <vt:lpstr>6_Office Theme</vt:lpstr>
      <vt:lpstr>1_Kantoorthema</vt:lpstr>
      <vt:lpstr>2_Kantoorthema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WGA industry members</vt:lpstr>
      <vt:lpstr>PowerPoint Presentation</vt:lpstr>
      <vt:lpstr>PowerPoint Presentation</vt:lpstr>
      <vt:lpstr>PowerPoint Presentation</vt:lpstr>
      <vt:lpstr>11th World Glaucoma Congress</vt:lpstr>
      <vt:lpstr>PowerPoint Presentation</vt:lpstr>
      <vt:lpstr>WGC-2025 Program Planning Committee</vt:lpstr>
      <vt:lpstr>Hawaii Entry Requirement | VISA to the United States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ICO-World Glaucoma Association 3 Month Fellowship Program</vt:lpstr>
      <vt:lpstr>PowerPoint Presentation</vt:lpstr>
      <vt:lpstr>PowerPoint Presentation</vt:lpstr>
      <vt:lpstr>6th Surgical Grand Rounds – September 19, 2024</vt:lpstr>
      <vt:lpstr>PowerPoint Presentation</vt:lpstr>
      <vt:lpstr>PowerPoint Presentation</vt:lpstr>
      <vt:lpstr>Basic and Continued Courses</vt:lpstr>
      <vt:lpstr>Advanced Course in Glaucoma</vt:lpstr>
      <vt:lpstr>1107 more participants than 2023 </vt:lpstr>
      <vt:lpstr>PowerPoint Presentation</vt:lpstr>
      <vt:lpstr>PowerPoint Presentation</vt:lpstr>
      <vt:lpstr>PowerPoint Presentation</vt:lpstr>
      <vt:lpstr>PowerPoint Presentation</vt:lpstr>
      <vt:lpstr>International Glaucoma Review Official Journal of the World Glaucoma Association - Since 1999</vt:lpstr>
      <vt:lpstr>What Makes IGR Unique?</vt:lpstr>
      <vt:lpstr>IGR Readership</vt:lpstr>
      <vt:lpstr>Advertisements</vt:lpstr>
      <vt:lpstr>PowerPoint Presentation</vt:lpstr>
      <vt:lpstr>Next IPE Meeting</vt:lpstr>
      <vt:lpstr>PowerPoint Presentation</vt:lpstr>
    </vt:vector>
  </TitlesOfParts>
  <Company>3bergen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Koomans (worldglaucoma.org)</dc:creator>
  <cp:lastModifiedBy>Fatima Azzahra</cp:lastModifiedBy>
  <cp:revision>120</cp:revision>
  <dcterms:created xsi:type="dcterms:W3CDTF">2013-07-06T21:03:45Z</dcterms:created>
  <dcterms:modified xsi:type="dcterms:W3CDTF">2024-08-12T07:19:57Z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Order">
    <vt:r8>1604500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MediaServiceImageTags">
    <vt:lpwstr/>
  </property>
  <property fmtid="{D5CDD505-2E9C-101B-9397-08002B2CF9AE}" pid="9" name="_dlc_policyId">
    <vt:lpwstr>0x010100912C9CAFA49A464A97E38C4F6FEA57DD|-2012052690</vt:lpwstr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ItemRetentionFormula">
    <vt:lpwstr>&lt;formula id="Microsoft.Office.RecordsManagement.PolicyFeatures.Expiration.Formula.BuiltIn"&gt;&lt;number&gt;7&lt;/number&gt;&lt;property&gt;Modified&lt;/property&gt;&lt;propertyId&gt;28cf69c5-fa48-462a-b5cd-27b6f9d2bd5f&lt;/propertyId&gt;&lt;period&gt;days&lt;/period&gt;&lt;/formula&gt;</vt:lpwstr>
  </property>
  <property fmtid="{D5CDD505-2E9C-101B-9397-08002B2CF9AE}" pid="13" name="MSIP_Label_d026bb9f-849e-4520-adf3-36adc211bebd_Enabled">
    <vt:lpwstr>true</vt:lpwstr>
  </property>
  <property fmtid="{D5CDD505-2E9C-101B-9397-08002B2CF9AE}" pid="14" name="MSIP_Label_d026bb9f-849e-4520-adf3-36adc211bebd_SetDate">
    <vt:lpwstr>2023-06-04T06:46:28Z</vt:lpwstr>
  </property>
  <property fmtid="{D5CDD505-2E9C-101B-9397-08002B2CF9AE}" pid="15" name="MSIP_Label_d026bb9f-849e-4520-adf3-36adc211bebd_Method">
    <vt:lpwstr>Privileged</vt:lpwstr>
  </property>
  <property fmtid="{D5CDD505-2E9C-101B-9397-08002B2CF9AE}" pid="16" name="MSIP_Label_d026bb9f-849e-4520-adf3-36adc211bebd_Name">
    <vt:lpwstr>Public</vt:lpwstr>
  </property>
  <property fmtid="{D5CDD505-2E9C-101B-9397-08002B2CF9AE}" pid="17" name="MSIP_Label_d026bb9f-849e-4520-adf3-36adc211bebd_SiteId">
    <vt:lpwstr>ac144e41-8001-48f0-9e1c-170716ed06b6</vt:lpwstr>
  </property>
  <property fmtid="{D5CDD505-2E9C-101B-9397-08002B2CF9AE}" pid="18" name="MSIP_Label_d026bb9f-849e-4520-adf3-36adc211bebd_ActionId">
    <vt:lpwstr>53bf0516-e2ba-4b38-ba41-906450456549</vt:lpwstr>
  </property>
  <property fmtid="{D5CDD505-2E9C-101B-9397-08002B2CF9AE}" pid="19" name="MSIP_Label_d026bb9f-849e-4520-adf3-36adc211bebd_ContentBits">
    <vt:lpwstr>0</vt:lpwstr>
  </property>
</Properties>
</file>