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media/image86.jpg" ContentType="image/jpg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44" r:id="rId4"/>
    <p:sldMasterId id="2147483746" r:id="rId5"/>
    <p:sldMasterId id="2147483777" r:id="rId6"/>
    <p:sldMasterId id="2147483798" r:id="rId7"/>
    <p:sldMasterId id="2147483863" r:id="rId8"/>
    <p:sldMasterId id="2147483877" r:id="rId9"/>
  </p:sldMasterIdLst>
  <p:notesMasterIdLst>
    <p:notesMasterId r:id="rId62"/>
  </p:notesMasterIdLst>
  <p:handoutMasterIdLst>
    <p:handoutMasterId r:id="rId63"/>
  </p:handoutMasterIdLst>
  <p:sldIdLst>
    <p:sldId id="1035" r:id="rId10"/>
    <p:sldId id="1202" r:id="rId11"/>
    <p:sldId id="1330" r:id="rId12"/>
    <p:sldId id="1153" r:id="rId13"/>
    <p:sldId id="1366" r:id="rId14"/>
    <p:sldId id="1360" r:id="rId15"/>
    <p:sldId id="1349" r:id="rId16"/>
    <p:sldId id="1364" r:id="rId17"/>
    <p:sldId id="1350" r:id="rId18"/>
    <p:sldId id="1361" r:id="rId19"/>
    <p:sldId id="1376" r:id="rId20"/>
    <p:sldId id="1377" r:id="rId21"/>
    <p:sldId id="1408" r:id="rId22"/>
    <p:sldId id="1381" r:id="rId23"/>
    <p:sldId id="1369" r:id="rId24"/>
    <p:sldId id="825" r:id="rId25"/>
    <p:sldId id="1331" r:id="rId26"/>
    <p:sldId id="1382" r:id="rId27"/>
    <p:sldId id="1293" r:id="rId28"/>
    <p:sldId id="827" r:id="rId29"/>
    <p:sldId id="1409" r:id="rId30"/>
    <p:sldId id="1352" r:id="rId31"/>
    <p:sldId id="1370" r:id="rId32"/>
    <p:sldId id="1371" r:id="rId33"/>
    <p:sldId id="1372" r:id="rId34"/>
    <p:sldId id="1373" r:id="rId35"/>
    <p:sldId id="861" r:id="rId36"/>
    <p:sldId id="863" r:id="rId37"/>
    <p:sldId id="865" r:id="rId38"/>
    <p:sldId id="1211" r:id="rId39"/>
    <p:sldId id="1028" r:id="rId40"/>
    <p:sldId id="1024" r:id="rId41"/>
    <p:sldId id="1018" r:id="rId42"/>
    <p:sldId id="1027" r:id="rId43"/>
    <p:sldId id="1026" r:id="rId44"/>
    <p:sldId id="1025" r:id="rId45"/>
    <p:sldId id="1362" r:id="rId46"/>
    <p:sldId id="1053" r:id="rId47"/>
    <p:sldId id="1336" r:id="rId48"/>
    <p:sldId id="787" r:id="rId49"/>
    <p:sldId id="1334" r:id="rId50"/>
    <p:sldId id="1410" r:id="rId51"/>
    <p:sldId id="1368" r:id="rId52"/>
    <p:sldId id="1411" r:id="rId53"/>
    <p:sldId id="1403" r:id="rId54"/>
    <p:sldId id="1412" r:id="rId55"/>
    <p:sldId id="1413" r:id="rId56"/>
    <p:sldId id="1402" r:id="rId57"/>
    <p:sldId id="1385" r:id="rId58"/>
    <p:sldId id="1389" r:id="rId59"/>
    <p:sldId id="1347" r:id="rId60"/>
    <p:sldId id="1225" r:id="rId61"/>
  </p:sldIdLst>
  <p:sldSz cx="12192000" cy="6858000"/>
  <p:notesSz cx="6858000" cy="9144000"/>
  <p:embeddedFontLst>
    <p:embeddedFont>
      <p:font typeface="Arial Unicode MS" panose="020B0604020202020204" charset="-128"/>
      <p:regular r:id="rId64"/>
    </p:embeddedFont>
    <p:embeddedFont>
      <p:font typeface="Source Sans Pro" panose="020B0503030403020204" pitchFamily="34" charset="0"/>
      <p:regular r:id="rId65"/>
      <p:bold r:id="rId66"/>
      <p:italic r:id="rId67"/>
      <p:boldItalic r:id="rId68"/>
    </p:embeddedFont>
    <p:embeddedFont>
      <p:font typeface="Source Sans Pro Black" panose="020B0803030403020204" pitchFamily="34" charset="0"/>
      <p:bold r:id="rId69"/>
      <p:italic r:id="rId70"/>
      <p:boldItalic r:id="rId71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407F"/>
    <a:srgbClr val="00A54E"/>
    <a:srgbClr val="213F78"/>
    <a:srgbClr val="FFF000"/>
    <a:srgbClr val="089D47"/>
    <a:srgbClr val="048E9A"/>
    <a:srgbClr val="2CACE3"/>
    <a:srgbClr val="37DC79"/>
    <a:srgbClr val="C416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DB0070-027A-466D-ACBB-7216209F30C2}" v="49" dt="2024-08-12T07:15:33.0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handoutMaster" Target="handoutMasters/handoutMaster1.xml"/><Relationship Id="rId68" Type="http://schemas.openxmlformats.org/officeDocument/2006/relationships/font" Target="fonts/font5.fntdata"/><Relationship Id="rId16" Type="http://schemas.openxmlformats.org/officeDocument/2006/relationships/slide" Target="slides/slide7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font" Target="fonts/font3.fntdata"/><Relationship Id="rId7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2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77" Type="http://schemas.microsoft.com/office/2015/10/relationships/revisionInfo" Target="revisionInfo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2.xml"/><Relationship Id="rId72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font" Target="fonts/font4.fntdata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notesMaster" Target="notesMasters/notesMaster1.xml"/><Relationship Id="rId70" Type="http://schemas.openxmlformats.org/officeDocument/2006/relationships/font" Target="fonts/font7.fntdata"/><Relationship Id="rId75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font" Target="fonts/font2.fntdata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8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tima Azzahra" userId="039cf420-53de-473d-b2df-bb8e2c655e31" providerId="ADAL" clId="{B81C978F-425B-48FF-88DA-70AD7E4AFAB3}"/>
    <pc:docChg chg="undo custSel addSld delSld modSld sldOrd delMainMaster">
      <pc:chgData name="Fatima Azzahra" userId="039cf420-53de-473d-b2df-bb8e2c655e31" providerId="ADAL" clId="{B81C978F-425B-48FF-88DA-70AD7E4AFAB3}" dt="2024-04-02T10:05:55.459" v="2385" actId="27918"/>
      <pc:docMkLst>
        <pc:docMk/>
      </pc:docMkLst>
      <pc:sldChg chg="del">
        <pc:chgData name="Fatima Azzahra" userId="039cf420-53de-473d-b2df-bb8e2c655e31" providerId="ADAL" clId="{B81C978F-425B-48FF-88DA-70AD7E4AFAB3}" dt="2024-03-27T10:38:02.227" v="1685" actId="47"/>
        <pc:sldMkLst>
          <pc:docMk/>
          <pc:sldMk cId="216555156" sldId="256"/>
        </pc:sldMkLst>
      </pc:sldChg>
      <pc:sldChg chg="del">
        <pc:chgData name="Fatima Azzahra" userId="039cf420-53de-473d-b2df-bb8e2c655e31" providerId="ADAL" clId="{B81C978F-425B-48FF-88DA-70AD7E4AFAB3}" dt="2024-03-25T15:31:47.619" v="109" actId="47"/>
        <pc:sldMkLst>
          <pc:docMk/>
          <pc:sldMk cId="3169830985" sldId="428"/>
        </pc:sldMkLst>
      </pc:sldChg>
      <pc:sldChg chg="del">
        <pc:chgData name="Fatima Azzahra" userId="039cf420-53de-473d-b2df-bb8e2c655e31" providerId="ADAL" clId="{B81C978F-425B-48FF-88DA-70AD7E4AFAB3}" dt="2024-03-27T10:54:50.048" v="2105" actId="47"/>
        <pc:sldMkLst>
          <pc:docMk/>
          <pc:sldMk cId="582336659" sldId="787"/>
        </pc:sldMkLst>
      </pc:sldChg>
      <pc:sldChg chg="modSp mod">
        <pc:chgData name="Fatima Azzahra" userId="039cf420-53de-473d-b2df-bb8e2c655e31" providerId="ADAL" clId="{B81C978F-425B-48FF-88DA-70AD7E4AFAB3}" dt="2024-03-26T09:06:45.958" v="651" actId="13926"/>
        <pc:sldMkLst>
          <pc:docMk/>
          <pc:sldMk cId="782244729" sldId="825"/>
        </pc:sldMkLst>
        <pc:spChg chg="mod">
          <ac:chgData name="Fatima Azzahra" userId="039cf420-53de-473d-b2df-bb8e2c655e31" providerId="ADAL" clId="{B81C978F-425B-48FF-88DA-70AD7E4AFAB3}" dt="2024-03-26T09:06:45.958" v="651" actId="13926"/>
          <ac:spMkLst>
            <pc:docMk/>
            <pc:sldMk cId="782244729" sldId="825"/>
            <ac:spMk id="2" creationId="{00000000-0000-0000-0000-000000000000}"/>
          </ac:spMkLst>
        </pc:spChg>
      </pc:sldChg>
      <pc:sldChg chg="addSp delSp modSp mod">
        <pc:chgData name="Fatima Azzahra" userId="039cf420-53de-473d-b2df-bb8e2c655e31" providerId="ADAL" clId="{B81C978F-425B-48FF-88DA-70AD7E4AFAB3}" dt="2024-03-26T09:24:56.560" v="698" actId="403"/>
        <pc:sldMkLst>
          <pc:docMk/>
          <pc:sldMk cId="49754240" sldId="827"/>
        </pc:sldMkLst>
        <pc:spChg chg="add del mod">
          <ac:chgData name="Fatima Azzahra" userId="039cf420-53de-473d-b2df-bb8e2c655e31" providerId="ADAL" clId="{B81C978F-425B-48FF-88DA-70AD7E4AFAB3}" dt="2024-03-26T09:22:16.593" v="675" actId="478"/>
          <ac:spMkLst>
            <pc:docMk/>
            <pc:sldMk cId="49754240" sldId="827"/>
            <ac:spMk id="3" creationId="{09DD1612-AEA2-0EEA-84DE-1686A8BFF149}"/>
          </ac:spMkLst>
        </pc:spChg>
        <pc:spChg chg="add del mod">
          <ac:chgData name="Fatima Azzahra" userId="039cf420-53de-473d-b2df-bb8e2c655e31" providerId="ADAL" clId="{B81C978F-425B-48FF-88DA-70AD7E4AFAB3}" dt="2024-03-26T09:24:32.685" v="694" actId="478"/>
          <ac:spMkLst>
            <pc:docMk/>
            <pc:sldMk cId="49754240" sldId="827"/>
            <ac:spMk id="5" creationId="{F8D5FC20-16FB-5C0F-0A8D-560B1604A2E9}"/>
          </ac:spMkLst>
        </pc:spChg>
        <pc:spChg chg="mod">
          <ac:chgData name="Fatima Azzahra" userId="039cf420-53de-473d-b2df-bb8e2c655e31" providerId="ADAL" clId="{B81C978F-425B-48FF-88DA-70AD7E4AFAB3}" dt="2024-03-26T09:22:37.705" v="679" actId="207"/>
          <ac:spMkLst>
            <pc:docMk/>
            <pc:sldMk cId="49754240" sldId="827"/>
            <ac:spMk id="146434" creationId="{00000000-0000-0000-0000-000000000000}"/>
          </ac:spMkLst>
        </pc:spChg>
        <pc:spChg chg="del">
          <ac:chgData name="Fatima Azzahra" userId="039cf420-53de-473d-b2df-bb8e2c655e31" providerId="ADAL" clId="{B81C978F-425B-48FF-88DA-70AD7E4AFAB3}" dt="2024-03-26T09:22:06.270" v="657" actId="478"/>
          <ac:spMkLst>
            <pc:docMk/>
            <pc:sldMk cId="49754240" sldId="827"/>
            <ac:spMk id="146435" creationId="{00000000-0000-0000-0000-000000000000}"/>
          </ac:spMkLst>
        </pc:spChg>
        <pc:graphicFrameChg chg="add mod modGraphic">
          <ac:chgData name="Fatima Azzahra" userId="039cf420-53de-473d-b2df-bb8e2c655e31" providerId="ADAL" clId="{B81C978F-425B-48FF-88DA-70AD7E4AFAB3}" dt="2024-03-26T09:24:56.560" v="698" actId="403"/>
          <ac:graphicFrameMkLst>
            <pc:docMk/>
            <pc:sldMk cId="49754240" sldId="827"/>
            <ac:graphicFrameMk id="4" creationId="{B5CA8BD3-29B3-119D-3D49-56346D542A27}"/>
          </ac:graphicFrameMkLst>
        </pc:graphicFrameChg>
      </pc:sldChg>
      <pc:sldChg chg="delSp modSp del mod ord">
        <pc:chgData name="Fatima Azzahra" userId="039cf420-53de-473d-b2df-bb8e2c655e31" providerId="ADAL" clId="{B81C978F-425B-48FF-88DA-70AD7E4AFAB3}" dt="2024-03-27T10:36:20.735" v="1656" actId="47"/>
        <pc:sldMkLst>
          <pc:docMk/>
          <pc:sldMk cId="66491205" sldId="832"/>
        </pc:sldMkLst>
        <pc:spChg chg="del">
          <ac:chgData name="Fatima Azzahra" userId="039cf420-53de-473d-b2df-bb8e2c655e31" providerId="ADAL" clId="{B81C978F-425B-48FF-88DA-70AD7E4AFAB3}" dt="2024-03-27T10:33:54.253" v="1618" actId="478"/>
          <ac:spMkLst>
            <pc:docMk/>
            <pc:sldMk cId="66491205" sldId="832"/>
            <ac:spMk id="3" creationId="{B3888805-BB9E-53E0-F19D-98A8F689F7B2}"/>
          </ac:spMkLst>
        </pc:spChg>
        <pc:picChg chg="del mod">
          <ac:chgData name="Fatima Azzahra" userId="039cf420-53de-473d-b2df-bb8e2c655e31" providerId="ADAL" clId="{B81C978F-425B-48FF-88DA-70AD7E4AFAB3}" dt="2024-03-27T10:34:35.922" v="1629" actId="478"/>
          <ac:picMkLst>
            <pc:docMk/>
            <pc:sldMk cId="66491205" sldId="832"/>
            <ac:picMk id="6" creationId="{D4AE8E13-2852-4ABC-89C7-B04580D31589}"/>
          </ac:picMkLst>
        </pc:picChg>
        <pc:picChg chg="del mod">
          <ac:chgData name="Fatima Azzahra" userId="039cf420-53de-473d-b2df-bb8e2c655e31" providerId="ADAL" clId="{B81C978F-425B-48FF-88DA-70AD7E4AFAB3}" dt="2024-03-27T10:34:39.605" v="1630" actId="478"/>
          <ac:picMkLst>
            <pc:docMk/>
            <pc:sldMk cId="66491205" sldId="832"/>
            <ac:picMk id="5124" creationId="{5ED1D483-5651-4722-B21E-3B716EDA397C}"/>
          </ac:picMkLst>
        </pc:picChg>
      </pc:sldChg>
      <pc:sldChg chg="modSp mod">
        <pc:chgData name="Fatima Azzahra" userId="039cf420-53de-473d-b2df-bb8e2c655e31" providerId="ADAL" clId="{B81C978F-425B-48FF-88DA-70AD7E4AFAB3}" dt="2024-03-25T15:29:21.993" v="20" actId="20577"/>
        <pc:sldMkLst>
          <pc:docMk/>
          <pc:sldMk cId="4187727754" sldId="1035"/>
        </pc:sldMkLst>
        <pc:spChg chg="mod">
          <ac:chgData name="Fatima Azzahra" userId="039cf420-53de-473d-b2df-bb8e2c655e31" providerId="ADAL" clId="{B81C978F-425B-48FF-88DA-70AD7E4AFAB3}" dt="2024-03-25T15:29:21.993" v="20" actId="20577"/>
          <ac:spMkLst>
            <pc:docMk/>
            <pc:sldMk cId="4187727754" sldId="1035"/>
            <ac:spMk id="13" creationId="{EE756D3C-21D2-4040-9810-01F1EB04FA08}"/>
          </ac:spMkLst>
        </pc:spChg>
      </pc:sldChg>
      <pc:sldChg chg="modSp mod">
        <pc:chgData name="Fatima Azzahra" userId="039cf420-53de-473d-b2df-bb8e2c655e31" providerId="ADAL" clId="{B81C978F-425B-48FF-88DA-70AD7E4AFAB3}" dt="2024-03-27T13:21:59.826" v="2286" actId="20577"/>
        <pc:sldMkLst>
          <pc:docMk/>
          <pc:sldMk cId="1117929742" sldId="1053"/>
        </pc:sldMkLst>
        <pc:spChg chg="mod">
          <ac:chgData name="Fatima Azzahra" userId="039cf420-53de-473d-b2df-bb8e2c655e31" providerId="ADAL" clId="{B81C978F-425B-48FF-88DA-70AD7E4AFAB3}" dt="2024-03-27T13:21:59.826" v="2286" actId="20577"/>
          <ac:spMkLst>
            <pc:docMk/>
            <pc:sldMk cId="1117929742" sldId="1053"/>
            <ac:spMk id="3" creationId="{00000000-0000-0000-0000-000000000000}"/>
          </ac:spMkLst>
        </pc:spChg>
      </pc:sldChg>
      <pc:sldChg chg="del">
        <pc:chgData name="Fatima Azzahra" userId="039cf420-53de-473d-b2df-bb8e2c655e31" providerId="ADAL" clId="{B81C978F-425B-48FF-88DA-70AD7E4AFAB3}" dt="2024-03-27T10:33:24.820" v="1606" actId="47"/>
        <pc:sldMkLst>
          <pc:docMk/>
          <pc:sldMk cId="1218742315" sldId="1067"/>
        </pc:sldMkLst>
      </pc:sldChg>
      <pc:sldChg chg="modSp mod">
        <pc:chgData name="Fatima Azzahra" userId="039cf420-53de-473d-b2df-bb8e2c655e31" providerId="ADAL" clId="{B81C978F-425B-48FF-88DA-70AD7E4AFAB3}" dt="2024-03-25T15:30:27.643" v="81" actId="20577"/>
        <pc:sldMkLst>
          <pc:docMk/>
          <pc:sldMk cId="1571976325" sldId="1153"/>
        </pc:sldMkLst>
        <pc:spChg chg="mod">
          <ac:chgData name="Fatima Azzahra" userId="039cf420-53de-473d-b2df-bb8e2c655e31" providerId="ADAL" clId="{B81C978F-425B-48FF-88DA-70AD7E4AFAB3}" dt="2024-03-25T15:30:27.643" v="81" actId="20577"/>
          <ac:spMkLst>
            <pc:docMk/>
            <pc:sldMk cId="1571976325" sldId="1153"/>
            <ac:spMk id="6" creationId="{13497AF6-A4B8-43DA-ACF6-0B048E35791D}"/>
          </ac:spMkLst>
        </pc:spChg>
      </pc:sldChg>
      <pc:sldChg chg="modSp mod">
        <pc:chgData name="Fatima Azzahra" userId="039cf420-53de-473d-b2df-bb8e2c655e31" providerId="ADAL" clId="{B81C978F-425B-48FF-88DA-70AD7E4AFAB3}" dt="2024-03-25T15:30:39.234" v="107" actId="20577"/>
        <pc:sldMkLst>
          <pc:docMk/>
          <pc:sldMk cId="391838734" sldId="1155"/>
        </pc:sldMkLst>
        <pc:spChg chg="mod">
          <ac:chgData name="Fatima Azzahra" userId="039cf420-53de-473d-b2df-bb8e2c655e31" providerId="ADAL" clId="{B81C978F-425B-48FF-88DA-70AD7E4AFAB3}" dt="2024-03-25T15:30:39.234" v="107" actId="20577"/>
          <ac:spMkLst>
            <pc:docMk/>
            <pc:sldMk cId="391838734" sldId="1155"/>
            <ac:spMk id="3" creationId="{00000000-0000-0000-0000-000000000000}"/>
          </ac:spMkLst>
        </pc:spChg>
      </pc:sldChg>
      <pc:sldChg chg="modSp mod">
        <pc:chgData name="Fatima Azzahra" userId="039cf420-53de-473d-b2df-bb8e2c655e31" providerId="ADAL" clId="{B81C978F-425B-48FF-88DA-70AD7E4AFAB3}" dt="2024-04-02T08:53:19.292" v="2379" actId="20577"/>
        <pc:sldMkLst>
          <pc:docMk/>
          <pc:sldMk cId="2739205087" sldId="1202"/>
        </pc:sldMkLst>
        <pc:spChg chg="mod">
          <ac:chgData name="Fatima Azzahra" userId="039cf420-53de-473d-b2df-bb8e2c655e31" providerId="ADAL" clId="{B81C978F-425B-48FF-88DA-70AD7E4AFAB3}" dt="2024-04-02T08:53:19.292" v="2379" actId="20577"/>
          <ac:spMkLst>
            <pc:docMk/>
            <pc:sldMk cId="2739205087" sldId="1202"/>
            <ac:spMk id="2" creationId="{00000000-0000-0000-0000-000000000000}"/>
          </ac:spMkLst>
        </pc:spChg>
        <pc:spChg chg="mod">
          <ac:chgData name="Fatima Azzahra" userId="039cf420-53de-473d-b2df-bb8e2c655e31" providerId="ADAL" clId="{B81C978F-425B-48FF-88DA-70AD7E4AFAB3}" dt="2024-03-25T15:29:37.714" v="57" actId="20577"/>
          <ac:spMkLst>
            <pc:docMk/>
            <pc:sldMk cId="2739205087" sldId="1202"/>
            <ac:spMk id="3" creationId="{00000000-0000-0000-0000-000000000000}"/>
          </ac:spMkLst>
        </pc:spChg>
      </pc:sldChg>
      <pc:sldChg chg="modSp mod">
        <pc:chgData name="Fatima Azzahra" userId="039cf420-53de-473d-b2df-bb8e2c655e31" providerId="ADAL" clId="{B81C978F-425B-48FF-88DA-70AD7E4AFAB3}" dt="2024-03-29T09:25:10.425" v="2377" actId="20577"/>
        <pc:sldMkLst>
          <pc:docMk/>
          <pc:sldMk cId="1612380250" sldId="1211"/>
        </pc:sldMkLst>
        <pc:spChg chg="mod">
          <ac:chgData name="Fatima Azzahra" userId="039cf420-53de-473d-b2df-bb8e2c655e31" providerId="ADAL" clId="{B81C978F-425B-48FF-88DA-70AD7E4AFAB3}" dt="2024-03-29T09:25:10.425" v="2377" actId="20577"/>
          <ac:spMkLst>
            <pc:docMk/>
            <pc:sldMk cId="1612380250" sldId="1211"/>
            <ac:spMk id="2" creationId="{00000000-0000-0000-0000-000000000000}"/>
          </ac:spMkLst>
        </pc:spChg>
      </pc:sldChg>
      <pc:sldChg chg="del">
        <pc:chgData name="Fatima Azzahra" userId="039cf420-53de-473d-b2df-bb8e2c655e31" providerId="ADAL" clId="{B81C978F-425B-48FF-88DA-70AD7E4AFAB3}" dt="2024-03-26T09:26:18.058" v="709" actId="47"/>
        <pc:sldMkLst>
          <pc:docMk/>
          <pc:sldMk cId="2914888727" sldId="1222"/>
        </pc:sldMkLst>
      </pc:sldChg>
      <pc:sldChg chg="del">
        <pc:chgData name="Fatima Azzahra" userId="039cf420-53de-473d-b2df-bb8e2c655e31" providerId="ADAL" clId="{B81C978F-425B-48FF-88DA-70AD7E4AFAB3}" dt="2024-03-27T10:36:49.754" v="1658" actId="47"/>
        <pc:sldMkLst>
          <pc:docMk/>
          <pc:sldMk cId="3225099581" sldId="1224"/>
        </pc:sldMkLst>
      </pc:sldChg>
      <pc:sldChg chg="del">
        <pc:chgData name="Fatima Azzahra" userId="039cf420-53de-473d-b2df-bb8e2c655e31" providerId="ADAL" clId="{B81C978F-425B-48FF-88DA-70AD7E4AFAB3}" dt="2024-03-27T10:33:33.395" v="1609" actId="47"/>
        <pc:sldMkLst>
          <pc:docMk/>
          <pc:sldMk cId="3930529342" sldId="1229"/>
        </pc:sldMkLst>
      </pc:sldChg>
      <pc:sldChg chg="del">
        <pc:chgData name="Fatima Azzahra" userId="039cf420-53de-473d-b2df-bb8e2c655e31" providerId="ADAL" clId="{B81C978F-425B-48FF-88DA-70AD7E4AFAB3}" dt="2024-03-25T15:48:28.574" v="369" actId="2696"/>
        <pc:sldMkLst>
          <pc:docMk/>
          <pc:sldMk cId="126768126" sldId="1240"/>
        </pc:sldMkLst>
      </pc:sldChg>
      <pc:sldChg chg="del">
        <pc:chgData name="Fatima Azzahra" userId="039cf420-53de-473d-b2df-bb8e2c655e31" providerId="ADAL" clId="{B81C978F-425B-48FF-88DA-70AD7E4AFAB3}" dt="2024-03-25T15:31:46.874" v="108" actId="47"/>
        <pc:sldMkLst>
          <pc:docMk/>
          <pc:sldMk cId="3334875076" sldId="1268"/>
        </pc:sldMkLst>
      </pc:sldChg>
      <pc:sldChg chg="del">
        <pc:chgData name="Fatima Azzahra" userId="039cf420-53de-473d-b2df-bb8e2c655e31" providerId="ADAL" clId="{B81C978F-425B-48FF-88DA-70AD7E4AFAB3}" dt="2024-03-27T10:57:53.586" v="2139" actId="47"/>
        <pc:sldMkLst>
          <pc:docMk/>
          <pc:sldMk cId="487517757" sldId="1289"/>
        </pc:sldMkLst>
      </pc:sldChg>
      <pc:sldChg chg="del">
        <pc:chgData name="Fatima Azzahra" userId="039cf420-53de-473d-b2df-bb8e2c655e31" providerId="ADAL" clId="{B81C978F-425B-48FF-88DA-70AD7E4AFAB3}" dt="2024-03-26T09:06:58.849" v="653" actId="47"/>
        <pc:sldMkLst>
          <pc:docMk/>
          <pc:sldMk cId="1313738282" sldId="1292"/>
        </pc:sldMkLst>
      </pc:sldChg>
      <pc:sldChg chg="mod ord">
        <pc:chgData name="Fatima Azzahra" userId="039cf420-53de-473d-b2df-bb8e2c655e31" providerId="ADAL" clId="{B81C978F-425B-48FF-88DA-70AD7E4AFAB3}" dt="2024-04-02T10:05:55.459" v="2385" actId="27918"/>
        <pc:sldMkLst>
          <pc:docMk/>
          <pc:sldMk cId="466286713" sldId="1297"/>
        </pc:sldMkLst>
      </pc:sldChg>
      <pc:sldChg chg="del">
        <pc:chgData name="Fatima Azzahra" userId="039cf420-53de-473d-b2df-bb8e2c655e31" providerId="ADAL" clId="{B81C978F-425B-48FF-88DA-70AD7E4AFAB3}" dt="2024-03-27T10:36:37.520" v="1657" actId="47"/>
        <pc:sldMkLst>
          <pc:docMk/>
          <pc:sldMk cId="4068374778" sldId="1299"/>
        </pc:sldMkLst>
      </pc:sldChg>
      <pc:sldChg chg="modSp mod ord">
        <pc:chgData name="Fatima Azzahra" userId="039cf420-53de-473d-b2df-bb8e2c655e31" providerId="ADAL" clId="{B81C978F-425B-48FF-88DA-70AD7E4AFAB3}" dt="2024-03-26T09:27:11.019" v="762" actId="20577"/>
        <pc:sldMkLst>
          <pc:docMk/>
          <pc:sldMk cId="1531964182" sldId="1300"/>
        </pc:sldMkLst>
        <pc:spChg chg="mod">
          <ac:chgData name="Fatima Azzahra" userId="039cf420-53de-473d-b2df-bb8e2c655e31" providerId="ADAL" clId="{B81C978F-425B-48FF-88DA-70AD7E4AFAB3}" dt="2024-03-26T09:26:52.308" v="720" actId="20577"/>
          <ac:spMkLst>
            <pc:docMk/>
            <pc:sldMk cId="1531964182" sldId="1300"/>
            <ac:spMk id="2" creationId="{00000000-0000-0000-0000-000000000000}"/>
          </ac:spMkLst>
        </pc:spChg>
        <pc:spChg chg="mod">
          <ac:chgData name="Fatima Azzahra" userId="039cf420-53de-473d-b2df-bb8e2c655e31" providerId="ADAL" clId="{B81C978F-425B-48FF-88DA-70AD7E4AFAB3}" dt="2024-03-26T09:27:11.019" v="762" actId="20577"/>
          <ac:spMkLst>
            <pc:docMk/>
            <pc:sldMk cId="1531964182" sldId="1300"/>
            <ac:spMk id="3" creationId="{00000000-0000-0000-0000-000000000000}"/>
          </ac:spMkLst>
        </pc:spChg>
      </pc:sldChg>
      <pc:sldChg chg="del">
        <pc:chgData name="Fatima Azzahra" userId="039cf420-53de-473d-b2df-bb8e2c655e31" providerId="ADAL" clId="{B81C978F-425B-48FF-88DA-70AD7E4AFAB3}" dt="2024-03-27T10:33:32.381" v="1608" actId="47"/>
        <pc:sldMkLst>
          <pc:docMk/>
          <pc:sldMk cId="2367143822" sldId="1301"/>
        </pc:sldMkLst>
      </pc:sldChg>
      <pc:sldChg chg="del">
        <pc:chgData name="Fatima Azzahra" userId="039cf420-53de-473d-b2df-bb8e2c655e31" providerId="ADAL" clId="{B81C978F-425B-48FF-88DA-70AD7E4AFAB3}" dt="2024-03-26T09:21:56.919" v="655" actId="47"/>
        <pc:sldMkLst>
          <pc:docMk/>
          <pc:sldMk cId="3283870671" sldId="1310"/>
        </pc:sldMkLst>
      </pc:sldChg>
      <pc:sldChg chg="del">
        <pc:chgData name="Fatima Azzahra" userId="039cf420-53de-473d-b2df-bb8e2c655e31" providerId="ADAL" clId="{B81C978F-425B-48FF-88DA-70AD7E4AFAB3}" dt="2024-03-26T09:30:17.109" v="771" actId="47"/>
        <pc:sldMkLst>
          <pc:docMk/>
          <pc:sldMk cId="3454630498" sldId="1312"/>
        </pc:sldMkLst>
      </pc:sldChg>
      <pc:sldChg chg="del">
        <pc:chgData name="Fatima Azzahra" userId="039cf420-53de-473d-b2df-bb8e2c655e31" providerId="ADAL" clId="{B81C978F-425B-48FF-88DA-70AD7E4AFAB3}" dt="2024-03-27T10:33:27.879" v="1607" actId="47"/>
        <pc:sldMkLst>
          <pc:docMk/>
          <pc:sldMk cId="499723955" sldId="1320"/>
        </pc:sldMkLst>
      </pc:sldChg>
      <pc:sldChg chg="del">
        <pc:chgData name="Fatima Azzahra" userId="039cf420-53de-473d-b2df-bb8e2c655e31" providerId="ADAL" clId="{B81C978F-425B-48FF-88DA-70AD7E4AFAB3}" dt="2024-03-27T10:57:51.471" v="2138" actId="47"/>
        <pc:sldMkLst>
          <pc:docMk/>
          <pc:sldMk cId="3846965526" sldId="1321"/>
        </pc:sldMkLst>
      </pc:sldChg>
      <pc:sldChg chg="del">
        <pc:chgData name="Fatima Azzahra" userId="039cf420-53de-473d-b2df-bb8e2c655e31" providerId="ADAL" clId="{B81C978F-425B-48FF-88DA-70AD7E4AFAB3}" dt="2024-03-27T10:54:45.114" v="2104" actId="47"/>
        <pc:sldMkLst>
          <pc:docMk/>
          <pc:sldMk cId="3484448485" sldId="1324"/>
        </pc:sldMkLst>
      </pc:sldChg>
      <pc:sldChg chg="addSp delSp modSp del mod">
        <pc:chgData name="Fatima Azzahra" userId="039cf420-53de-473d-b2df-bb8e2c655e31" providerId="ADAL" clId="{B81C978F-425B-48FF-88DA-70AD7E4AFAB3}" dt="2024-03-27T13:19:57.526" v="2274" actId="47"/>
        <pc:sldMkLst>
          <pc:docMk/>
          <pc:sldMk cId="377346920" sldId="1325"/>
        </pc:sldMkLst>
        <pc:spChg chg="del">
          <ac:chgData name="Fatima Azzahra" userId="039cf420-53de-473d-b2df-bb8e2c655e31" providerId="ADAL" clId="{B81C978F-425B-48FF-88DA-70AD7E4AFAB3}" dt="2024-03-27T13:19:27.421" v="2232" actId="478"/>
          <ac:spMkLst>
            <pc:docMk/>
            <pc:sldMk cId="377346920" sldId="1325"/>
            <ac:spMk id="2" creationId="{00000000-0000-0000-0000-000000000000}"/>
          </ac:spMkLst>
        </pc:spChg>
        <pc:spChg chg="mod">
          <ac:chgData name="Fatima Azzahra" userId="039cf420-53de-473d-b2df-bb8e2c655e31" providerId="ADAL" clId="{B81C978F-425B-48FF-88DA-70AD7E4AFAB3}" dt="2024-03-27T13:19:54.360" v="2273" actId="20577"/>
          <ac:spMkLst>
            <pc:docMk/>
            <pc:sldMk cId="377346920" sldId="1325"/>
            <ac:spMk id="3" creationId="{00000000-0000-0000-0000-000000000000}"/>
          </ac:spMkLst>
        </pc:spChg>
        <pc:spChg chg="add del mod">
          <ac:chgData name="Fatima Azzahra" userId="039cf420-53de-473d-b2df-bb8e2c655e31" providerId="ADAL" clId="{B81C978F-425B-48FF-88DA-70AD7E4AFAB3}" dt="2024-03-27T13:19:30.878" v="2233" actId="478"/>
          <ac:spMkLst>
            <pc:docMk/>
            <pc:sldMk cId="377346920" sldId="1325"/>
            <ac:spMk id="5" creationId="{B074BC3B-4827-0550-B535-2A515B27716A}"/>
          </ac:spMkLst>
        </pc:spChg>
      </pc:sldChg>
      <pc:sldChg chg="del">
        <pc:chgData name="Fatima Azzahra" userId="039cf420-53de-473d-b2df-bb8e2c655e31" providerId="ADAL" clId="{B81C978F-425B-48FF-88DA-70AD7E4AFAB3}" dt="2024-03-25T15:31:49.112" v="110" actId="47"/>
        <pc:sldMkLst>
          <pc:docMk/>
          <pc:sldMk cId="3460152377" sldId="1327"/>
        </pc:sldMkLst>
      </pc:sldChg>
      <pc:sldChg chg="addSp delSp modSp mod ord">
        <pc:chgData name="Fatima Azzahra" userId="039cf420-53de-473d-b2df-bb8e2c655e31" providerId="ADAL" clId="{B81C978F-425B-48FF-88DA-70AD7E4AFAB3}" dt="2024-03-27T13:20:06.694" v="2276"/>
        <pc:sldMkLst>
          <pc:docMk/>
          <pc:sldMk cId="565030267" sldId="1330"/>
        </pc:sldMkLst>
        <pc:spChg chg="add mod">
          <ac:chgData name="Fatima Azzahra" userId="039cf420-53de-473d-b2df-bb8e2c655e31" providerId="ADAL" clId="{B81C978F-425B-48FF-88DA-70AD7E4AFAB3}" dt="2024-03-27T10:54:29.187" v="2102" actId="1076"/>
          <ac:spMkLst>
            <pc:docMk/>
            <pc:sldMk cId="565030267" sldId="1330"/>
            <ac:spMk id="2" creationId="{B3EBC95D-AE0C-D35A-1035-6DA3C6A597C0}"/>
          </ac:spMkLst>
        </pc:spChg>
        <pc:spChg chg="mod">
          <ac:chgData name="Fatima Azzahra" userId="039cf420-53de-473d-b2df-bb8e2c655e31" providerId="ADAL" clId="{B81C978F-425B-48FF-88DA-70AD7E4AFAB3}" dt="2024-03-27T10:54:33.359" v="2103" actId="1076"/>
          <ac:spMkLst>
            <pc:docMk/>
            <pc:sldMk cId="565030267" sldId="1330"/>
            <ac:spMk id="3" creationId="{A6921B64-0843-20B1-5B31-5213ED4C46CE}"/>
          </ac:spMkLst>
        </pc:spChg>
        <pc:spChg chg="del mod">
          <ac:chgData name="Fatima Azzahra" userId="039cf420-53de-473d-b2df-bb8e2c655e31" providerId="ADAL" clId="{B81C978F-425B-48FF-88DA-70AD7E4AFAB3}" dt="2024-03-27T10:49:29.823" v="1786" actId="478"/>
          <ac:spMkLst>
            <pc:docMk/>
            <pc:sldMk cId="565030267" sldId="1330"/>
            <ac:spMk id="4" creationId="{F522D6AF-4AEB-D8DA-8107-ED0223BD8A41}"/>
          </ac:spMkLst>
        </pc:spChg>
      </pc:sldChg>
      <pc:sldChg chg="delSp mod">
        <pc:chgData name="Fatima Azzahra" userId="039cf420-53de-473d-b2df-bb8e2c655e31" providerId="ADAL" clId="{B81C978F-425B-48FF-88DA-70AD7E4AFAB3}" dt="2024-03-26T09:06:53" v="652" actId="478"/>
        <pc:sldMkLst>
          <pc:docMk/>
          <pc:sldMk cId="3027328110" sldId="1331"/>
        </pc:sldMkLst>
        <pc:spChg chg="del">
          <ac:chgData name="Fatima Azzahra" userId="039cf420-53de-473d-b2df-bb8e2c655e31" providerId="ADAL" clId="{B81C978F-425B-48FF-88DA-70AD7E4AFAB3}" dt="2024-03-26T09:06:53" v="652" actId="478"/>
          <ac:spMkLst>
            <pc:docMk/>
            <pc:sldMk cId="3027328110" sldId="1331"/>
            <ac:spMk id="2" creationId="{176677E5-CD3E-0050-48FC-19105D62D5D4}"/>
          </ac:spMkLst>
        </pc:spChg>
      </pc:sldChg>
      <pc:sldChg chg="del">
        <pc:chgData name="Fatima Azzahra" userId="039cf420-53de-473d-b2df-bb8e2c655e31" providerId="ADAL" clId="{B81C978F-425B-48FF-88DA-70AD7E4AFAB3}" dt="2024-03-26T09:21:55.437" v="654" actId="47"/>
        <pc:sldMkLst>
          <pc:docMk/>
          <pc:sldMk cId="1350813975" sldId="1332"/>
        </pc:sldMkLst>
      </pc:sldChg>
      <pc:sldChg chg="del">
        <pc:chgData name="Fatima Azzahra" userId="039cf420-53de-473d-b2df-bb8e2c655e31" providerId="ADAL" clId="{B81C978F-425B-48FF-88DA-70AD7E4AFAB3}" dt="2024-03-25T15:51:52.193" v="468" actId="47"/>
        <pc:sldMkLst>
          <pc:docMk/>
          <pc:sldMk cId="1808489710" sldId="1333"/>
        </pc:sldMkLst>
      </pc:sldChg>
      <pc:sldChg chg="modSp add mod">
        <pc:chgData name="Fatima Azzahra" userId="039cf420-53de-473d-b2df-bb8e2c655e31" providerId="ADAL" clId="{B81C978F-425B-48FF-88DA-70AD7E4AFAB3}" dt="2024-03-27T10:56:56.639" v="2114" actId="113"/>
        <pc:sldMkLst>
          <pc:docMk/>
          <pc:sldMk cId="2376421318" sldId="1334"/>
        </pc:sldMkLst>
        <pc:spChg chg="mod">
          <ac:chgData name="Fatima Azzahra" userId="039cf420-53de-473d-b2df-bb8e2c655e31" providerId="ADAL" clId="{B81C978F-425B-48FF-88DA-70AD7E4AFAB3}" dt="2024-03-27T10:56:56.639" v="2114" actId="113"/>
          <ac:spMkLst>
            <pc:docMk/>
            <pc:sldMk cId="2376421318" sldId="1334"/>
            <ac:spMk id="2" creationId="{7C1E0009-649E-657C-1AB1-D5D3679BB1EE}"/>
          </ac:spMkLst>
        </pc:spChg>
        <pc:grpChg chg="mod">
          <ac:chgData name="Fatima Azzahra" userId="039cf420-53de-473d-b2df-bb8e2c655e31" providerId="ADAL" clId="{B81C978F-425B-48FF-88DA-70AD7E4AFAB3}" dt="2024-03-27T10:56:41.439" v="2113" actId="14100"/>
          <ac:grpSpMkLst>
            <pc:docMk/>
            <pc:sldMk cId="2376421318" sldId="1334"/>
            <ac:grpSpMk id="14" creationId="{03ABC854-E243-DEF9-CBF7-DDD73EAC5D0A}"/>
          </ac:grpSpMkLst>
        </pc:grpChg>
        <pc:grpChg chg="mod">
          <ac:chgData name="Fatima Azzahra" userId="039cf420-53de-473d-b2df-bb8e2c655e31" providerId="ADAL" clId="{B81C978F-425B-48FF-88DA-70AD7E4AFAB3}" dt="2024-03-27T10:56:33.762" v="2112" actId="14100"/>
          <ac:grpSpMkLst>
            <pc:docMk/>
            <pc:sldMk cId="2376421318" sldId="1334"/>
            <ac:grpSpMk id="23" creationId="{AEB472D4-A7D7-1B62-607A-EF0B903ED952}"/>
          </ac:grpSpMkLst>
        </pc:grpChg>
      </pc:sldChg>
      <pc:sldChg chg="del">
        <pc:chgData name="Fatima Azzahra" userId="039cf420-53de-473d-b2df-bb8e2c655e31" providerId="ADAL" clId="{B81C978F-425B-48FF-88DA-70AD7E4AFAB3}" dt="2024-03-27T10:33:34.564" v="1610" actId="47"/>
        <pc:sldMkLst>
          <pc:docMk/>
          <pc:sldMk cId="1848844849" sldId="1341"/>
        </pc:sldMkLst>
      </pc:sldChg>
      <pc:sldChg chg="del">
        <pc:chgData name="Fatima Azzahra" userId="039cf420-53de-473d-b2df-bb8e2c655e31" providerId="ADAL" clId="{B81C978F-425B-48FF-88DA-70AD7E4AFAB3}" dt="2024-03-27T10:33:35.876" v="1611" actId="47"/>
        <pc:sldMkLst>
          <pc:docMk/>
          <pc:sldMk cId="1059369660" sldId="1342"/>
        </pc:sldMkLst>
      </pc:sldChg>
      <pc:sldChg chg="del">
        <pc:chgData name="Fatima Azzahra" userId="039cf420-53de-473d-b2df-bb8e2c655e31" providerId="ADAL" clId="{B81C978F-425B-48FF-88DA-70AD7E4AFAB3}" dt="2024-03-27T10:57:50.617" v="2137" actId="47"/>
        <pc:sldMkLst>
          <pc:docMk/>
          <pc:sldMk cId="1329040258" sldId="1343"/>
        </pc:sldMkLst>
      </pc:sldChg>
      <pc:sldChg chg="del">
        <pc:chgData name="Fatima Azzahra" userId="039cf420-53de-473d-b2df-bb8e2c655e31" providerId="ADAL" clId="{B81C978F-425B-48FF-88DA-70AD7E4AFAB3}" dt="2024-03-27T10:57:46.255" v="2136" actId="47"/>
        <pc:sldMkLst>
          <pc:docMk/>
          <pc:sldMk cId="3846732234" sldId="1344"/>
        </pc:sldMkLst>
      </pc:sldChg>
      <pc:sldChg chg="del">
        <pc:chgData name="Fatima Azzahra" userId="039cf420-53de-473d-b2df-bb8e2c655e31" providerId="ADAL" clId="{B81C978F-425B-48FF-88DA-70AD7E4AFAB3}" dt="2024-03-27T10:57:46.255" v="2136" actId="47"/>
        <pc:sldMkLst>
          <pc:docMk/>
          <pc:sldMk cId="2735348242" sldId="1345"/>
        </pc:sldMkLst>
      </pc:sldChg>
      <pc:sldChg chg="modSp mod">
        <pc:chgData name="Fatima Azzahra" userId="039cf420-53de-473d-b2df-bb8e2c655e31" providerId="ADAL" clId="{B81C978F-425B-48FF-88DA-70AD7E4AFAB3}" dt="2024-03-27T10:57:16.447" v="2135" actId="20577"/>
        <pc:sldMkLst>
          <pc:docMk/>
          <pc:sldMk cId="3903072398" sldId="1346"/>
        </pc:sldMkLst>
        <pc:spChg chg="mod">
          <ac:chgData name="Fatima Azzahra" userId="039cf420-53de-473d-b2df-bb8e2c655e31" providerId="ADAL" clId="{B81C978F-425B-48FF-88DA-70AD7E4AFAB3}" dt="2024-03-27T10:57:16.447" v="2135" actId="20577"/>
          <ac:spMkLst>
            <pc:docMk/>
            <pc:sldMk cId="3903072398" sldId="1346"/>
            <ac:spMk id="3" creationId="{00000000-0000-0000-0000-000000000000}"/>
          </ac:spMkLst>
        </pc:spChg>
      </pc:sldChg>
      <pc:sldChg chg="addSp delSp modSp new mod modAnim">
        <pc:chgData name="Fatima Azzahra" userId="039cf420-53de-473d-b2df-bb8e2c655e31" providerId="ADAL" clId="{B81C978F-425B-48FF-88DA-70AD7E4AFAB3}" dt="2024-03-29T08:21:42.374" v="2342" actId="20577"/>
        <pc:sldMkLst>
          <pc:docMk/>
          <pc:sldMk cId="548249620" sldId="1348"/>
        </pc:sldMkLst>
        <pc:spChg chg="del mod">
          <ac:chgData name="Fatima Azzahra" userId="039cf420-53de-473d-b2df-bb8e2c655e31" providerId="ADAL" clId="{B81C978F-425B-48FF-88DA-70AD7E4AFAB3}" dt="2024-03-25T15:37:32.564" v="113" actId="478"/>
          <ac:spMkLst>
            <pc:docMk/>
            <pc:sldMk cId="548249620" sldId="1348"/>
            <ac:spMk id="2" creationId="{8BC1899E-9642-D172-2633-CF326EBA7BCF}"/>
          </ac:spMkLst>
        </pc:spChg>
        <pc:spChg chg="add mod">
          <ac:chgData name="Fatima Azzahra" userId="039cf420-53de-473d-b2df-bb8e2c655e31" providerId="ADAL" clId="{B81C978F-425B-48FF-88DA-70AD7E4AFAB3}" dt="2024-03-29T08:21:38.815" v="2336" actId="20577"/>
          <ac:spMkLst>
            <pc:docMk/>
            <pc:sldMk cId="548249620" sldId="1348"/>
            <ac:spMk id="2" creationId="{AF4FA0B8-8BDD-4403-1DA2-757B75C63833}"/>
          </ac:spMkLst>
        </pc:spChg>
        <pc:spChg chg="add mod">
          <ac:chgData name="Fatima Azzahra" userId="039cf420-53de-473d-b2df-bb8e2c655e31" providerId="ADAL" clId="{B81C978F-425B-48FF-88DA-70AD7E4AFAB3}" dt="2024-03-25T15:42:15.010" v="312" actId="14100"/>
          <ac:spMkLst>
            <pc:docMk/>
            <pc:sldMk cId="548249620" sldId="1348"/>
            <ac:spMk id="3" creationId="{712701EB-9C77-5EFE-2CA2-B549AA72FB50}"/>
          </ac:spMkLst>
        </pc:spChg>
        <pc:spChg chg="add mod">
          <ac:chgData name="Fatima Azzahra" userId="039cf420-53de-473d-b2df-bb8e2c655e31" providerId="ADAL" clId="{B81C978F-425B-48FF-88DA-70AD7E4AFAB3}" dt="2024-03-25T15:51:58.185" v="469" actId="1076"/>
          <ac:spMkLst>
            <pc:docMk/>
            <pc:sldMk cId="548249620" sldId="1348"/>
            <ac:spMk id="6" creationId="{5530E1CF-2D7E-4F86-9C90-755D9439D77E}"/>
          </ac:spMkLst>
        </pc:spChg>
        <pc:spChg chg="add mod">
          <ac:chgData name="Fatima Azzahra" userId="039cf420-53de-473d-b2df-bb8e2c655e31" providerId="ADAL" clId="{B81C978F-425B-48FF-88DA-70AD7E4AFAB3}" dt="2024-03-25T15:46:34.304" v="349" actId="1076"/>
          <ac:spMkLst>
            <pc:docMk/>
            <pc:sldMk cId="548249620" sldId="1348"/>
            <ac:spMk id="7" creationId="{62C36917-7B0B-2818-C743-4DF6F590F08A}"/>
          </ac:spMkLst>
        </pc:spChg>
        <pc:spChg chg="mod">
          <ac:chgData name="Fatima Azzahra" userId="039cf420-53de-473d-b2df-bb8e2c655e31" providerId="ADAL" clId="{B81C978F-425B-48FF-88DA-70AD7E4AFAB3}" dt="2024-03-25T15:42:41.694" v="314" actId="1076"/>
          <ac:spMkLst>
            <pc:docMk/>
            <pc:sldMk cId="548249620" sldId="1348"/>
            <ac:spMk id="9" creationId="{6D070685-B356-4EDE-F42E-B2AF06450302}"/>
          </ac:spMkLst>
        </pc:spChg>
        <pc:spChg chg="mod">
          <ac:chgData name="Fatima Azzahra" userId="039cf420-53de-473d-b2df-bb8e2c655e31" providerId="ADAL" clId="{B81C978F-425B-48FF-88DA-70AD7E4AFAB3}" dt="2024-03-25T15:42:41.694" v="314" actId="1076"/>
          <ac:spMkLst>
            <pc:docMk/>
            <pc:sldMk cId="548249620" sldId="1348"/>
            <ac:spMk id="10" creationId="{934AC4E0-FECD-DF73-5681-6721CF64F840}"/>
          </ac:spMkLst>
        </pc:spChg>
        <pc:spChg chg="mod">
          <ac:chgData name="Fatima Azzahra" userId="039cf420-53de-473d-b2df-bb8e2c655e31" providerId="ADAL" clId="{B81C978F-425B-48FF-88DA-70AD7E4AFAB3}" dt="2024-03-25T15:42:41.694" v="314" actId="1076"/>
          <ac:spMkLst>
            <pc:docMk/>
            <pc:sldMk cId="548249620" sldId="1348"/>
            <ac:spMk id="11" creationId="{FD3D662F-DF66-3B48-2437-BD4BADF8032C}"/>
          </ac:spMkLst>
        </pc:spChg>
        <pc:spChg chg="mod">
          <ac:chgData name="Fatima Azzahra" userId="039cf420-53de-473d-b2df-bb8e2c655e31" providerId="ADAL" clId="{B81C978F-425B-48FF-88DA-70AD7E4AFAB3}" dt="2024-03-25T15:42:41.694" v="314" actId="1076"/>
          <ac:spMkLst>
            <pc:docMk/>
            <pc:sldMk cId="548249620" sldId="1348"/>
            <ac:spMk id="12" creationId="{55275FEA-401C-C96F-10EE-788B9235D4E0}"/>
          </ac:spMkLst>
        </pc:spChg>
        <pc:spChg chg="add mod">
          <ac:chgData name="Fatima Azzahra" userId="039cf420-53de-473d-b2df-bb8e2c655e31" providerId="ADAL" clId="{B81C978F-425B-48FF-88DA-70AD7E4AFAB3}" dt="2024-03-25T15:42:41.694" v="314" actId="1076"/>
          <ac:spMkLst>
            <pc:docMk/>
            <pc:sldMk cId="548249620" sldId="1348"/>
            <ac:spMk id="13" creationId="{35FA9680-D9CB-2ACA-F6A3-AA663D49013E}"/>
          </ac:spMkLst>
        </pc:spChg>
        <pc:spChg chg="add mod">
          <ac:chgData name="Fatima Azzahra" userId="039cf420-53de-473d-b2df-bb8e2c655e31" providerId="ADAL" clId="{B81C978F-425B-48FF-88DA-70AD7E4AFAB3}" dt="2024-03-25T15:42:41.694" v="314" actId="1076"/>
          <ac:spMkLst>
            <pc:docMk/>
            <pc:sldMk cId="548249620" sldId="1348"/>
            <ac:spMk id="14" creationId="{D727E174-D5AD-A7B3-0DCD-B1E2CC04C222}"/>
          </ac:spMkLst>
        </pc:spChg>
        <pc:spChg chg="add mod">
          <ac:chgData name="Fatima Azzahra" userId="039cf420-53de-473d-b2df-bb8e2c655e31" providerId="ADAL" clId="{B81C978F-425B-48FF-88DA-70AD7E4AFAB3}" dt="2024-03-25T15:42:41.694" v="314" actId="1076"/>
          <ac:spMkLst>
            <pc:docMk/>
            <pc:sldMk cId="548249620" sldId="1348"/>
            <ac:spMk id="15" creationId="{F3D7FFBC-A83E-0100-BCA8-9DF24E65C1EF}"/>
          </ac:spMkLst>
        </pc:spChg>
        <pc:spChg chg="add mod">
          <ac:chgData name="Fatima Azzahra" userId="039cf420-53de-473d-b2df-bb8e2c655e31" providerId="ADAL" clId="{B81C978F-425B-48FF-88DA-70AD7E4AFAB3}" dt="2024-03-29T08:20:52.134" v="2303" actId="20577"/>
          <ac:spMkLst>
            <pc:docMk/>
            <pc:sldMk cId="548249620" sldId="1348"/>
            <ac:spMk id="16" creationId="{AA0EA6BA-3F25-605A-6AFB-83B020EB15E8}"/>
          </ac:spMkLst>
        </pc:spChg>
        <pc:spChg chg="add mod">
          <ac:chgData name="Fatima Azzahra" userId="039cf420-53de-473d-b2df-bb8e2c655e31" providerId="ADAL" clId="{B81C978F-425B-48FF-88DA-70AD7E4AFAB3}" dt="2024-03-29T08:20:54.469" v="2306" actId="20577"/>
          <ac:spMkLst>
            <pc:docMk/>
            <pc:sldMk cId="548249620" sldId="1348"/>
            <ac:spMk id="17" creationId="{4576781A-D8D3-E224-FFFD-71040C25D1F3}"/>
          </ac:spMkLst>
        </pc:spChg>
        <pc:spChg chg="add mod">
          <ac:chgData name="Fatima Azzahra" userId="039cf420-53de-473d-b2df-bb8e2c655e31" providerId="ADAL" clId="{B81C978F-425B-48FF-88DA-70AD7E4AFAB3}" dt="2024-03-29T08:20:56.804" v="2309" actId="20577"/>
          <ac:spMkLst>
            <pc:docMk/>
            <pc:sldMk cId="548249620" sldId="1348"/>
            <ac:spMk id="18" creationId="{39E8C895-3568-7E51-E506-CDD329B400F9}"/>
          </ac:spMkLst>
        </pc:spChg>
        <pc:spChg chg="add mod">
          <ac:chgData name="Fatima Azzahra" userId="039cf420-53de-473d-b2df-bb8e2c655e31" providerId="ADAL" clId="{B81C978F-425B-48FF-88DA-70AD7E4AFAB3}" dt="2024-03-25T15:44:59.620" v="327" actId="207"/>
          <ac:spMkLst>
            <pc:docMk/>
            <pc:sldMk cId="548249620" sldId="1348"/>
            <ac:spMk id="19" creationId="{BB262112-A455-0BB6-A0D8-7F691AB5155B}"/>
          </ac:spMkLst>
        </pc:spChg>
        <pc:spChg chg="add del mod">
          <ac:chgData name="Fatima Azzahra" userId="039cf420-53de-473d-b2df-bb8e2c655e31" providerId="ADAL" clId="{B81C978F-425B-48FF-88DA-70AD7E4AFAB3}" dt="2024-03-25T15:42:47.444" v="315" actId="478"/>
          <ac:spMkLst>
            <pc:docMk/>
            <pc:sldMk cId="548249620" sldId="1348"/>
            <ac:spMk id="20" creationId="{CEC4EFF8-D60B-9D36-D946-3FA41AB57F1B}"/>
          </ac:spMkLst>
        </pc:spChg>
        <pc:spChg chg="add del mod">
          <ac:chgData name="Fatima Azzahra" userId="039cf420-53de-473d-b2df-bb8e2c655e31" providerId="ADAL" clId="{B81C978F-425B-48FF-88DA-70AD7E4AFAB3}" dt="2024-03-25T15:42:47.444" v="315" actId="478"/>
          <ac:spMkLst>
            <pc:docMk/>
            <pc:sldMk cId="548249620" sldId="1348"/>
            <ac:spMk id="21" creationId="{368F6BDE-6B67-17C0-D6F8-7946A775E274}"/>
          </ac:spMkLst>
        </pc:spChg>
        <pc:spChg chg="add del mod">
          <ac:chgData name="Fatima Azzahra" userId="039cf420-53de-473d-b2df-bb8e2c655e31" providerId="ADAL" clId="{B81C978F-425B-48FF-88DA-70AD7E4AFAB3}" dt="2024-03-25T15:42:51.454" v="317" actId="478"/>
          <ac:spMkLst>
            <pc:docMk/>
            <pc:sldMk cId="548249620" sldId="1348"/>
            <ac:spMk id="22" creationId="{5E0C6F9C-1043-246E-37F1-C7A818AD9453}"/>
          </ac:spMkLst>
        </pc:spChg>
        <pc:spChg chg="add del mod">
          <ac:chgData name="Fatima Azzahra" userId="039cf420-53de-473d-b2df-bb8e2c655e31" providerId="ADAL" clId="{B81C978F-425B-48FF-88DA-70AD7E4AFAB3}" dt="2024-03-25T15:42:47.444" v="315" actId="478"/>
          <ac:spMkLst>
            <pc:docMk/>
            <pc:sldMk cId="548249620" sldId="1348"/>
            <ac:spMk id="23" creationId="{D0248279-1A10-9805-62C5-A7AB4526BC66}"/>
          </ac:spMkLst>
        </pc:spChg>
        <pc:spChg chg="add del mod">
          <ac:chgData name="Fatima Azzahra" userId="039cf420-53de-473d-b2df-bb8e2c655e31" providerId="ADAL" clId="{B81C978F-425B-48FF-88DA-70AD7E4AFAB3}" dt="2024-03-25T15:42:47.444" v="315" actId="478"/>
          <ac:spMkLst>
            <pc:docMk/>
            <pc:sldMk cId="548249620" sldId="1348"/>
            <ac:spMk id="24" creationId="{6D2E7999-255D-D7DD-048B-FAF60C8D7E77}"/>
          </ac:spMkLst>
        </pc:spChg>
        <pc:spChg chg="add del mod">
          <ac:chgData name="Fatima Azzahra" userId="039cf420-53de-473d-b2df-bb8e2c655e31" providerId="ADAL" clId="{B81C978F-425B-48FF-88DA-70AD7E4AFAB3}" dt="2024-03-25T15:42:47.444" v="315" actId="478"/>
          <ac:spMkLst>
            <pc:docMk/>
            <pc:sldMk cId="548249620" sldId="1348"/>
            <ac:spMk id="25" creationId="{E4988B93-DE0D-6527-3C81-F292482460FF}"/>
          </ac:spMkLst>
        </pc:spChg>
        <pc:spChg chg="add del mod">
          <ac:chgData name="Fatima Azzahra" userId="039cf420-53de-473d-b2df-bb8e2c655e31" providerId="ADAL" clId="{B81C978F-425B-48FF-88DA-70AD7E4AFAB3}" dt="2024-03-25T15:42:47.444" v="315" actId="478"/>
          <ac:spMkLst>
            <pc:docMk/>
            <pc:sldMk cId="548249620" sldId="1348"/>
            <ac:spMk id="26" creationId="{69ECEFB5-C98F-9C35-EE91-5D1F0A411575}"/>
          </ac:spMkLst>
        </pc:spChg>
        <pc:spChg chg="add mod">
          <ac:chgData name="Fatima Azzahra" userId="039cf420-53de-473d-b2df-bb8e2c655e31" providerId="ADAL" clId="{B81C978F-425B-48FF-88DA-70AD7E4AFAB3}" dt="2024-03-25T15:46:34.304" v="349" actId="1076"/>
          <ac:spMkLst>
            <pc:docMk/>
            <pc:sldMk cId="548249620" sldId="1348"/>
            <ac:spMk id="27" creationId="{A01213F5-9C83-81B1-A304-C67EACE134C4}"/>
          </ac:spMkLst>
        </pc:spChg>
        <pc:spChg chg="add mod">
          <ac:chgData name="Fatima Azzahra" userId="039cf420-53de-473d-b2df-bb8e2c655e31" providerId="ADAL" clId="{B81C978F-425B-48FF-88DA-70AD7E4AFAB3}" dt="2024-03-25T15:46:34.304" v="349" actId="1076"/>
          <ac:spMkLst>
            <pc:docMk/>
            <pc:sldMk cId="548249620" sldId="1348"/>
            <ac:spMk id="28" creationId="{375EB1D5-7DFC-524E-609B-BE9A15A38C47}"/>
          </ac:spMkLst>
        </pc:spChg>
        <pc:spChg chg="add mod">
          <ac:chgData name="Fatima Azzahra" userId="039cf420-53de-473d-b2df-bb8e2c655e31" providerId="ADAL" clId="{B81C978F-425B-48FF-88DA-70AD7E4AFAB3}" dt="2024-03-25T15:46:34.304" v="349" actId="1076"/>
          <ac:spMkLst>
            <pc:docMk/>
            <pc:sldMk cId="548249620" sldId="1348"/>
            <ac:spMk id="29" creationId="{A6F6CA4A-7FAF-A652-42EB-1531D60AE457}"/>
          </ac:spMkLst>
        </pc:spChg>
        <pc:spChg chg="add mod">
          <ac:chgData name="Fatima Azzahra" userId="039cf420-53de-473d-b2df-bb8e2c655e31" providerId="ADAL" clId="{B81C978F-425B-48FF-88DA-70AD7E4AFAB3}" dt="2024-03-29T08:20:58.289" v="2312" actId="20577"/>
          <ac:spMkLst>
            <pc:docMk/>
            <pc:sldMk cId="548249620" sldId="1348"/>
            <ac:spMk id="30" creationId="{8DB6475D-BD4A-24E2-CD12-A1264775BCDA}"/>
          </ac:spMkLst>
        </pc:spChg>
        <pc:spChg chg="add mod">
          <ac:chgData name="Fatima Azzahra" userId="039cf420-53de-473d-b2df-bb8e2c655e31" providerId="ADAL" clId="{B81C978F-425B-48FF-88DA-70AD7E4AFAB3}" dt="2024-03-29T08:21:00.035" v="2315" actId="20577"/>
          <ac:spMkLst>
            <pc:docMk/>
            <pc:sldMk cId="548249620" sldId="1348"/>
            <ac:spMk id="31" creationId="{E5B0B608-9849-2A44-2A34-57AEB1D6F625}"/>
          </ac:spMkLst>
        </pc:spChg>
        <pc:spChg chg="add mod">
          <ac:chgData name="Fatima Azzahra" userId="039cf420-53de-473d-b2df-bb8e2c655e31" providerId="ADAL" clId="{B81C978F-425B-48FF-88DA-70AD7E4AFAB3}" dt="2024-03-29T08:21:01.414" v="2318" actId="20577"/>
          <ac:spMkLst>
            <pc:docMk/>
            <pc:sldMk cId="548249620" sldId="1348"/>
            <ac:spMk id="32" creationId="{9320623F-CAFB-9B32-AFAD-8BE3D9AF76DB}"/>
          </ac:spMkLst>
        </pc:spChg>
        <pc:spChg chg="add mod">
          <ac:chgData name="Fatima Azzahra" userId="039cf420-53de-473d-b2df-bb8e2c655e31" providerId="ADAL" clId="{B81C978F-425B-48FF-88DA-70AD7E4AFAB3}" dt="2024-03-25T15:46:34.304" v="349" actId="1076"/>
          <ac:spMkLst>
            <pc:docMk/>
            <pc:sldMk cId="548249620" sldId="1348"/>
            <ac:spMk id="33" creationId="{BA35DDDD-85AB-E57C-FA00-14808B775F2A}"/>
          </ac:spMkLst>
        </pc:spChg>
        <pc:spChg chg="add mod">
          <ac:chgData name="Fatima Azzahra" userId="039cf420-53de-473d-b2df-bb8e2c655e31" providerId="ADAL" clId="{B81C978F-425B-48FF-88DA-70AD7E4AFAB3}" dt="2024-03-25T15:45:53.855" v="338" actId="207"/>
          <ac:spMkLst>
            <pc:docMk/>
            <pc:sldMk cId="548249620" sldId="1348"/>
            <ac:spMk id="38" creationId="{FC5653D7-FDD7-36A4-5DCC-639C2557704B}"/>
          </ac:spMkLst>
        </pc:spChg>
        <pc:spChg chg="add mod">
          <ac:chgData name="Fatima Azzahra" userId="039cf420-53de-473d-b2df-bb8e2c655e31" providerId="ADAL" clId="{B81C978F-425B-48FF-88DA-70AD7E4AFAB3}" dt="2024-03-25T15:43:21.964" v="321" actId="1076"/>
          <ac:spMkLst>
            <pc:docMk/>
            <pc:sldMk cId="548249620" sldId="1348"/>
            <ac:spMk id="40" creationId="{8379998F-D2ED-6F87-F753-B3ED4D138AFE}"/>
          </ac:spMkLst>
        </pc:spChg>
        <pc:spChg chg="add mod">
          <ac:chgData name="Fatima Azzahra" userId="039cf420-53de-473d-b2df-bb8e2c655e31" providerId="ADAL" clId="{B81C978F-425B-48FF-88DA-70AD7E4AFAB3}" dt="2024-03-29T08:21:03.004" v="2321" actId="20577"/>
          <ac:spMkLst>
            <pc:docMk/>
            <pc:sldMk cId="548249620" sldId="1348"/>
            <ac:spMk id="41" creationId="{961F8DAD-CFCC-45A7-7AC4-9C095CDE09CE}"/>
          </ac:spMkLst>
        </pc:spChg>
        <pc:spChg chg="add mod">
          <ac:chgData name="Fatima Azzahra" userId="039cf420-53de-473d-b2df-bb8e2c655e31" providerId="ADAL" clId="{B81C978F-425B-48FF-88DA-70AD7E4AFAB3}" dt="2024-03-25T15:43:21.964" v="321" actId="1076"/>
          <ac:spMkLst>
            <pc:docMk/>
            <pc:sldMk cId="548249620" sldId="1348"/>
            <ac:spMk id="42" creationId="{17DD9C67-F804-61E9-B385-115C6C9AB3A8}"/>
          </ac:spMkLst>
        </pc:spChg>
        <pc:spChg chg="add mod">
          <ac:chgData name="Fatima Azzahra" userId="039cf420-53de-473d-b2df-bb8e2c655e31" providerId="ADAL" clId="{B81C978F-425B-48FF-88DA-70AD7E4AFAB3}" dt="2024-03-29T08:21:04.850" v="2324" actId="20577"/>
          <ac:spMkLst>
            <pc:docMk/>
            <pc:sldMk cId="548249620" sldId="1348"/>
            <ac:spMk id="43" creationId="{327CF133-7FF2-83EF-61B8-38A1A8C1B4C4}"/>
          </ac:spMkLst>
        </pc:spChg>
        <pc:spChg chg="add mod">
          <ac:chgData name="Fatima Azzahra" userId="039cf420-53de-473d-b2df-bb8e2c655e31" providerId="ADAL" clId="{B81C978F-425B-48FF-88DA-70AD7E4AFAB3}" dt="2024-03-25T15:43:21.964" v="321" actId="1076"/>
          <ac:spMkLst>
            <pc:docMk/>
            <pc:sldMk cId="548249620" sldId="1348"/>
            <ac:spMk id="44" creationId="{A5745F2D-8F34-8242-C5D6-11CB9798C3AF}"/>
          </ac:spMkLst>
        </pc:spChg>
        <pc:spChg chg="add mod">
          <ac:chgData name="Fatima Azzahra" userId="039cf420-53de-473d-b2df-bb8e2c655e31" providerId="ADAL" clId="{B81C978F-425B-48FF-88DA-70AD7E4AFAB3}" dt="2024-03-29T08:21:06.809" v="2327" actId="20577"/>
          <ac:spMkLst>
            <pc:docMk/>
            <pc:sldMk cId="548249620" sldId="1348"/>
            <ac:spMk id="45" creationId="{CEA28201-9FA5-F8A4-C1AF-F18C9275195E}"/>
          </ac:spMkLst>
        </pc:spChg>
        <pc:spChg chg="add mod">
          <ac:chgData name="Fatima Azzahra" userId="039cf420-53de-473d-b2df-bb8e2c655e31" providerId="ADAL" clId="{B81C978F-425B-48FF-88DA-70AD7E4AFAB3}" dt="2024-03-29T08:21:40.804" v="2339" actId="20577"/>
          <ac:spMkLst>
            <pc:docMk/>
            <pc:sldMk cId="548249620" sldId="1348"/>
            <ac:spMk id="46" creationId="{489CF19F-5482-6A1D-F5D4-184DCED6EC52}"/>
          </ac:spMkLst>
        </pc:spChg>
        <pc:spChg chg="add mod">
          <ac:chgData name="Fatima Azzahra" userId="039cf420-53de-473d-b2df-bb8e2c655e31" providerId="ADAL" clId="{B81C978F-425B-48FF-88DA-70AD7E4AFAB3}" dt="2024-03-29T08:21:42.374" v="2342" actId="20577"/>
          <ac:spMkLst>
            <pc:docMk/>
            <pc:sldMk cId="548249620" sldId="1348"/>
            <ac:spMk id="47" creationId="{562FED00-90C6-1C05-B2FC-BD135A9EB817}"/>
          </ac:spMkLst>
        </pc:spChg>
        <pc:spChg chg="add del mod">
          <ac:chgData name="Fatima Azzahra" userId="039cf420-53de-473d-b2df-bb8e2c655e31" providerId="ADAL" clId="{B81C978F-425B-48FF-88DA-70AD7E4AFAB3}" dt="2024-03-25T15:42:47.444" v="315" actId="478"/>
          <ac:spMkLst>
            <pc:docMk/>
            <pc:sldMk cId="548249620" sldId="1348"/>
            <ac:spMk id="48" creationId="{9AA7C518-DFC0-26EB-032B-A43A34BABEE8}"/>
          </ac:spMkLst>
        </pc:spChg>
        <pc:spChg chg="add mod">
          <ac:chgData name="Fatima Azzahra" userId="039cf420-53de-473d-b2df-bb8e2c655e31" providerId="ADAL" clId="{B81C978F-425B-48FF-88DA-70AD7E4AFAB3}" dt="2024-03-29T08:21:19.727" v="2331" actId="13926"/>
          <ac:spMkLst>
            <pc:docMk/>
            <pc:sldMk cId="548249620" sldId="1348"/>
            <ac:spMk id="50" creationId="{29206BDF-8541-3F72-9282-4DA1EFA8B8D5}"/>
          </ac:spMkLst>
        </pc:spChg>
        <pc:grpChg chg="add del mod">
          <ac:chgData name="Fatima Azzahra" userId="039cf420-53de-473d-b2df-bb8e2c655e31" providerId="ADAL" clId="{B81C978F-425B-48FF-88DA-70AD7E4AFAB3}" dt="2024-03-25T15:42:47.444" v="315" actId="478"/>
          <ac:grpSpMkLst>
            <pc:docMk/>
            <pc:sldMk cId="548249620" sldId="1348"/>
            <ac:grpSpMk id="8" creationId="{5662BF26-012E-BBEB-811D-CF63666CAAA7}"/>
          </ac:grpSpMkLst>
        </pc:grpChg>
        <pc:picChg chg="add del mod">
          <ac:chgData name="Fatima Azzahra" userId="039cf420-53de-473d-b2df-bb8e2c655e31" providerId="ADAL" clId="{B81C978F-425B-48FF-88DA-70AD7E4AFAB3}" dt="2024-03-25T15:47:29.584" v="359" actId="478"/>
          <ac:picMkLst>
            <pc:docMk/>
            <pc:sldMk cId="548249620" sldId="1348"/>
            <ac:picMk id="5" creationId="{F6073C12-DA22-F30F-11F2-57EFA741A1A9}"/>
          </ac:picMkLst>
        </pc:picChg>
        <pc:picChg chg="add mod">
          <ac:chgData name="Fatima Azzahra" userId="039cf420-53de-473d-b2df-bb8e2c655e31" providerId="ADAL" clId="{B81C978F-425B-48FF-88DA-70AD7E4AFAB3}" dt="2024-03-25T15:43:21.964" v="321" actId="1076"/>
          <ac:picMkLst>
            <pc:docMk/>
            <pc:sldMk cId="548249620" sldId="1348"/>
            <ac:picMk id="37" creationId="{B5E086D9-BB3D-26A5-D59F-34F4B2E11EF3}"/>
          </ac:picMkLst>
        </pc:picChg>
        <pc:picChg chg="add mod">
          <ac:chgData name="Fatima Azzahra" userId="039cf420-53de-473d-b2df-bb8e2c655e31" providerId="ADAL" clId="{B81C978F-425B-48FF-88DA-70AD7E4AFAB3}" dt="2024-03-25T15:42:41.694" v="314" actId="1076"/>
          <ac:picMkLst>
            <pc:docMk/>
            <pc:sldMk cId="548249620" sldId="1348"/>
            <ac:picMk id="49" creationId="{2C0191B5-297E-398F-1EA9-F20DB9894D71}"/>
          </ac:picMkLst>
        </pc:picChg>
        <pc:picChg chg="add mod">
          <ac:chgData name="Fatima Azzahra" userId="039cf420-53de-473d-b2df-bb8e2c655e31" providerId="ADAL" clId="{B81C978F-425B-48FF-88DA-70AD7E4AFAB3}" dt="2024-03-25T15:48:15.194" v="368" actId="1037"/>
          <ac:picMkLst>
            <pc:docMk/>
            <pc:sldMk cId="548249620" sldId="1348"/>
            <ac:picMk id="51" creationId="{9FCBC0B7-2287-1670-A181-9EAC953ADB13}"/>
          </ac:picMkLst>
        </pc:picChg>
        <pc:cxnChg chg="add mod">
          <ac:chgData name="Fatima Azzahra" userId="039cf420-53de-473d-b2df-bb8e2c655e31" providerId="ADAL" clId="{B81C978F-425B-48FF-88DA-70AD7E4AFAB3}" dt="2024-03-25T15:46:34.304" v="349" actId="1076"/>
          <ac:cxnSpMkLst>
            <pc:docMk/>
            <pc:sldMk cId="548249620" sldId="1348"/>
            <ac:cxnSpMk id="34" creationId="{99F8753B-45AE-EA2F-BD77-A5220EEDF63F}"/>
          </ac:cxnSpMkLst>
        </pc:cxnChg>
        <pc:cxnChg chg="add del mod">
          <ac:chgData name="Fatima Azzahra" userId="039cf420-53de-473d-b2df-bb8e2c655e31" providerId="ADAL" clId="{B81C978F-425B-48FF-88DA-70AD7E4AFAB3}" dt="2024-03-25T15:42:47.444" v="315" actId="478"/>
          <ac:cxnSpMkLst>
            <pc:docMk/>
            <pc:sldMk cId="548249620" sldId="1348"/>
            <ac:cxnSpMk id="35" creationId="{FB6701AB-5985-FCDD-DECC-13AA85945184}"/>
          </ac:cxnSpMkLst>
        </pc:cxnChg>
        <pc:cxnChg chg="add mod">
          <ac:chgData name="Fatima Azzahra" userId="039cf420-53de-473d-b2df-bb8e2c655e31" providerId="ADAL" clId="{B81C978F-425B-48FF-88DA-70AD7E4AFAB3}" dt="2024-03-25T15:45:09.376" v="328" actId="208"/>
          <ac:cxnSpMkLst>
            <pc:docMk/>
            <pc:sldMk cId="548249620" sldId="1348"/>
            <ac:cxnSpMk id="36" creationId="{46BCF575-C445-7DE6-030B-4E8D19ECDD14}"/>
          </ac:cxnSpMkLst>
        </pc:cxnChg>
        <pc:cxnChg chg="add mod">
          <ac:chgData name="Fatima Azzahra" userId="039cf420-53de-473d-b2df-bb8e2c655e31" providerId="ADAL" clId="{B81C978F-425B-48FF-88DA-70AD7E4AFAB3}" dt="2024-03-25T15:45:59.664" v="339" actId="208"/>
          <ac:cxnSpMkLst>
            <pc:docMk/>
            <pc:sldMk cId="548249620" sldId="1348"/>
            <ac:cxnSpMk id="39" creationId="{D8F420A9-87C4-2DB6-5C16-A2CD97481D52}"/>
          </ac:cxnSpMkLst>
        </pc:cxnChg>
      </pc:sldChg>
      <pc:sldChg chg="addSp delSp modSp new del mod">
        <pc:chgData name="Fatima Azzahra" userId="039cf420-53de-473d-b2df-bb8e2c655e31" providerId="ADAL" clId="{B81C978F-425B-48FF-88DA-70AD7E4AFAB3}" dt="2024-03-25T15:47:45.664" v="364" actId="2696"/>
        <pc:sldMkLst>
          <pc:docMk/>
          <pc:sldMk cId="986928352" sldId="1349"/>
        </pc:sldMkLst>
        <pc:spChg chg="del">
          <ac:chgData name="Fatima Azzahra" userId="039cf420-53de-473d-b2df-bb8e2c655e31" providerId="ADAL" clId="{B81C978F-425B-48FF-88DA-70AD7E4AFAB3}" dt="2024-03-25T15:46:46.194" v="351" actId="478"/>
          <ac:spMkLst>
            <pc:docMk/>
            <pc:sldMk cId="986928352" sldId="1349"/>
            <ac:spMk id="2" creationId="{69F11DCE-EEC7-8827-0322-3BBE76C86DAD}"/>
          </ac:spMkLst>
        </pc:spChg>
        <pc:picChg chg="add mod">
          <ac:chgData name="Fatima Azzahra" userId="039cf420-53de-473d-b2df-bb8e2c655e31" providerId="ADAL" clId="{B81C978F-425B-48FF-88DA-70AD7E4AFAB3}" dt="2024-03-25T15:47:26.354" v="358" actId="14100"/>
          <ac:picMkLst>
            <pc:docMk/>
            <pc:sldMk cId="986928352" sldId="1349"/>
            <ac:picMk id="4" creationId="{06BB7D8C-6845-5D7E-00C1-D70FCD888B91}"/>
          </ac:picMkLst>
        </pc:picChg>
      </pc:sldChg>
      <pc:sldChg chg="addSp delSp modSp new mod ord">
        <pc:chgData name="Fatima Azzahra" userId="039cf420-53de-473d-b2df-bb8e2c655e31" providerId="ADAL" clId="{B81C978F-425B-48FF-88DA-70AD7E4AFAB3}" dt="2024-03-26T09:37:00.128" v="963" actId="1076"/>
        <pc:sldMkLst>
          <pc:docMk/>
          <pc:sldMk cId="1294231122" sldId="1349"/>
        </pc:sldMkLst>
        <pc:spChg chg="del">
          <ac:chgData name="Fatima Azzahra" userId="039cf420-53de-473d-b2df-bb8e2c655e31" providerId="ADAL" clId="{B81C978F-425B-48FF-88DA-70AD7E4AFAB3}" dt="2024-03-25T15:49:01.796" v="371" actId="478"/>
          <ac:spMkLst>
            <pc:docMk/>
            <pc:sldMk cId="1294231122" sldId="1349"/>
            <ac:spMk id="2" creationId="{721EA865-0072-4D5A-123F-F8C5CF4B679D}"/>
          </ac:spMkLst>
        </pc:spChg>
        <pc:spChg chg="add del mod">
          <ac:chgData name="Fatima Azzahra" userId="039cf420-53de-473d-b2df-bb8e2c655e31" providerId="ADAL" clId="{B81C978F-425B-48FF-88DA-70AD7E4AFAB3}" dt="2024-03-26T09:35:31.094" v="926" actId="478"/>
          <ac:spMkLst>
            <pc:docMk/>
            <pc:sldMk cId="1294231122" sldId="1349"/>
            <ac:spMk id="3" creationId="{EC57A617-D596-7160-9807-8D816CD6E585}"/>
          </ac:spMkLst>
        </pc:spChg>
        <pc:spChg chg="add del mod">
          <ac:chgData name="Fatima Azzahra" userId="039cf420-53de-473d-b2df-bb8e2c655e31" providerId="ADAL" clId="{B81C978F-425B-48FF-88DA-70AD7E4AFAB3}" dt="2024-03-26T09:35:30.372" v="925" actId="478"/>
          <ac:spMkLst>
            <pc:docMk/>
            <pc:sldMk cId="1294231122" sldId="1349"/>
            <ac:spMk id="4" creationId="{DEC9BE78-E9DF-6F2B-8D41-31C9FD706E5C}"/>
          </ac:spMkLst>
        </pc:spChg>
        <pc:spChg chg="add del mod">
          <ac:chgData name="Fatima Azzahra" userId="039cf420-53de-473d-b2df-bb8e2c655e31" providerId="ADAL" clId="{B81C978F-425B-48FF-88DA-70AD7E4AFAB3}" dt="2024-03-26T09:35:33.604" v="927" actId="478"/>
          <ac:spMkLst>
            <pc:docMk/>
            <pc:sldMk cId="1294231122" sldId="1349"/>
            <ac:spMk id="5" creationId="{52DADDF0-F397-708F-6E1D-3B45644D877F}"/>
          </ac:spMkLst>
        </pc:spChg>
        <pc:spChg chg="add mod">
          <ac:chgData name="Fatima Azzahra" userId="039cf420-53de-473d-b2df-bb8e2c655e31" providerId="ADAL" clId="{B81C978F-425B-48FF-88DA-70AD7E4AFAB3}" dt="2024-03-26T09:36:50.277" v="958" actId="1076"/>
          <ac:spMkLst>
            <pc:docMk/>
            <pc:sldMk cId="1294231122" sldId="1349"/>
            <ac:spMk id="6" creationId="{700AA444-84B5-9CF0-774D-0F57EA4A083A}"/>
          </ac:spMkLst>
        </pc:spChg>
        <pc:spChg chg="add mod">
          <ac:chgData name="Fatima Azzahra" userId="039cf420-53de-473d-b2df-bb8e2c655e31" providerId="ADAL" clId="{B81C978F-425B-48FF-88DA-70AD7E4AFAB3}" dt="2024-03-26T09:37:00.128" v="963" actId="1076"/>
          <ac:spMkLst>
            <pc:docMk/>
            <pc:sldMk cId="1294231122" sldId="1349"/>
            <ac:spMk id="12" creationId="{E1F127DE-5E13-01C3-0004-A35B212DE958}"/>
          </ac:spMkLst>
        </pc:spChg>
        <pc:picChg chg="add del mod">
          <ac:chgData name="Fatima Azzahra" userId="039cf420-53de-473d-b2df-bb8e2c655e31" providerId="ADAL" clId="{B81C978F-425B-48FF-88DA-70AD7E4AFAB3}" dt="2024-03-26T08:50:44.229" v="616" actId="478"/>
          <ac:picMkLst>
            <pc:docMk/>
            <pc:sldMk cId="1294231122" sldId="1349"/>
            <ac:picMk id="7" creationId="{247A0C94-09A7-2A5A-71BB-62A15D1E0A92}"/>
          </ac:picMkLst>
        </pc:picChg>
        <pc:picChg chg="add mod">
          <ac:chgData name="Fatima Azzahra" userId="039cf420-53de-473d-b2df-bb8e2c655e31" providerId="ADAL" clId="{B81C978F-425B-48FF-88DA-70AD7E4AFAB3}" dt="2024-03-26T08:51:09.461" v="623" actId="1076"/>
          <ac:picMkLst>
            <pc:docMk/>
            <pc:sldMk cId="1294231122" sldId="1349"/>
            <ac:picMk id="9" creationId="{18DB066C-103F-61BA-AEC3-E9055DB43E65}"/>
          </ac:picMkLst>
        </pc:picChg>
        <pc:picChg chg="add mod">
          <ac:chgData name="Fatima Azzahra" userId="039cf420-53de-473d-b2df-bb8e2c655e31" providerId="ADAL" clId="{B81C978F-425B-48FF-88DA-70AD7E4AFAB3}" dt="2024-03-26T08:51:40.679" v="630" actId="1076"/>
          <ac:picMkLst>
            <pc:docMk/>
            <pc:sldMk cId="1294231122" sldId="1349"/>
            <ac:picMk id="11" creationId="{5DBCF56A-2075-1E35-EB6E-A1221C4A0259}"/>
          </ac:picMkLst>
        </pc:picChg>
        <pc:picChg chg="add del mod">
          <ac:chgData name="Fatima Azzahra" userId="039cf420-53de-473d-b2df-bb8e2c655e31" providerId="ADAL" clId="{B81C978F-425B-48FF-88DA-70AD7E4AFAB3}" dt="2024-03-26T09:36:56.796" v="962" actId="1076"/>
          <ac:picMkLst>
            <pc:docMk/>
            <pc:sldMk cId="1294231122" sldId="1349"/>
            <ac:picMk id="13" creationId="{BB954C2F-B0AC-5DEB-3E75-16E08B66A3AB}"/>
          </ac:picMkLst>
        </pc:picChg>
        <pc:picChg chg="add del mod">
          <ac:chgData name="Fatima Azzahra" userId="039cf420-53de-473d-b2df-bb8e2c655e31" providerId="ADAL" clId="{B81C978F-425B-48FF-88DA-70AD7E4AFAB3}" dt="2024-03-26T09:36:41.406" v="954" actId="931"/>
          <ac:picMkLst>
            <pc:docMk/>
            <pc:sldMk cId="1294231122" sldId="1349"/>
            <ac:picMk id="15" creationId="{CFDB641C-5936-0A0C-27BD-0FB5792407E8}"/>
          </ac:picMkLst>
        </pc:picChg>
      </pc:sldChg>
      <pc:sldChg chg="addSp delSp modSp new mod">
        <pc:chgData name="Fatima Azzahra" userId="039cf420-53de-473d-b2df-bb8e2c655e31" providerId="ADAL" clId="{B81C978F-425B-48FF-88DA-70AD7E4AFAB3}" dt="2024-03-25T16:03:57.403" v="568" actId="113"/>
        <pc:sldMkLst>
          <pc:docMk/>
          <pc:sldMk cId="959988290" sldId="1350"/>
        </pc:sldMkLst>
        <pc:spChg chg="del">
          <ac:chgData name="Fatima Azzahra" userId="039cf420-53de-473d-b2df-bb8e2c655e31" providerId="ADAL" clId="{B81C978F-425B-48FF-88DA-70AD7E4AFAB3}" dt="2024-03-25T15:52:14.432" v="471" actId="478"/>
          <ac:spMkLst>
            <pc:docMk/>
            <pc:sldMk cId="959988290" sldId="1350"/>
            <ac:spMk id="2" creationId="{FA0151C2-3497-E754-F4EB-9FFEAC23F985}"/>
          </ac:spMkLst>
        </pc:spChg>
        <pc:spChg chg="add mod">
          <ac:chgData name="Fatima Azzahra" userId="039cf420-53de-473d-b2df-bb8e2c655e31" providerId="ADAL" clId="{B81C978F-425B-48FF-88DA-70AD7E4AFAB3}" dt="2024-03-25T16:03:57.403" v="568" actId="113"/>
          <ac:spMkLst>
            <pc:docMk/>
            <pc:sldMk cId="959988290" sldId="1350"/>
            <ac:spMk id="25" creationId="{9E7D7A72-39A4-33EF-29AA-114CE2999413}"/>
          </ac:spMkLst>
        </pc:spChg>
        <pc:picChg chg="add del mod">
          <ac:chgData name="Fatima Azzahra" userId="039cf420-53de-473d-b2df-bb8e2c655e31" providerId="ADAL" clId="{B81C978F-425B-48FF-88DA-70AD7E4AFAB3}" dt="2024-03-25T15:52:57.305" v="482" actId="478"/>
          <ac:picMkLst>
            <pc:docMk/>
            <pc:sldMk cId="959988290" sldId="1350"/>
            <ac:picMk id="4" creationId="{66B97473-05BF-18B4-571B-C268B297918F}"/>
          </ac:picMkLst>
        </pc:picChg>
        <pc:picChg chg="add del mod">
          <ac:chgData name="Fatima Azzahra" userId="039cf420-53de-473d-b2df-bb8e2c655e31" providerId="ADAL" clId="{B81C978F-425B-48FF-88DA-70AD7E4AFAB3}" dt="2024-03-25T15:52:57.305" v="482" actId="478"/>
          <ac:picMkLst>
            <pc:docMk/>
            <pc:sldMk cId="959988290" sldId="1350"/>
            <ac:picMk id="6" creationId="{591CBE52-3F54-61D6-42D8-0D0726876A5A}"/>
          </ac:picMkLst>
        </pc:picChg>
        <pc:picChg chg="add del mod">
          <ac:chgData name="Fatima Azzahra" userId="039cf420-53de-473d-b2df-bb8e2c655e31" providerId="ADAL" clId="{B81C978F-425B-48FF-88DA-70AD7E4AFAB3}" dt="2024-03-25T15:52:57.305" v="482" actId="478"/>
          <ac:picMkLst>
            <pc:docMk/>
            <pc:sldMk cId="959988290" sldId="1350"/>
            <ac:picMk id="8" creationId="{ADC9CA06-B71D-24C6-AA75-EC8F8352B5B0}"/>
          </ac:picMkLst>
        </pc:picChg>
        <pc:picChg chg="add del mod">
          <ac:chgData name="Fatima Azzahra" userId="039cf420-53de-473d-b2df-bb8e2c655e31" providerId="ADAL" clId="{B81C978F-425B-48FF-88DA-70AD7E4AFAB3}" dt="2024-03-25T15:52:57.305" v="482" actId="478"/>
          <ac:picMkLst>
            <pc:docMk/>
            <pc:sldMk cId="959988290" sldId="1350"/>
            <ac:picMk id="10" creationId="{F02E6442-A054-CC3E-A674-1F1D38A2B47B}"/>
          </ac:picMkLst>
        </pc:picChg>
        <pc:picChg chg="add mod modCrop">
          <ac:chgData name="Fatima Azzahra" userId="039cf420-53de-473d-b2df-bb8e2c655e31" providerId="ADAL" clId="{B81C978F-425B-48FF-88DA-70AD7E4AFAB3}" dt="2024-03-25T16:03:04.709" v="536" actId="1076"/>
          <ac:picMkLst>
            <pc:docMk/>
            <pc:sldMk cId="959988290" sldId="1350"/>
            <ac:picMk id="12" creationId="{CB2D6D03-C318-7882-A938-EB431B25C901}"/>
          </ac:picMkLst>
        </pc:picChg>
        <pc:picChg chg="add mod">
          <ac:chgData name="Fatima Azzahra" userId="039cf420-53de-473d-b2df-bb8e2c655e31" providerId="ADAL" clId="{B81C978F-425B-48FF-88DA-70AD7E4AFAB3}" dt="2024-03-25T15:53:40.795" v="495" actId="14100"/>
          <ac:picMkLst>
            <pc:docMk/>
            <pc:sldMk cId="959988290" sldId="1350"/>
            <ac:picMk id="14" creationId="{1D4279A4-1E17-F45F-CFBF-902D7A7B292B}"/>
          </ac:picMkLst>
        </pc:picChg>
        <pc:picChg chg="add mod">
          <ac:chgData name="Fatima Azzahra" userId="039cf420-53de-473d-b2df-bb8e2c655e31" providerId="ADAL" clId="{B81C978F-425B-48FF-88DA-70AD7E4AFAB3}" dt="2024-03-25T16:02:43.008" v="531" actId="1076"/>
          <ac:picMkLst>
            <pc:docMk/>
            <pc:sldMk cId="959988290" sldId="1350"/>
            <ac:picMk id="16" creationId="{57B461B6-2C93-C2A5-9D44-C715F07F23A9}"/>
          </ac:picMkLst>
        </pc:picChg>
        <pc:picChg chg="add mod">
          <ac:chgData name="Fatima Azzahra" userId="039cf420-53de-473d-b2df-bb8e2c655e31" providerId="ADAL" clId="{B81C978F-425B-48FF-88DA-70AD7E4AFAB3}" dt="2024-03-25T16:03:10.575" v="537" actId="1076"/>
          <ac:picMkLst>
            <pc:docMk/>
            <pc:sldMk cId="959988290" sldId="1350"/>
            <ac:picMk id="18" creationId="{8286ABC3-38CB-CDB7-FEF3-86282EC74496}"/>
          </ac:picMkLst>
        </pc:picChg>
        <pc:picChg chg="add mod">
          <ac:chgData name="Fatima Azzahra" userId="039cf420-53de-473d-b2df-bb8e2c655e31" providerId="ADAL" clId="{B81C978F-425B-48FF-88DA-70AD7E4AFAB3}" dt="2024-03-25T16:02:51.501" v="533" actId="14100"/>
          <ac:picMkLst>
            <pc:docMk/>
            <pc:sldMk cId="959988290" sldId="1350"/>
            <ac:picMk id="20" creationId="{46D45683-5745-1109-0C47-5B1584BB6375}"/>
          </ac:picMkLst>
        </pc:picChg>
        <pc:picChg chg="add mod">
          <ac:chgData name="Fatima Azzahra" userId="039cf420-53de-473d-b2df-bb8e2c655e31" providerId="ADAL" clId="{B81C978F-425B-48FF-88DA-70AD7E4AFAB3}" dt="2024-03-25T16:03:16.755" v="538" actId="14100"/>
          <ac:picMkLst>
            <pc:docMk/>
            <pc:sldMk cId="959988290" sldId="1350"/>
            <ac:picMk id="22" creationId="{753B9696-531D-47BB-5D28-6C8F97D16219}"/>
          </ac:picMkLst>
        </pc:picChg>
        <pc:picChg chg="add mod">
          <ac:chgData name="Fatima Azzahra" userId="039cf420-53de-473d-b2df-bb8e2c655e31" providerId="ADAL" clId="{B81C978F-425B-48FF-88DA-70AD7E4AFAB3}" dt="2024-03-25T16:03:19.704" v="539" actId="14100"/>
          <ac:picMkLst>
            <pc:docMk/>
            <pc:sldMk cId="959988290" sldId="1350"/>
            <ac:picMk id="24" creationId="{E9698C09-5681-E3CC-545E-906B9C7D85AF}"/>
          </ac:picMkLst>
        </pc:picChg>
      </pc:sldChg>
      <pc:sldChg chg="addSp delSp modSp add mod">
        <pc:chgData name="Fatima Azzahra" userId="039cf420-53de-473d-b2df-bb8e2c655e31" providerId="ADAL" clId="{B81C978F-425B-48FF-88DA-70AD7E4AFAB3}" dt="2024-03-26T09:37:32.076" v="969" actId="1076"/>
        <pc:sldMkLst>
          <pc:docMk/>
          <pc:sldMk cId="633385209" sldId="1351"/>
        </pc:sldMkLst>
        <pc:spChg chg="del">
          <ac:chgData name="Fatima Azzahra" userId="039cf420-53de-473d-b2df-bb8e2c655e31" providerId="ADAL" clId="{B81C978F-425B-48FF-88DA-70AD7E4AFAB3}" dt="2024-03-26T09:37:14.194" v="965" actId="478"/>
          <ac:spMkLst>
            <pc:docMk/>
            <pc:sldMk cId="633385209" sldId="1351"/>
            <ac:spMk id="3" creationId="{EC57A617-D596-7160-9807-8D816CD6E585}"/>
          </ac:spMkLst>
        </pc:spChg>
        <pc:spChg chg="del">
          <ac:chgData name="Fatima Azzahra" userId="039cf420-53de-473d-b2df-bb8e2c655e31" providerId="ADAL" clId="{B81C978F-425B-48FF-88DA-70AD7E4AFAB3}" dt="2024-03-26T09:37:13.573" v="964" actId="478"/>
          <ac:spMkLst>
            <pc:docMk/>
            <pc:sldMk cId="633385209" sldId="1351"/>
            <ac:spMk id="4" creationId="{DEC9BE78-E9DF-6F2B-8D41-31C9FD706E5C}"/>
          </ac:spMkLst>
        </pc:spChg>
        <pc:spChg chg="del">
          <ac:chgData name="Fatima Azzahra" userId="039cf420-53de-473d-b2df-bb8e2c655e31" providerId="ADAL" clId="{B81C978F-425B-48FF-88DA-70AD7E4AFAB3}" dt="2024-03-26T09:37:16.557" v="966" actId="478"/>
          <ac:spMkLst>
            <pc:docMk/>
            <pc:sldMk cId="633385209" sldId="1351"/>
            <ac:spMk id="5" creationId="{52DADDF0-F397-708F-6E1D-3B45644D877F}"/>
          </ac:spMkLst>
        </pc:spChg>
        <pc:spChg chg="mod">
          <ac:chgData name="Fatima Azzahra" userId="039cf420-53de-473d-b2df-bb8e2c655e31" providerId="ADAL" clId="{B81C978F-425B-48FF-88DA-70AD7E4AFAB3}" dt="2024-03-26T09:37:32.076" v="969" actId="1076"/>
          <ac:spMkLst>
            <pc:docMk/>
            <pc:sldMk cId="633385209" sldId="1351"/>
            <ac:spMk id="6" creationId="{700AA444-84B5-9CF0-774D-0F57EA4A083A}"/>
          </ac:spMkLst>
        </pc:spChg>
        <pc:picChg chg="add mod">
          <ac:chgData name="Fatima Azzahra" userId="039cf420-53de-473d-b2df-bb8e2c655e31" providerId="ADAL" clId="{B81C978F-425B-48FF-88DA-70AD7E4AFAB3}" dt="2024-03-26T09:37:22.945" v="967"/>
          <ac:picMkLst>
            <pc:docMk/>
            <pc:sldMk cId="633385209" sldId="1351"/>
            <ac:picMk id="2" creationId="{9B54195C-2286-1065-83FB-95A7F52F7E29}"/>
          </ac:picMkLst>
        </pc:picChg>
        <pc:picChg chg="add mod">
          <ac:chgData name="Fatima Azzahra" userId="039cf420-53de-473d-b2df-bb8e2c655e31" providerId="ADAL" clId="{B81C978F-425B-48FF-88DA-70AD7E4AFAB3}" dt="2024-03-26T09:37:22.945" v="967"/>
          <ac:picMkLst>
            <pc:docMk/>
            <pc:sldMk cId="633385209" sldId="1351"/>
            <ac:picMk id="7" creationId="{C43C022C-E569-E714-6095-D1767431806E}"/>
          </ac:picMkLst>
        </pc:picChg>
      </pc:sldChg>
      <pc:sldChg chg="modSp add mod">
        <pc:chgData name="Fatima Azzahra" userId="039cf420-53de-473d-b2df-bb8e2c655e31" providerId="ADAL" clId="{B81C978F-425B-48FF-88DA-70AD7E4AFAB3}" dt="2024-03-27T13:16:34.907" v="2185" actId="20577"/>
        <pc:sldMkLst>
          <pc:docMk/>
          <pc:sldMk cId="2811087254" sldId="1352"/>
        </pc:sldMkLst>
        <pc:spChg chg="mod">
          <ac:chgData name="Fatima Azzahra" userId="039cf420-53de-473d-b2df-bb8e2c655e31" providerId="ADAL" clId="{B81C978F-425B-48FF-88DA-70AD7E4AFAB3}" dt="2024-03-26T09:25:24.749" v="704" actId="20577"/>
          <ac:spMkLst>
            <pc:docMk/>
            <pc:sldMk cId="2811087254" sldId="1352"/>
            <ac:spMk id="146434" creationId="{00000000-0000-0000-0000-000000000000}"/>
          </ac:spMkLst>
        </pc:spChg>
        <pc:spChg chg="mod">
          <ac:chgData name="Fatima Azzahra" userId="039cf420-53de-473d-b2df-bb8e2c655e31" providerId="ADAL" clId="{B81C978F-425B-48FF-88DA-70AD7E4AFAB3}" dt="2024-03-27T13:16:34.907" v="2185" actId="20577"/>
          <ac:spMkLst>
            <pc:docMk/>
            <pc:sldMk cId="2811087254" sldId="1352"/>
            <ac:spMk id="146435" creationId="{00000000-0000-0000-0000-000000000000}"/>
          </ac:spMkLst>
        </pc:spChg>
      </pc:sldChg>
      <pc:sldChg chg="addSp delSp modSp add mod">
        <pc:chgData name="Fatima Azzahra" userId="039cf420-53de-473d-b2df-bb8e2c655e31" providerId="ADAL" clId="{B81C978F-425B-48FF-88DA-70AD7E4AFAB3}" dt="2024-03-27T13:17:05.275" v="2199" actId="20577"/>
        <pc:sldMkLst>
          <pc:docMk/>
          <pc:sldMk cId="621024297" sldId="1353"/>
        </pc:sldMkLst>
        <pc:spChg chg="add del mod">
          <ac:chgData name="Fatima Azzahra" userId="039cf420-53de-473d-b2df-bb8e2c655e31" providerId="ADAL" clId="{B81C978F-425B-48FF-88DA-70AD7E4AFAB3}" dt="2024-03-26T09:30:14.223" v="769" actId="478"/>
          <ac:spMkLst>
            <pc:docMk/>
            <pc:sldMk cId="621024297" sldId="1353"/>
            <ac:spMk id="3" creationId="{6FEEDD5F-B3C9-6EB2-5937-40820B2D6078}"/>
          </ac:spMkLst>
        </pc:spChg>
        <pc:spChg chg="add del mod">
          <ac:chgData name="Fatima Azzahra" userId="039cf420-53de-473d-b2df-bb8e2c655e31" providerId="ADAL" clId="{B81C978F-425B-48FF-88DA-70AD7E4AFAB3}" dt="2024-03-26T09:30:03.912" v="766" actId="478"/>
          <ac:spMkLst>
            <pc:docMk/>
            <pc:sldMk cId="621024297" sldId="1353"/>
            <ac:spMk id="5" creationId="{799E1E48-EF35-4052-B624-CBF7DEB48812}"/>
          </ac:spMkLst>
        </pc:spChg>
        <pc:spChg chg="add mod">
          <ac:chgData name="Fatima Azzahra" userId="039cf420-53de-473d-b2df-bb8e2c655e31" providerId="ADAL" clId="{B81C978F-425B-48FF-88DA-70AD7E4AFAB3}" dt="2024-03-26T09:30:08.389" v="768" actId="207"/>
          <ac:spMkLst>
            <pc:docMk/>
            <pc:sldMk cId="621024297" sldId="1353"/>
            <ac:spMk id="6" creationId="{D13EDA44-4361-6E1B-0416-438F955D7EEC}"/>
          </ac:spMkLst>
        </pc:spChg>
        <pc:spChg chg="add mod">
          <ac:chgData name="Fatima Azzahra" userId="039cf420-53de-473d-b2df-bb8e2c655e31" providerId="ADAL" clId="{B81C978F-425B-48FF-88DA-70AD7E4AFAB3}" dt="2024-03-27T13:17:05.275" v="2199" actId="20577"/>
          <ac:spMkLst>
            <pc:docMk/>
            <pc:sldMk cId="621024297" sldId="1353"/>
            <ac:spMk id="7" creationId="{9292DA86-E335-4D21-FAE6-AA9DDE91323F}"/>
          </ac:spMkLst>
        </pc:spChg>
        <pc:spChg chg="del">
          <ac:chgData name="Fatima Azzahra" userId="039cf420-53de-473d-b2df-bb8e2c655e31" providerId="ADAL" clId="{B81C978F-425B-48FF-88DA-70AD7E4AFAB3}" dt="2024-03-26T09:29:56.277" v="765" actId="478"/>
          <ac:spMkLst>
            <pc:docMk/>
            <pc:sldMk cId="621024297" sldId="1353"/>
            <ac:spMk id="146434" creationId="{00000000-0000-0000-0000-000000000000}"/>
          </ac:spMkLst>
        </pc:spChg>
        <pc:spChg chg="del">
          <ac:chgData name="Fatima Azzahra" userId="039cf420-53de-473d-b2df-bb8e2c655e31" providerId="ADAL" clId="{B81C978F-425B-48FF-88DA-70AD7E4AFAB3}" dt="2024-03-26T09:29:53.337" v="764" actId="478"/>
          <ac:spMkLst>
            <pc:docMk/>
            <pc:sldMk cId="621024297" sldId="1353"/>
            <ac:spMk id="146435" creationId="{00000000-0000-0000-0000-000000000000}"/>
          </ac:spMkLst>
        </pc:spChg>
      </pc:sldChg>
      <pc:sldChg chg="addSp delSp modSp add mod ord">
        <pc:chgData name="Fatima Azzahra" userId="039cf420-53de-473d-b2df-bb8e2c655e31" providerId="ADAL" clId="{B81C978F-425B-48FF-88DA-70AD7E4AFAB3}" dt="2024-03-26T09:35:03.931" v="918" actId="1076"/>
        <pc:sldMkLst>
          <pc:docMk/>
          <pc:sldMk cId="916050638" sldId="1354"/>
        </pc:sldMkLst>
        <pc:spChg chg="add del mod">
          <ac:chgData name="Fatima Azzahra" userId="039cf420-53de-473d-b2df-bb8e2c655e31" providerId="ADAL" clId="{B81C978F-425B-48FF-88DA-70AD7E4AFAB3}" dt="2024-03-26T09:31:18.420" v="825" actId="478"/>
          <ac:spMkLst>
            <pc:docMk/>
            <pc:sldMk cId="916050638" sldId="1354"/>
            <ac:spMk id="3" creationId="{76E7867D-8987-B5C3-1E06-63ECDF610BC6}"/>
          </ac:spMkLst>
        </pc:spChg>
        <pc:spChg chg="add mod">
          <ac:chgData name="Fatima Azzahra" userId="039cf420-53de-473d-b2df-bb8e2c655e31" providerId="ADAL" clId="{B81C978F-425B-48FF-88DA-70AD7E4AFAB3}" dt="2024-03-26T09:34:53.025" v="914" actId="1076"/>
          <ac:spMkLst>
            <pc:docMk/>
            <pc:sldMk cId="916050638" sldId="1354"/>
            <ac:spMk id="4" creationId="{946E3BB3-E833-78A3-8482-10782123CD27}"/>
          </ac:spMkLst>
        </pc:spChg>
        <pc:spChg chg="add mod">
          <ac:chgData name="Fatima Azzahra" userId="039cf420-53de-473d-b2df-bb8e2c655e31" providerId="ADAL" clId="{B81C978F-425B-48FF-88DA-70AD7E4AFAB3}" dt="2024-03-26T09:34:55.468" v="915" actId="1076"/>
          <ac:spMkLst>
            <pc:docMk/>
            <pc:sldMk cId="916050638" sldId="1354"/>
            <ac:spMk id="5" creationId="{2D6DCA85-DC67-D5CC-FAD3-3C167364207D}"/>
          </ac:spMkLst>
        </pc:spChg>
        <pc:spChg chg="mod">
          <ac:chgData name="Fatima Azzahra" userId="039cf420-53de-473d-b2df-bb8e2c655e31" providerId="ADAL" clId="{B81C978F-425B-48FF-88DA-70AD7E4AFAB3}" dt="2024-03-26T09:31:27.907" v="827" actId="1076"/>
          <ac:spMkLst>
            <pc:docMk/>
            <pc:sldMk cId="916050638" sldId="1354"/>
            <ac:spMk id="6" creationId="{D13EDA44-4361-6E1B-0416-438F955D7EEC}"/>
          </ac:spMkLst>
        </pc:spChg>
        <pc:spChg chg="del">
          <ac:chgData name="Fatima Azzahra" userId="039cf420-53de-473d-b2df-bb8e2c655e31" providerId="ADAL" clId="{B81C978F-425B-48FF-88DA-70AD7E4AFAB3}" dt="2024-03-26T09:31:11.727" v="824" actId="478"/>
          <ac:spMkLst>
            <pc:docMk/>
            <pc:sldMk cId="916050638" sldId="1354"/>
            <ac:spMk id="7" creationId="{9292DA86-E335-4D21-FAE6-AA9DDE91323F}"/>
          </ac:spMkLst>
        </pc:spChg>
        <pc:picChg chg="add mod">
          <ac:chgData name="Fatima Azzahra" userId="039cf420-53de-473d-b2df-bb8e2c655e31" providerId="ADAL" clId="{B81C978F-425B-48FF-88DA-70AD7E4AFAB3}" dt="2024-03-26T09:35:03.931" v="918" actId="1076"/>
          <ac:picMkLst>
            <pc:docMk/>
            <pc:sldMk cId="916050638" sldId="1354"/>
            <ac:picMk id="9" creationId="{E3514050-DBC4-069B-BA00-3FF6E08555FA}"/>
          </ac:picMkLst>
        </pc:picChg>
      </pc:sldChg>
      <pc:sldChg chg="addSp modSp new mod">
        <pc:chgData name="Fatima Azzahra" userId="039cf420-53de-473d-b2df-bb8e2c655e31" providerId="ADAL" clId="{B81C978F-425B-48FF-88DA-70AD7E4AFAB3}" dt="2024-03-26T09:38:11.952" v="973" actId="1076"/>
        <pc:sldMkLst>
          <pc:docMk/>
          <pc:sldMk cId="1516367178" sldId="1355"/>
        </pc:sldMkLst>
        <pc:picChg chg="add mod">
          <ac:chgData name="Fatima Azzahra" userId="039cf420-53de-473d-b2df-bb8e2c655e31" providerId="ADAL" clId="{B81C978F-425B-48FF-88DA-70AD7E4AFAB3}" dt="2024-03-26T09:38:11.952" v="973" actId="1076"/>
          <ac:picMkLst>
            <pc:docMk/>
            <pc:sldMk cId="1516367178" sldId="1355"/>
            <ac:picMk id="3" creationId="{8220AA94-50E4-42D9-2D83-A3B03F4CF0B1}"/>
          </ac:picMkLst>
        </pc:picChg>
      </pc:sldChg>
      <pc:sldChg chg="addSp modSp new mod">
        <pc:chgData name="Fatima Azzahra" userId="039cf420-53de-473d-b2df-bb8e2c655e31" providerId="ADAL" clId="{B81C978F-425B-48FF-88DA-70AD7E4AFAB3}" dt="2024-03-29T09:24:42.382" v="2354" actId="20577"/>
        <pc:sldMkLst>
          <pc:docMk/>
          <pc:sldMk cId="2377010980" sldId="1356"/>
        </pc:sldMkLst>
        <pc:spChg chg="mod">
          <ac:chgData name="Fatima Azzahra" userId="039cf420-53de-473d-b2df-bb8e2c655e31" providerId="ADAL" clId="{B81C978F-425B-48FF-88DA-70AD7E4AFAB3}" dt="2024-03-26T09:39:19.337" v="1007" actId="1076"/>
          <ac:spMkLst>
            <pc:docMk/>
            <pc:sldMk cId="2377010980" sldId="1356"/>
            <ac:spMk id="2" creationId="{D50912FB-06F4-1DA5-3741-93F0E6FF8A38}"/>
          </ac:spMkLst>
        </pc:spChg>
        <pc:spChg chg="add mod">
          <ac:chgData name="Fatima Azzahra" userId="039cf420-53de-473d-b2df-bb8e2c655e31" providerId="ADAL" clId="{B81C978F-425B-48FF-88DA-70AD7E4AFAB3}" dt="2024-03-29T09:24:42.382" v="2354" actId="20577"/>
          <ac:spMkLst>
            <pc:docMk/>
            <pc:sldMk cId="2377010980" sldId="1356"/>
            <ac:spMk id="3" creationId="{0C1C4E9F-7993-B52C-AC84-814551BECF75}"/>
          </ac:spMkLst>
        </pc:spChg>
      </pc:sldChg>
      <pc:sldChg chg="addSp modSp new del mod">
        <pc:chgData name="Fatima Azzahra" userId="039cf420-53de-473d-b2df-bb8e2c655e31" providerId="ADAL" clId="{B81C978F-425B-48FF-88DA-70AD7E4AFAB3}" dt="2024-03-26T09:46:45.205" v="1119" actId="47"/>
        <pc:sldMkLst>
          <pc:docMk/>
          <pc:sldMk cId="2181356602" sldId="1357"/>
        </pc:sldMkLst>
        <pc:spChg chg="mod">
          <ac:chgData name="Fatima Azzahra" userId="039cf420-53de-473d-b2df-bb8e2c655e31" providerId="ADAL" clId="{B81C978F-425B-48FF-88DA-70AD7E4AFAB3}" dt="2024-03-26T09:46:30.374" v="1116" actId="1076"/>
          <ac:spMkLst>
            <pc:docMk/>
            <pc:sldMk cId="2181356602" sldId="1357"/>
            <ac:spMk id="2" creationId="{26E8B320-0FEA-1A0A-1A97-64774688CAB5}"/>
          </ac:spMkLst>
        </pc:spChg>
        <pc:picChg chg="add mod">
          <ac:chgData name="Fatima Azzahra" userId="039cf420-53de-473d-b2df-bb8e2c655e31" providerId="ADAL" clId="{B81C978F-425B-48FF-88DA-70AD7E4AFAB3}" dt="2024-03-26T09:44:32.309" v="1087" actId="1076"/>
          <ac:picMkLst>
            <pc:docMk/>
            <pc:sldMk cId="2181356602" sldId="1357"/>
            <ac:picMk id="4" creationId="{135137C9-B0D7-5D36-DFD5-184D37116FF5}"/>
          </ac:picMkLst>
        </pc:picChg>
        <pc:picChg chg="add mod">
          <ac:chgData name="Fatima Azzahra" userId="039cf420-53de-473d-b2df-bb8e2c655e31" providerId="ADAL" clId="{B81C978F-425B-48FF-88DA-70AD7E4AFAB3}" dt="2024-03-26T09:45:08.560" v="1095" actId="1076"/>
          <ac:picMkLst>
            <pc:docMk/>
            <pc:sldMk cId="2181356602" sldId="1357"/>
            <ac:picMk id="6" creationId="{FBE16AD2-BA8B-19F0-9BE0-525826B402AB}"/>
          </ac:picMkLst>
        </pc:picChg>
        <pc:picChg chg="add mod">
          <ac:chgData name="Fatima Azzahra" userId="039cf420-53de-473d-b2df-bb8e2c655e31" providerId="ADAL" clId="{B81C978F-425B-48FF-88DA-70AD7E4AFAB3}" dt="2024-03-26T09:45:49.479" v="1104" actId="1076"/>
          <ac:picMkLst>
            <pc:docMk/>
            <pc:sldMk cId="2181356602" sldId="1357"/>
            <ac:picMk id="8" creationId="{B953A90B-FF06-90C4-92E1-BA119FA8F7A2}"/>
          </ac:picMkLst>
        </pc:picChg>
        <pc:picChg chg="add mod">
          <ac:chgData name="Fatima Azzahra" userId="039cf420-53de-473d-b2df-bb8e2c655e31" providerId="ADAL" clId="{B81C978F-425B-48FF-88DA-70AD7E4AFAB3}" dt="2024-03-26T09:46:20.639" v="1111" actId="1076"/>
          <ac:picMkLst>
            <pc:docMk/>
            <pc:sldMk cId="2181356602" sldId="1357"/>
            <ac:picMk id="10" creationId="{D8541176-919C-277C-C014-83905D036ACF}"/>
          </ac:picMkLst>
        </pc:picChg>
      </pc:sldChg>
      <pc:sldChg chg="addSp delSp modSp new mod ord">
        <pc:chgData name="Fatima Azzahra" userId="039cf420-53de-473d-b2df-bb8e2c655e31" providerId="ADAL" clId="{B81C978F-425B-48FF-88DA-70AD7E4AFAB3}" dt="2024-03-26T09:51:37.331" v="1175" actId="1076"/>
        <pc:sldMkLst>
          <pc:docMk/>
          <pc:sldMk cId="1352889999" sldId="1358"/>
        </pc:sldMkLst>
        <pc:spChg chg="del">
          <ac:chgData name="Fatima Azzahra" userId="039cf420-53de-473d-b2df-bb8e2c655e31" providerId="ADAL" clId="{B81C978F-425B-48FF-88DA-70AD7E4AFAB3}" dt="2024-03-26T09:46:41.478" v="1117" actId="478"/>
          <ac:spMkLst>
            <pc:docMk/>
            <pc:sldMk cId="1352889999" sldId="1358"/>
            <ac:spMk id="2" creationId="{92075189-CD80-62EE-2FB9-B57259BFC7CE}"/>
          </ac:spMkLst>
        </pc:spChg>
        <pc:spChg chg="add mod">
          <ac:chgData name="Fatima Azzahra" userId="039cf420-53de-473d-b2df-bb8e2c655e31" providerId="ADAL" clId="{B81C978F-425B-48FF-88DA-70AD7E4AFAB3}" dt="2024-03-26T09:47:13.286" v="1123" actId="255"/>
          <ac:spMkLst>
            <pc:docMk/>
            <pc:sldMk cId="1352889999" sldId="1358"/>
            <ac:spMk id="3" creationId="{518BA061-B242-9B5B-F0DC-015FD0522306}"/>
          </ac:spMkLst>
        </pc:spChg>
        <pc:picChg chg="add mod">
          <ac:chgData name="Fatima Azzahra" userId="039cf420-53de-473d-b2df-bb8e2c655e31" providerId="ADAL" clId="{B81C978F-425B-48FF-88DA-70AD7E4AFAB3}" dt="2024-03-26T09:50:51.534" v="1163" actId="1076"/>
          <ac:picMkLst>
            <pc:docMk/>
            <pc:sldMk cId="1352889999" sldId="1358"/>
            <ac:picMk id="4" creationId="{ED25A8B3-7BB9-51A7-88AE-AFE30A907D20}"/>
          </ac:picMkLst>
        </pc:picChg>
        <pc:picChg chg="add mod">
          <ac:chgData name="Fatima Azzahra" userId="039cf420-53de-473d-b2df-bb8e2c655e31" providerId="ADAL" clId="{B81C978F-425B-48FF-88DA-70AD7E4AFAB3}" dt="2024-03-26T09:50:48.181" v="1162" actId="1076"/>
          <ac:picMkLst>
            <pc:docMk/>
            <pc:sldMk cId="1352889999" sldId="1358"/>
            <ac:picMk id="5" creationId="{329F187E-A6E7-6DDC-36DF-BA1AB8D7A24D}"/>
          </ac:picMkLst>
        </pc:picChg>
        <pc:picChg chg="add mod">
          <ac:chgData name="Fatima Azzahra" userId="039cf420-53de-473d-b2df-bb8e2c655e31" providerId="ADAL" clId="{B81C978F-425B-48FF-88DA-70AD7E4AFAB3}" dt="2024-03-26T09:50:37.462" v="1161" actId="1076"/>
          <ac:picMkLst>
            <pc:docMk/>
            <pc:sldMk cId="1352889999" sldId="1358"/>
            <ac:picMk id="6" creationId="{92D02D97-91C3-33D7-BA5C-6E7B0CB346F8}"/>
          </ac:picMkLst>
        </pc:picChg>
        <pc:picChg chg="add mod">
          <ac:chgData name="Fatima Azzahra" userId="039cf420-53de-473d-b2df-bb8e2c655e31" providerId="ADAL" clId="{B81C978F-425B-48FF-88DA-70AD7E4AFAB3}" dt="2024-03-26T09:51:01.602" v="1166" actId="1076"/>
          <ac:picMkLst>
            <pc:docMk/>
            <pc:sldMk cId="1352889999" sldId="1358"/>
            <ac:picMk id="7" creationId="{7CDDD73A-3083-808D-EE8A-E43613B40E02}"/>
          </ac:picMkLst>
        </pc:picChg>
        <pc:picChg chg="add mod">
          <ac:chgData name="Fatima Azzahra" userId="039cf420-53de-473d-b2df-bb8e2c655e31" providerId="ADAL" clId="{B81C978F-425B-48FF-88DA-70AD7E4AFAB3}" dt="2024-03-26T09:50:58.668" v="1165" actId="1076"/>
          <ac:picMkLst>
            <pc:docMk/>
            <pc:sldMk cId="1352889999" sldId="1358"/>
            <ac:picMk id="9" creationId="{28AB478A-041D-4DBA-F355-279C0F04136B}"/>
          </ac:picMkLst>
        </pc:picChg>
        <pc:picChg chg="add mod">
          <ac:chgData name="Fatima Azzahra" userId="039cf420-53de-473d-b2df-bb8e2c655e31" providerId="ADAL" clId="{B81C978F-425B-48FF-88DA-70AD7E4AFAB3}" dt="2024-03-26T09:51:06.421" v="1168" actId="1076"/>
          <ac:picMkLst>
            <pc:docMk/>
            <pc:sldMk cId="1352889999" sldId="1358"/>
            <ac:picMk id="11" creationId="{4BD226EB-77B6-AC78-6E4A-5039D5808CC8}"/>
          </ac:picMkLst>
        </pc:picChg>
        <pc:picChg chg="add mod">
          <ac:chgData name="Fatima Azzahra" userId="039cf420-53de-473d-b2df-bb8e2c655e31" providerId="ADAL" clId="{B81C978F-425B-48FF-88DA-70AD7E4AFAB3}" dt="2024-03-26T09:50:55.263" v="1164" actId="1076"/>
          <ac:picMkLst>
            <pc:docMk/>
            <pc:sldMk cId="1352889999" sldId="1358"/>
            <ac:picMk id="13" creationId="{F255E999-C279-1774-7A23-9D3781FA507B}"/>
          </ac:picMkLst>
        </pc:picChg>
        <pc:picChg chg="add mod">
          <ac:chgData name="Fatima Azzahra" userId="039cf420-53de-473d-b2df-bb8e2c655e31" providerId="ADAL" clId="{B81C978F-425B-48FF-88DA-70AD7E4AFAB3}" dt="2024-03-26T09:51:04.661" v="1167" actId="1076"/>
          <ac:picMkLst>
            <pc:docMk/>
            <pc:sldMk cId="1352889999" sldId="1358"/>
            <ac:picMk id="15" creationId="{E0F1BF6F-FD1B-6CF8-5384-0E46B7C708D8}"/>
          </ac:picMkLst>
        </pc:picChg>
        <pc:picChg chg="add mod">
          <ac:chgData name="Fatima Azzahra" userId="039cf420-53de-473d-b2df-bb8e2c655e31" providerId="ADAL" clId="{B81C978F-425B-48FF-88DA-70AD7E4AFAB3}" dt="2024-03-26T09:51:37.331" v="1175" actId="1076"/>
          <ac:picMkLst>
            <pc:docMk/>
            <pc:sldMk cId="1352889999" sldId="1358"/>
            <ac:picMk id="17" creationId="{71CC5C54-D83D-21BA-1B6E-A73E658A59D9}"/>
          </ac:picMkLst>
        </pc:picChg>
      </pc:sldChg>
      <pc:sldChg chg="addSp delSp modSp add mod">
        <pc:chgData name="Fatima Azzahra" userId="039cf420-53de-473d-b2df-bb8e2c655e31" providerId="ADAL" clId="{B81C978F-425B-48FF-88DA-70AD7E4AFAB3}" dt="2024-03-27T10:27:00.899" v="1254" actId="1076"/>
        <pc:sldMkLst>
          <pc:docMk/>
          <pc:sldMk cId="1836054920" sldId="1359"/>
        </pc:sldMkLst>
        <pc:spChg chg="mod">
          <ac:chgData name="Fatima Azzahra" userId="039cf420-53de-473d-b2df-bb8e2c655e31" providerId="ADAL" clId="{B81C978F-425B-48FF-88DA-70AD7E4AFAB3}" dt="2024-03-26T09:51:55.175" v="1178" actId="20577"/>
          <ac:spMkLst>
            <pc:docMk/>
            <pc:sldMk cId="1836054920" sldId="1359"/>
            <ac:spMk id="3" creationId="{518BA061-B242-9B5B-F0DC-015FD0522306}"/>
          </ac:spMkLst>
        </pc:spChg>
        <pc:spChg chg="add mod">
          <ac:chgData name="Fatima Azzahra" userId="039cf420-53de-473d-b2df-bb8e2c655e31" providerId="ADAL" clId="{B81C978F-425B-48FF-88DA-70AD7E4AFAB3}" dt="2024-03-27T10:27:00.899" v="1254" actId="1076"/>
          <ac:spMkLst>
            <pc:docMk/>
            <pc:sldMk cId="1836054920" sldId="1359"/>
            <ac:spMk id="15" creationId="{10171725-C6F9-2A35-4FD2-6A47DDC18640}"/>
          </ac:spMkLst>
        </pc:spChg>
        <pc:picChg chg="add mod">
          <ac:chgData name="Fatima Azzahra" userId="039cf420-53de-473d-b2df-bb8e2c655e31" providerId="ADAL" clId="{B81C978F-425B-48FF-88DA-70AD7E4AFAB3}" dt="2024-03-27T10:26:09.579" v="1227" actId="1076"/>
          <ac:picMkLst>
            <pc:docMk/>
            <pc:sldMk cId="1836054920" sldId="1359"/>
            <ac:picMk id="4" creationId="{7FD8A387-C39F-5FC9-95FB-7CBAC40775A4}"/>
          </ac:picMkLst>
        </pc:picChg>
        <pc:picChg chg="del">
          <ac:chgData name="Fatima Azzahra" userId="039cf420-53de-473d-b2df-bb8e2c655e31" providerId="ADAL" clId="{B81C978F-425B-48FF-88DA-70AD7E4AFAB3}" dt="2024-03-26T09:51:59.957" v="1179" actId="478"/>
          <ac:picMkLst>
            <pc:docMk/>
            <pc:sldMk cId="1836054920" sldId="1359"/>
            <ac:picMk id="4" creationId="{ED25A8B3-7BB9-51A7-88AE-AFE30A907D20}"/>
          </ac:picMkLst>
        </pc:picChg>
        <pc:picChg chg="del">
          <ac:chgData name="Fatima Azzahra" userId="039cf420-53de-473d-b2df-bb8e2c655e31" providerId="ADAL" clId="{B81C978F-425B-48FF-88DA-70AD7E4AFAB3}" dt="2024-03-26T09:51:59.957" v="1179" actId="478"/>
          <ac:picMkLst>
            <pc:docMk/>
            <pc:sldMk cId="1836054920" sldId="1359"/>
            <ac:picMk id="5" creationId="{329F187E-A6E7-6DDC-36DF-BA1AB8D7A24D}"/>
          </ac:picMkLst>
        </pc:picChg>
        <pc:picChg chg="del">
          <ac:chgData name="Fatima Azzahra" userId="039cf420-53de-473d-b2df-bb8e2c655e31" providerId="ADAL" clId="{B81C978F-425B-48FF-88DA-70AD7E4AFAB3}" dt="2024-03-26T09:51:59.957" v="1179" actId="478"/>
          <ac:picMkLst>
            <pc:docMk/>
            <pc:sldMk cId="1836054920" sldId="1359"/>
            <ac:picMk id="6" creationId="{92D02D97-91C3-33D7-BA5C-6E7B0CB346F8}"/>
          </ac:picMkLst>
        </pc:picChg>
        <pc:picChg chg="add mod">
          <ac:chgData name="Fatima Azzahra" userId="039cf420-53de-473d-b2df-bb8e2c655e31" providerId="ADAL" clId="{B81C978F-425B-48FF-88DA-70AD7E4AFAB3}" dt="2024-03-27T10:26:09.579" v="1227" actId="1076"/>
          <ac:picMkLst>
            <pc:docMk/>
            <pc:sldMk cId="1836054920" sldId="1359"/>
            <ac:picMk id="6" creationId="{C05B7D3F-7406-C65F-B911-2B8C8AC00811}"/>
          </ac:picMkLst>
        </pc:picChg>
        <pc:picChg chg="del">
          <ac:chgData name="Fatima Azzahra" userId="039cf420-53de-473d-b2df-bb8e2c655e31" providerId="ADAL" clId="{B81C978F-425B-48FF-88DA-70AD7E4AFAB3}" dt="2024-03-26T09:51:59.957" v="1179" actId="478"/>
          <ac:picMkLst>
            <pc:docMk/>
            <pc:sldMk cId="1836054920" sldId="1359"/>
            <ac:picMk id="7" creationId="{7CDDD73A-3083-808D-EE8A-E43613B40E02}"/>
          </ac:picMkLst>
        </pc:picChg>
        <pc:picChg chg="add mod">
          <ac:chgData name="Fatima Azzahra" userId="039cf420-53de-473d-b2df-bb8e2c655e31" providerId="ADAL" clId="{B81C978F-425B-48FF-88DA-70AD7E4AFAB3}" dt="2024-03-27T10:26:09.579" v="1227" actId="1076"/>
          <ac:picMkLst>
            <pc:docMk/>
            <pc:sldMk cId="1836054920" sldId="1359"/>
            <ac:picMk id="8" creationId="{A2D42086-B592-558F-5953-8B6544982F4D}"/>
          </ac:picMkLst>
        </pc:picChg>
        <pc:picChg chg="del">
          <ac:chgData name="Fatima Azzahra" userId="039cf420-53de-473d-b2df-bb8e2c655e31" providerId="ADAL" clId="{B81C978F-425B-48FF-88DA-70AD7E4AFAB3}" dt="2024-03-26T09:51:59.957" v="1179" actId="478"/>
          <ac:picMkLst>
            <pc:docMk/>
            <pc:sldMk cId="1836054920" sldId="1359"/>
            <ac:picMk id="9" creationId="{28AB478A-041D-4DBA-F355-279C0F04136B}"/>
          </ac:picMkLst>
        </pc:picChg>
        <pc:picChg chg="add mod">
          <ac:chgData name="Fatima Azzahra" userId="039cf420-53de-473d-b2df-bb8e2c655e31" providerId="ADAL" clId="{B81C978F-425B-48FF-88DA-70AD7E4AFAB3}" dt="2024-03-27T10:26:09.579" v="1227" actId="1076"/>
          <ac:picMkLst>
            <pc:docMk/>
            <pc:sldMk cId="1836054920" sldId="1359"/>
            <ac:picMk id="10" creationId="{80AAF861-F1E8-A6BD-3F91-40CA6AC16F2E}"/>
          </ac:picMkLst>
        </pc:picChg>
        <pc:picChg chg="del">
          <ac:chgData name="Fatima Azzahra" userId="039cf420-53de-473d-b2df-bb8e2c655e31" providerId="ADAL" clId="{B81C978F-425B-48FF-88DA-70AD7E4AFAB3}" dt="2024-03-26T09:51:59.957" v="1179" actId="478"/>
          <ac:picMkLst>
            <pc:docMk/>
            <pc:sldMk cId="1836054920" sldId="1359"/>
            <ac:picMk id="11" creationId="{4BD226EB-77B6-AC78-6E4A-5039D5808CC8}"/>
          </ac:picMkLst>
        </pc:picChg>
        <pc:picChg chg="add mod">
          <ac:chgData name="Fatima Azzahra" userId="039cf420-53de-473d-b2df-bb8e2c655e31" providerId="ADAL" clId="{B81C978F-425B-48FF-88DA-70AD7E4AFAB3}" dt="2024-03-27T10:26:09.579" v="1227" actId="1076"/>
          <ac:picMkLst>
            <pc:docMk/>
            <pc:sldMk cId="1836054920" sldId="1359"/>
            <ac:picMk id="12" creationId="{FC8B087A-199E-8C90-E07A-F999FE713B19}"/>
          </ac:picMkLst>
        </pc:picChg>
        <pc:picChg chg="del">
          <ac:chgData name="Fatima Azzahra" userId="039cf420-53de-473d-b2df-bb8e2c655e31" providerId="ADAL" clId="{B81C978F-425B-48FF-88DA-70AD7E4AFAB3}" dt="2024-03-26T09:51:59.957" v="1179" actId="478"/>
          <ac:picMkLst>
            <pc:docMk/>
            <pc:sldMk cId="1836054920" sldId="1359"/>
            <ac:picMk id="13" creationId="{F255E999-C279-1774-7A23-9D3781FA507B}"/>
          </ac:picMkLst>
        </pc:picChg>
        <pc:picChg chg="add mod">
          <ac:chgData name="Fatima Azzahra" userId="039cf420-53de-473d-b2df-bb8e2c655e31" providerId="ADAL" clId="{B81C978F-425B-48FF-88DA-70AD7E4AFAB3}" dt="2024-03-27T10:26:09.579" v="1227" actId="1076"/>
          <ac:picMkLst>
            <pc:docMk/>
            <pc:sldMk cId="1836054920" sldId="1359"/>
            <ac:picMk id="14" creationId="{96130096-6615-B6B9-188F-F13C99B348CF}"/>
          </ac:picMkLst>
        </pc:picChg>
        <pc:picChg chg="del">
          <ac:chgData name="Fatima Azzahra" userId="039cf420-53de-473d-b2df-bb8e2c655e31" providerId="ADAL" clId="{B81C978F-425B-48FF-88DA-70AD7E4AFAB3}" dt="2024-03-26T09:51:59.957" v="1179" actId="478"/>
          <ac:picMkLst>
            <pc:docMk/>
            <pc:sldMk cId="1836054920" sldId="1359"/>
            <ac:picMk id="15" creationId="{E0F1BF6F-FD1B-6CF8-5384-0E46B7C708D8}"/>
          </ac:picMkLst>
        </pc:picChg>
      </pc:sldChg>
      <pc:sldChg chg="addSp modSp new mod">
        <pc:chgData name="Fatima Azzahra" userId="039cf420-53de-473d-b2df-bb8e2c655e31" providerId="ADAL" clId="{B81C978F-425B-48FF-88DA-70AD7E4AFAB3}" dt="2024-03-27T10:32:47.862" v="1605" actId="1076"/>
        <pc:sldMkLst>
          <pc:docMk/>
          <pc:sldMk cId="1182432032" sldId="1360"/>
        </pc:sldMkLst>
        <pc:spChg chg="mod">
          <ac:chgData name="Fatima Azzahra" userId="039cf420-53de-473d-b2df-bb8e2c655e31" providerId="ADAL" clId="{B81C978F-425B-48FF-88DA-70AD7E4AFAB3}" dt="2024-03-27T10:32:47.862" v="1605" actId="1076"/>
          <ac:spMkLst>
            <pc:docMk/>
            <pc:sldMk cId="1182432032" sldId="1360"/>
            <ac:spMk id="2" creationId="{13A755D0-81B6-B365-BE26-001E2C3339A4}"/>
          </ac:spMkLst>
        </pc:spChg>
        <pc:spChg chg="mod">
          <ac:chgData name="Fatima Azzahra" userId="039cf420-53de-473d-b2df-bb8e2c655e31" providerId="ADAL" clId="{B81C978F-425B-48FF-88DA-70AD7E4AFAB3}" dt="2024-03-27T10:28:44.639" v="1286" actId="1076"/>
          <ac:spMkLst>
            <pc:docMk/>
            <pc:sldMk cId="1182432032" sldId="1360"/>
            <ac:spMk id="3" creationId="{944AA01F-1F15-C444-1864-A56F69189D94}"/>
          </ac:spMkLst>
        </pc:spChg>
        <pc:picChg chg="add mod">
          <ac:chgData name="Fatima Azzahra" userId="039cf420-53de-473d-b2df-bb8e2c655e31" providerId="ADAL" clId="{B81C978F-425B-48FF-88DA-70AD7E4AFAB3}" dt="2024-03-27T10:30:46.821" v="1397" actId="1076"/>
          <ac:picMkLst>
            <pc:docMk/>
            <pc:sldMk cId="1182432032" sldId="1360"/>
            <ac:picMk id="5" creationId="{E4B6B9A4-A6EB-E295-29B4-6D1DAD4D572B}"/>
          </ac:picMkLst>
        </pc:picChg>
      </pc:sldChg>
      <pc:sldChg chg="addSp delSp modSp new mod">
        <pc:chgData name="Fatima Azzahra" userId="039cf420-53de-473d-b2df-bb8e2c655e31" providerId="ADAL" clId="{B81C978F-425B-48FF-88DA-70AD7E4AFAB3}" dt="2024-03-27T10:36:18.322" v="1655" actId="1076"/>
        <pc:sldMkLst>
          <pc:docMk/>
          <pc:sldMk cId="2587854204" sldId="1361"/>
        </pc:sldMkLst>
        <pc:spChg chg="del">
          <ac:chgData name="Fatima Azzahra" userId="039cf420-53de-473d-b2df-bb8e2c655e31" providerId="ADAL" clId="{B81C978F-425B-48FF-88DA-70AD7E4AFAB3}" dt="2024-03-27T10:34:14.610" v="1625"/>
          <ac:spMkLst>
            <pc:docMk/>
            <pc:sldMk cId="2587854204" sldId="1361"/>
            <ac:spMk id="2" creationId="{F1A59C55-74C2-ECBF-6283-06815DDAA57A}"/>
          </ac:spMkLst>
        </pc:spChg>
        <pc:spChg chg="add mod">
          <ac:chgData name="Fatima Azzahra" userId="039cf420-53de-473d-b2df-bb8e2c655e31" providerId="ADAL" clId="{B81C978F-425B-48FF-88DA-70AD7E4AFAB3}" dt="2024-03-27T10:36:18.322" v="1655" actId="1076"/>
          <ac:spMkLst>
            <pc:docMk/>
            <pc:sldMk cId="2587854204" sldId="1361"/>
            <ac:spMk id="6" creationId="{10079911-519C-BE42-1494-442535333805}"/>
          </ac:spMkLst>
        </pc:spChg>
        <pc:picChg chg="add mod">
          <ac:chgData name="Fatima Azzahra" userId="039cf420-53de-473d-b2df-bb8e2c655e31" providerId="ADAL" clId="{B81C978F-425B-48FF-88DA-70AD7E4AFAB3}" dt="2024-03-27T10:34:56.964" v="1632"/>
          <ac:picMkLst>
            <pc:docMk/>
            <pc:sldMk cId="2587854204" sldId="1361"/>
            <ac:picMk id="3" creationId="{B9BAD8C7-C6A2-66F7-2CEC-791D422DBC41}"/>
          </ac:picMkLst>
        </pc:picChg>
        <pc:picChg chg="add mod">
          <ac:chgData name="Fatima Azzahra" userId="039cf420-53de-473d-b2df-bb8e2c655e31" providerId="ADAL" clId="{B81C978F-425B-48FF-88DA-70AD7E4AFAB3}" dt="2024-03-27T10:35:23.376" v="1639" actId="1076"/>
          <ac:picMkLst>
            <pc:docMk/>
            <pc:sldMk cId="2587854204" sldId="1361"/>
            <ac:picMk id="4" creationId="{75E303CD-D3A3-3783-DEB9-7B5E45566A72}"/>
          </ac:picMkLst>
        </pc:picChg>
        <pc:picChg chg="add mod">
          <ac:chgData name="Fatima Azzahra" userId="039cf420-53de-473d-b2df-bb8e2c655e31" providerId="ADAL" clId="{B81C978F-425B-48FF-88DA-70AD7E4AFAB3}" dt="2024-03-27T10:36:16" v="1654" actId="14100"/>
          <ac:picMkLst>
            <pc:docMk/>
            <pc:sldMk cId="2587854204" sldId="1361"/>
            <ac:picMk id="5" creationId="{641078EC-F008-E444-EA5C-A8CCDDBB6E66}"/>
          </ac:picMkLst>
        </pc:picChg>
      </pc:sldChg>
      <pc:sldChg chg="modSp add mod ord">
        <pc:chgData name="Fatima Azzahra" userId="039cf420-53de-473d-b2df-bb8e2c655e31" providerId="ADAL" clId="{B81C978F-425B-48FF-88DA-70AD7E4AFAB3}" dt="2024-03-27T10:37:38.881" v="1684" actId="2711"/>
        <pc:sldMkLst>
          <pc:docMk/>
          <pc:sldMk cId="4144310240" sldId="1362"/>
        </pc:sldMkLst>
        <pc:spChg chg="mod">
          <ac:chgData name="Fatima Azzahra" userId="039cf420-53de-473d-b2df-bb8e2c655e31" providerId="ADAL" clId="{B81C978F-425B-48FF-88DA-70AD7E4AFAB3}" dt="2024-03-27T10:37:10.964" v="1680" actId="20577"/>
          <ac:spMkLst>
            <pc:docMk/>
            <pc:sldMk cId="4144310240" sldId="1362"/>
            <ac:spMk id="2" creationId="{00000000-0000-0000-0000-000000000000}"/>
          </ac:spMkLst>
        </pc:spChg>
        <pc:spChg chg="mod">
          <ac:chgData name="Fatima Azzahra" userId="039cf420-53de-473d-b2df-bb8e2c655e31" providerId="ADAL" clId="{B81C978F-425B-48FF-88DA-70AD7E4AFAB3}" dt="2024-03-27T10:37:38.881" v="1684" actId="2711"/>
          <ac:spMkLst>
            <pc:docMk/>
            <pc:sldMk cId="4144310240" sldId="1362"/>
            <ac:spMk id="3" creationId="{00000000-0000-0000-0000-000000000000}"/>
          </ac:spMkLst>
        </pc:spChg>
      </pc:sldChg>
      <pc:sldChg chg="addSp delSp modSp add mod ord">
        <pc:chgData name="Fatima Azzahra" userId="039cf420-53de-473d-b2df-bb8e2c655e31" providerId="ADAL" clId="{B81C978F-425B-48FF-88DA-70AD7E4AFAB3}" dt="2024-03-29T09:24:52.216" v="2363" actId="20577"/>
        <pc:sldMkLst>
          <pc:docMk/>
          <pc:sldMk cId="4019146374" sldId="1363"/>
        </pc:sldMkLst>
        <pc:spChg chg="add mod">
          <ac:chgData name="Fatima Azzahra" userId="039cf420-53de-473d-b2df-bb8e2c655e31" providerId="ADAL" clId="{B81C978F-425B-48FF-88DA-70AD7E4AFAB3}" dt="2024-03-29T09:24:52.216" v="2363" actId="20577"/>
          <ac:spMkLst>
            <pc:docMk/>
            <pc:sldMk cId="4019146374" sldId="1363"/>
            <ac:spMk id="2" creationId="{76EC0B54-04D4-71D1-0B87-70446EFA0B0A}"/>
          </ac:spMkLst>
        </pc:spChg>
        <pc:spChg chg="del">
          <ac:chgData name="Fatima Azzahra" userId="039cf420-53de-473d-b2df-bb8e2c655e31" providerId="ADAL" clId="{B81C978F-425B-48FF-88DA-70AD7E4AFAB3}" dt="2024-03-27T10:59:49.484" v="2164" actId="478"/>
          <ac:spMkLst>
            <pc:docMk/>
            <pc:sldMk cId="4019146374" sldId="1363"/>
            <ac:spMk id="4" creationId="{946E3BB3-E833-78A3-8482-10782123CD27}"/>
          </ac:spMkLst>
        </pc:spChg>
        <pc:spChg chg="del">
          <ac:chgData name="Fatima Azzahra" userId="039cf420-53de-473d-b2df-bb8e2c655e31" providerId="ADAL" clId="{B81C978F-425B-48FF-88DA-70AD7E4AFAB3}" dt="2024-03-27T10:59:51.207" v="2165" actId="478"/>
          <ac:spMkLst>
            <pc:docMk/>
            <pc:sldMk cId="4019146374" sldId="1363"/>
            <ac:spMk id="5" creationId="{2D6DCA85-DC67-D5CC-FAD3-3C167364207D}"/>
          </ac:spMkLst>
        </pc:spChg>
        <pc:spChg chg="mod">
          <ac:chgData name="Fatima Azzahra" userId="039cf420-53de-473d-b2df-bb8e2c655e31" providerId="ADAL" clId="{B81C978F-425B-48FF-88DA-70AD7E4AFAB3}" dt="2024-03-27T10:59:39.926" v="2162" actId="5793"/>
          <ac:spMkLst>
            <pc:docMk/>
            <pc:sldMk cId="4019146374" sldId="1363"/>
            <ac:spMk id="6" creationId="{D13EDA44-4361-6E1B-0416-438F955D7EEC}"/>
          </ac:spMkLst>
        </pc:spChg>
        <pc:picChg chg="del">
          <ac:chgData name="Fatima Azzahra" userId="039cf420-53de-473d-b2df-bb8e2c655e31" providerId="ADAL" clId="{B81C978F-425B-48FF-88DA-70AD7E4AFAB3}" dt="2024-03-27T10:59:46.351" v="2163" actId="478"/>
          <ac:picMkLst>
            <pc:docMk/>
            <pc:sldMk cId="4019146374" sldId="1363"/>
            <ac:picMk id="9" creationId="{E3514050-DBC4-069B-BA00-3FF6E08555FA}"/>
          </ac:picMkLst>
        </pc:picChg>
      </pc:sldChg>
      <pc:sldMasterChg chg="del delSldLayout">
        <pc:chgData name="Fatima Azzahra" userId="039cf420-53de-473d-b2df-bb8e2c655e31" providerId="ADAL" clId="{B81C978F-425B-48FF-88DA-70AD7E4AFAB3}" dt="2024-03-25T15:48:28.574" v="369" actId="2696"/>
        <pc:sldMasterMkLst>
          <pc:docMk/>
          <pc:sldMasterMk cId="1074683496" sldId="2147483772"/>
        </pc:sldMasterMkLst>
        <pc:sldLayoutChg chg="del">
          <pc:chgData name="Fatima Azzahra" userId="039cf420-53de-473d-b2df-bb8e2c655e31" providerId="ADAL" clId="{B81C978F-425B-48FF-88DA-70AD7E4AFAB3}" dt="2024-03-25T15:48:28.574" v="369" actId="2696"/>
          <pc:sldLayoutMkLst>
            <pc:docMk/>
            <pc:sldMasterMk cId="1074683496" sldId="2147483772"/>
            <pc:sldLayoutMk cId="672130566" sldId="2147483773"/>
          </pc:sldLayoutMkLst>
        </pc:sldLayoutChg>
        <pc:sldLayoutChg chg="del">
          <pc:chgData name="Fatima Azzahra" userId="039cf420-53de-473d-b2df-bb8e2c655e31" providerId="ADAL" clId="{B81C978F-425B-48FF-88DA-70AD7E4AFAB3}" dt="2024-03-25T15:48:28.574" v="369" actId="2696"/>
          <pc:sldLayoutMkLst>
            <pc:docMk/>
            <pc:sldMasterMk cId="1074683496" sldId="2147483772"/>
            <pc:sldLayoutMk cId="1029109987" sldId="2147483775"/>
          </pc:sldLayoutMkLst>
        </pc:sldLayoutChg>
      </pc:sldMasterChg>
      <pc:sldMasterChg chg="del delSldLayout">
        <pc:chgData name="Fatima Azzahra" userId="039cf420-53de-473d-b2df-bb8e2c655e31" providerId="ADAL" clId="{B81C978F-425B-48FF-88DA-70AD7E4AFAB3}" dt="2024-03-27T10:54:45.114" v="2104" actId="47"/>
        <pc:sldMasterMkLst>
          <pc:docMk/>
          <pc:sldMasterMk cId="3023809853" sldId="2147483788"/>
        </pc:sldMasterMkLst>
        <pc:sldLayoutChg chg="del">
          <pc:chgData name="Fatima Azzahra" userId="039cf420-53de-473d-b2df-bb8e2c655e31" providerId="ADAL" clId="{B81C978F-425B-48FF-88DA-70AD7E4AFAB3}" dt="2024-03-27T10:54:45.114" v="2104" actId="47"/>
          <pc:sldLayoutMkLst>
            <pc:docMk/>
            <pc:sldMasterMk cId="3023809853" sldId="2147483788"/>
            <pc:sldLayoutMk cId="3951939462" sldId="2147483789"/>
          </pc:sldLayoutMkLst>
        </pc:sldLayoutChg>
        <pc:sldLayoutChg chg="del">
          <pc:chgData name="Fatima Azzahra" userId="039cf420-53de-473d-b2df-bb8e2c655e31" providerId="ADAL" clId="{B81C978F-425B-48FF-88DA-70AD7E4AFAB3}" dt="2024-03-27T10:54:45.114" v="2104" actId="47"/>
          <pc:sldLayoutMkLst>
            <pc:docMk/>
            <pc:sldMasterMk cId="3023809853" sldId="2147483788"/>
            <pc:sldLayoutMk cId="2108328420" sldId="2147483790"/>
          </pc:sldLayoutMkLst>
        </pc:sldLayoutChg>
        <pc:sldLayoutChg chg="del">
          <pc:chgData name="Fatima Azzahra" userId="039cf420-53de-473d-b2df-bb8e2c655e31" providerId="ADAL" clId="{B81C978F-425B-48FF-88DA-70AD7E4AFAB3}" dt="2024-03-27T10:54:45.114" v="2104" actId="47"/>
          <pc:sldLayoutMkLst>
            <pc:docMk/>
            <pc:sldMasterMk cId="3023809853" sldId="2147483788"/>
            <pc:sldLayoutMk cId="3700257094" sldId="2147483791"/>
          </pc:sldLayoutMkLst>
        </pc:sldLayoutChg>
        <pc:sldLayoutChg chg="del">
          <pc:chgData name="Fatima Azzahra" userId="039cf420-53de-473d-b2df-bb8e2c655e31" providerId="ADAL" clId="{B81C978F-425B-48FF-88DA-70AD7E4AFAB3}" dt="2024-03-27T10:54:45.114" v="2104" actId="47"/>
          <pc:sldLayoutMkLst>
            <pc:docMk/>
            <pc:sldMasterMk cId="3023809853" sldId="2147483788"/>
            <pc:sldLayoutMk cId="445571047" sldId="2147483792"/>
          </pc:sldLayoutMkLst>
        </pc:sldLayoutChg>
        <pc:sldLayoutChg chg="del">
          <pc:chgData name="Fatima Azzahra" userId="039cf420-53de-473d-b2df-bb8e2c655e31" providerId="ADAL" clId="{B81C978F-425B-48FF-88DA-70AD7E4AFAB3}" dt="2024-03-27T10:54:45.114" v="2104" actId="47"/>
          <pc:sldLayoutMkLst>
            <pc:docMk/>
            <pc:sldMasterMk cId="3023809853" sldId="2147483788"/>
            <pc:sldLayoutMk cId="2874928047" sldId="2147483793"/>
          </pc:sldLayoutMkLst>
        </pc:sldLayoutChg>
        <pc:sldLayoutChg chg="del">
          <pc:chgData name="Fatima Azzahra" userId="039cf420-53de-473d-b2df-bb8e2c655e31" providerId="ADAL" clId="{B81C978F-425B-48FF-88DA-70AD7E4AFAB3}" dt="2024-03-27T10:54:45.114" v="2104" actId="47"/>
          <pc:sldLayoutMkLst>
            <pc:docMk/>
            <pc:sldMasterMk cId="3023809853" sldId="2147483788"/>
            <pc:sldLayoutMk cId="1668075005" sldId="2147483794"/>
          </pc:sldLayoutMkLst>
        </pc:sldLayoutChg>
        <pc:sldLayoutChg chg="del">
          <pc:chgData name="Fatima Azzahra" userId="039cf420-53de-473d-b2df-bb8e2c655e31" providerId="ADAL" clId="{B81C978F-425B-48FF-88DA-70AD7E4AFAB3}" dt="2024-03-27T10:54:45.114" v="2104" actId="47"/>
          <pc:sldLayoutMkLst>
            <pc:docMk/>
            <pc:sldMasterMk cId="3023809853" sldId="2147483788"/>
            <pc:sldLayoutMk cId="3309053747" sldId="2147483795"/>
          </pc:sldLayoutMkLst>
        </pc:sldLayoutChg>
        <pc:sldLayoutChg chg="del">
          <pc:chgData name="Fatima Azzahra" userId="039cf420-53de-473d-b2df-bb8e2c655e31" providerId="ADAL" clId="{B81C978F-425B-48FF-88DA-70AD7E4AFAB3}" dt="2024-03-27T10:54:45.114" v="2104" actId="47"/>
          <pc:sldLayoutMkLst>
            <pc:docMk/>
            <pc:sldMasterMk cId="3023809853" sldId="2147483788"/>
            <pc:sldLayoutMk cId="1023332141" sldId="2147483796"/>
          </pc:sldLayoutMkLst>
        </pc:sldLayoutChg>
        <pc:sldLayoutChg chg="del">
          <pc:chgData name="Fatima Azzahra" userId="039cf420-53de-473d-b2df-bb8e2c655e31" providerId="ADAL" clId="{B81C978F-425B-48FF-88DA-70AD7E4AFAB3}" dt="2024-03-27T10:54:45.114" v="2104" actId="47"/>
          <pc:sldLayoutMkLst>
            <pc:docMk/>
            <pc:sldMasterMk cId="3023809853" sldId="2147483788"/>
            <pc:sldLayoutMk cId="4055317012" sldId="2147483797"/>
          </pc:sldLayoutMkLst>
        </pc:sldLayoutChg>
        <pc:sldLayoutChg chg="del">
          <pc:chgData name="Fatima Azzahra" userId="039cf420-53de-473d-b2df-bb8e2c655e31" providerId="ADAL" clId="{B81C978F-425B-48FF-88DA-70AD7E4AFAB3}" dt="2024-03-27T10:36:20.735" v="1656" actId="47"/>
          <pc:sldLayoutMkLst>
            <pc:docMk/>
            <pc:sldMasterMk cId="3023809853" sldId="2147483788"/>
            <pc:sldLayoutMk cId="1559205118" sldId="2147483897"/>
          </pc:sldLayoutMkLst>
        </pc:sldLayoutChg>
      </pc:sldMasterChg>
      <pc:sldMasterChg chg="del delSldLayout">
        <pc:chgData name="Fatima Azzahra" userId="039cf420-53de-473d-b2df-bb8e2c655e31" providerId="ADAL" clId="{B81C978F-425B-48FF-88DA-70AD7E4AFAB3}" dt="2024-03-27T10:33:33.395" v="1609" actId="47"/>
        <pc:sldMasterMkLst>
          <pc:docMk/>
          <pc:sldMasterMk cId="803492702" sldId="2147483885"/>
        </pc:sldMasterMkLst>
        <pc:sldLayoutChg chg="del">
          <pc:chgData name="Fatima Azzahra" userId="039cf420-53de-473d-b2df-bb8e2c655e31" providerId="ADAL" clId="{B81C978F-425B-48FF-88DA-70AD7E4AFAB3}" dt="2024-03-27T10:33:33.395" v="1609" actId="47"/>
          <pc:sldLayoutMkLst>
            <pc:docMk/>
            <pc:sldMasterMk cId="803492702" sldId="2147483885"/>
            <pc:sldLayoutMk cId="1819638070" sldId="2147483886"/>
          </pc:sldLayoutMkLst>
        </pc:sldLayoutChg>
        <pc:sldLayoutChg chg="del">
          <pc:chgData name="Fatima Azzahra" userId="039cf420-53de-473d-b2df-bb8e2c655e31" providerId="ADAL" clId="{B81C978F-425B-48FF-88DA-70AD7E4AFAB3}" dt="2024-03-27T10:33:33.395" v="1609" actId="47"/>
          <pc:sldLayoutMkLst>
            <pc:docMk/>
            <pc:sldMasterMk cId="803492702" sldId="2147483885"/>
            <pc:sldLayoutMk cId="533497326" sldId="2147483887"/>
          </pc:sldLayoutMkLst>
        </pc:sldLayoutChg>
        <pc:sldLayoutChg chg="del">
          <pc:chgData name="Fatima Azzahra" userId="039cf420-53de-473d-b2df-bb8e2c655e31" providerId="ADAL" clId="{B81C978F-425B-48FF-88DA-70AD7E4AFAB3}" dt="2024-03-27T10:33:33.395" v="1609" actId="47"/>
          <pc:sldLayoutMkLst>
            <pc:docMk/>
            <pc:sldMasterMk cId="803492702" sldId="2147483885"/>
            <pc:sldLayoutMk cId="1623252255" sldId="2147483888"/>
          </pc:sldLayoutMkLst>
        </pc:sldLayoutChg>
        <pc:sldLayoutChg chg="del">
          <pc:chgData name="Fatima Azzahra" userId="039cf420-53de-473d-b2df-bb8e2c655e31" providerId="ADAL" clId="{B81C978F-425B-48FF-88DA-70AD7E4AFAB3}" dt="2024-03-27T10:33:33.395" v="1609" actId="47"/>
          <pc:sldLayoutMkLst>
            <pc:docMk/>
            <pc:sldMasterMk cId="803492702" sldId="2147483885"/>
            <pc:sldLayoutMk cId="4100183632" sldId="2147483889"/>
          </pc:sldLayoutMkLst>
        </pc:sldLayoutChg>
        <pc:sldLayoutChg chg="del">
          <pc:chgData name="Fatima Azzahra" userId="039cf420-53de-473d-b2df-bb8e2c655e31" providerId="ADAL" clId="{B81C978F-425B-48FF-88DA-70AD7E4AFAB3}" dt="2024-03-27T10:33:33.395" v="1609" actId="47"/>
          <pc:sldLayoutMkLst>
            <pc:docMk/>
            <pc:sldMasterMk cId="803492702" sldId="2147483885"/>
            <pc:sldLayoutMk cId="581694734" sldId="2147483890"/>
          </pc:sldLayoutMkLst>
        </pc:sldLayoutChg>
        <pc:sldLayoutChg chg="del">
          <pc:chgData name="Fatima Azzahra" userId="039cf420-53de-473d-b2df-bb8e2c655e31" providerId="ADAL" clId="{B81C978F-425B-48FF-88DA-70AD7E4AFAB3}" dt="2024-03-27T10:33:33.395" v="1609" actId="47"/>
          <pc:sldLayoutMkLst>
            <pc:docMk/>
            <pc:sldMasterMk cId="803492702" sldId="2147483885"/>
            <pc:sldLayoutMk cId="2309073534" sldId="2147483891"/>
          </pc:sldLayoutMkLst>
        </pc:sldLayoutChg>
        <pc:sldLayoutChg chg="del">
          <pc:chgData name="Fatima Azzahra" userId="039cf420-53de-473d-b2df-bb8e2c655e31" providerId="ADAL" clId="{B81C978F-425B-48FF-88DA-70AD7E4AFAB3}" dt="2024-03-27T10:33:33.395" v="1609" actId="47"/>
          <pc:sldLayoutMkLst>
            <pc:docMk/>
            <pc:sldMasterMk cId="803492702" sldId="2147483885"/>
            <pc:sldLayoutMk cId="1123604741" sldId="2147483892"/>
          </pc:sldLayoutMkLst>
        </pc:sldLayoutChg>
        <pc:sldLayoutChg chg="del">
          <pc:chgData name="Fatima Azzahra" userId="039cf420-53de-473d-b2df-bb8e2c655e31" providerId="ADAL" clId="{B81C978F-425B-48FF-88DA-70AD7E4AFAB3}" dt="2024-03-27T10:33:33.395" v="1609" actId="47"/>
          <pc:sldLayoutMkLst>
            <pc:docMk/>
            <pc:sldMasterMk cId="803492702" sldId="2147483885"/>
            <pc:sldLayoutMk cId="3708057021" sldId="2147483893"/>
          </pc:sldLayoutMkLst>
        </pc:sldLayoutChg>
        <pc:sldLayoutChg chg="del">
          <pc:chgData name="Fatima Azzahra" userId="039cf420-53de-473d-b2df-bb8e2c655e31" providerId="ADAL" clId="{B81C978F-425B-48FF-88DA-70AD7E4AFAB3}" dt="2024-03-27T10:33:33.395" v="1609" actId="47"/>
          <pc:sldLayoutMkLst>
            <pc:docMk/>
            <pc:sldMasterMk cId="803492702" sldId="2147483885"/>
            <pc:sldLayoutMk cId="1404491764" sldId="2147483894"/>
          </pc:sldLayoutMkLst>
        </pc:sldLayoutChg>
        <pc:sldLayoutChg chg="del">
          <pc:chgData name="Fatima Azzahra" userId="039cf420-53de-473d-b2df-bb8e2c655e31" providerId="ADAL" clId="{B81C978F-425B-48FF-88DA-70AD7E4AFAB3}" dt="2024-03-27T10:33:33.395" v="1609" actId="47"/>
          <pc:sldLayoutMkLst>
            <pc:docMk/>
            <pc:sldMasterMk cId="803492702" sldId="2147483885"/>
            <pc:sldLayoutMk cId="1381770492" sldId="2147483895"/>
          </pc:sldLayoutMkLst>
        </pc:sldLayoutChg>
        <pc:sldLayoutChg chg="del">
          <pc:chgData name="Fatima Azzahra" userId="039cf420-53de-473d-b2df-bb8e2c655e31" providerId="ADAL" clId="{B81C978F-425B-48FF-88DA-70AD7E4AFAB3}" dt="2024-03-27T10:33:33.395" v="1609" actId="47"/>
          <pc:sldLayoutMkLst>
            <pc:docMk/>
            <pc:sldMasterMk cId="803492702" sldId="2147483885"/>
            <pc:sldLayoutMk cId="1106002357" sldId="2147483896"/>
          </pc:sldLayoutMkLst>
        </pc:sldLayoutChg>
      </pc:sldMasterChg>
    </pc:docChg>
  </pc:docChgLst>
  <pc:docChgLst>
    <pc:chgData name="Fatima Azzahra" userId="039cf420-53de-473d-b2df-bb8e2c655e31" providerId="ADAL" clId="{92A45940-CE4B-4866-9EFF-7C6286550875}"/>
    <pc:docChg chg="undo custSel addSld delSld modSld sldOrd delMainMaster">
      <pc:chgData name="Fatima Azzahra" userId="039cf420-53de-473d-b2df-bb8e2c655e31" providerId="ADAL" clId="{92A45940-CE4B-4866-9EFF-7C6286550875}" dt="2023-06-27T20:23:18.783" v="3863" actId="255"/>
      <pc:docMkLst>
        <pc:docMk/>
      </pc:docMkLst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216555156" sldId="256"/>
        </pc:sldMkLst>
      </pc:sldChg>
      <pc:sldChg chg="add ord">
        <pc:chgData name="Fatima Azzahra" userId="039cf420-53de-473d-b2df-bb8e2c655e31" providerId="ADAL" clId="{92A45940-CE4B-4866-9EFF-7C6286550875}" dt="2023-06-27T13:26:03.272" v="3234"/>
        <pc:sldMkLst>
          <pc:docMk/>
          <pc:sldMk cId="4116051157" sldId="257"/>
        </pc:sldMkLst>
      </pc:sldChg>
      <pc:sldChg chg="del">
        <pc:chgData name="Fatima Azzahra" userId="039cf420-53de-473d-b2df-bb8e2c655e31" providerId="ADAL" clId="{92A45940-CE4B-4866-9EFF-7C6286550875}" dt="2023-06-25T11:18:32.122" v="562" actId="47"/>
        <pc:sldMkLst>
          <pc:docMk/>
          <pc:sldMk cId="1895514840" sldId="265"/>
        </pc:sldMkLst>
      </pc:sldChg>
      <pc:sldChg chg="modSp add del mod">
        <pc:chgData name="Fatima Azzahra" userId="039cf420-53de-473d-b2df-bb8e2c655e31" providerId="ADAL" clId="{92A45940-CE4B-4866-9EFF-7C6286550875}" dt="2023-06-25T13:00:59.220" v="1393" actId="47"/>
        <pc:sldMkLst>
          <pc:docMk/>
          <pc:sldMk cId="2365177832" sldId="267"/>
        </pc:sldMkLst>
        <pc:spChg chg="mod">
          <ac:chgData name="Fatima Azzahra" userId="039cf420-53de-473d-b2df-bb8e2c655e31" providerId="ADAL" clId="{92A45940-CE4B-4866-9EFF-7C6286550875}" dt="2023-06-25T12:43:57.124" v="1340" actId="20577"/>
          <ac:spMkLst>
            <pc:docMk/>
            <pc:sldMk cId="2365177832" sldId="267"/>
            <ac:spMk id="3" creationId="{00000000-0000-0000-0000-000000000000}"/>
          </ac:spMkLst>
        </pc:spChg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4053101379" sldId="269"/>
        </pc:sldMkLst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941355992" sldId="274"/>
        </pc:sldMkLst>
      </pc:sldChg>
      <pc:sldChg chg="del">
        <pc:chgData name="Fatima Azzahra" userId="039cf420-53de-473d-b2df-bb8e2c655e31" providerId="ADAL" clId="{92A45940-CE4B-4866-9EFF-7C6286550875}" dt="2023-06-25T11:22:57.923" v="582" actId="47"/>
        <pc:sldMkLst>
          <pc:docMk/>
          <pc:sldMk cId="421557755" sldId="278"/>
        </pc:sldMkLst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2005774570" sldId="280"/>
        </pc:sldMkLst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4137757571" sldId="281"/>
        </pc:sldMkLst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521067352" sldId="288"/>
        </pc:sldMkLst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231430183" sldId="289"/>
        </pc:sldMkLst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449340738" sldId="290"/>
        </pc:sldMkLst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1409928260" sldId="291"/>
        </pc:sldMkLst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2260213573" sldId="293"/>
        </pc:sldMkLst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2275426403" sldId="294"/>
        </pc:sldMkLst>
      </pc:sldChg>
      <pc:sldChg chg="add del ord">
        <pc:chgData name="Fatima Azzahra" userId="039cf420-53de-473d-b2df-bb8e2c655e31" providerId="ADAL" clId="{92A45940-CE4B-4866-9EFF-7C6286550875}" dt="2023-06-27T11:08:31.931" v="1588" actId="47"/>
        <pc:sldMkLst>
          <pc:docMk/>
          <pc:sldMk cId="668467611" sldId="295"/>
        </pc:sldMkLst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2598118386" sldId="295"/>
        </pc:sldMkLst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1135175159" sldId="296"/>
        </pc:sldMkLst>
      </pc:sldChg>
      <pc:sldChg chg="add del">
        <pc:chgData name="Fatima Azzahra" userId="039cf420-53de-473d-b2df-bb8e2c655e31" providerId="ADAL" clId="{92A45940-CE4B-4866-9EFF-7C6286550875}" dt="2023-06-21T15:10:08.441" v="555" actId="47"/>
        <pc:sldMkLst>
          <pc:docMk/>
          <pc:sldMk cId="3680665153" sldId="296"/>
        </pc:sldMkLst>
      </pc:sldChg>
      <pc:sldChg chg="add del">
        <pc:chgData name="Fatima Azzahra" userId="039cf420-53de-473d-b2df-bb8e2c655e31" providerId="ADAL" clId="{92A45940-CE4B-4866-9EFF-7C6286550875}" dt="2023-06-21T15:10:08.441" v="555" actId="47"/>
        <pc:sldMkLst>
          <pc:docMk/>
          <pc:sldMk cId="1162151183" sldId="297"/>
        </pc:sldMkLst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2151083455" sldId="297"/>
        </pc:sldMkLst>
      </pc:sldChg>
      <pc:sldChg chg="add del ord">
        <pc:chgData name="Fatima Azzahra" userId="039cf420-53de-473d-b2df-bb8e2c655e31" providerId="ADAL" clId="{92A45940-CE4B-4866-9EFF-7C6286550875}" dt="2023-06-27T11:08:31.931" v="1588" actId="47"/>
        <pc:sldMkLst>
          <pc:docMk/>
          <pc:sldMk cId="2776904795" sldId="298"/>
        </pc:sldMkLst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1229852186" sldId="299"/>
        </pc:sldMkLst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1842531247" sldId="302"/>
        </pc:sldMkLst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1638364147" sldId="305"/>
        </pc:sldMkLst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4093712592" sldId="306"/>
        </pc:sldMkLst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1127056203" sldId="307"/>
        </pc:sldMkLst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2078357607" sldId="310"/>
        </pc:sldMkLst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4240298879" sldId="313"/>
        </pc:sldMkLst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3808823712" sldId="314"/>
        </pc:sldMkLst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2711181691" sldId="315"/>
        </pc:sldMkLst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1666595058" sldId="318"/>
        </pc:sldMkLst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1935837228" sldId="321"/>
        </pc:sldMkLst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1238789406" sldId="322"/>
        </pc:sldMkLst>
      </pc:sldChg>
      <pc:sldChg chg="add">
        <pc:chgData name="Fatima Azzahra" userId="039cf420-53de-473d-b2df-bb8e2c655e31" providerId="ADAL" clId="{92A45940-CE4B-4866-9EFF-7C6286550875}" dt="2023-06-27T11:08:39.071" v="1589"/>
        <pc:sldMkLst>
          <pc:docMk/>
          <pc:sldMk cId="3569314588" sldId="323"/>
        </pc:sldMkLst>
      </pc:sldChg>
      <pc:sldChg chg="delSp modSp add del mod">
        <pc:chgData name="Fatima Azzahra" userId="039cf420-53de-473d-b2df-bb8e2c655e31" providerId="ADAL" clId="{92A45940-CE4B-4866-9EFF-7C6286550875}" dt="2023-06-27T10:27:48.629" v="1572" actId="108"/>
        <pc:sldMkLst>
          <pc:docMk/>
          <pc:sldMk cId="3169830985" sldId="428"/>
        </pc:sldMkLst>
        <pc:spChg chg="mod">
          <ac:chgData name="Fatima Azzahra" userId="039cf420-53de-473d-b2df-bb8e2c655e31" providerId="ADAL" clId="{92A45940-CE4B-4866-9EFF-7C6286550875}" dt="2023-06-27T10:27:36.083" v="1570" actId="1076"/>
          <ac:spMkLst>
            <pc:docMk/>
            <pc:sldMk cId="3169830985" sldId="428"/>
            <ac:spMk id="3" creationId="{5E16DEEB-BDF1-B827-61A8-7696EF2688CC}"/>
          </ac:spMkLst>
        </pc:spChg>
        <pc:spChg chg="del">
          <ac:chgData name="Fatima Azzahra" userId="039cf420-53de-473d-b2df-bb8e2c655e31" providerId="ADAL" clId="{92A45940-CE4B-4866-9EFF-7C6286550875}" dt="2023-06-20T15:09:33.422" v="550" actId="478"/>
          <ac:spMkLst>
            <pc:docMk/>
            <pc:sldMk cId="3169830985" sldId="428"/>
            <ac:spMk id="3" creationId="{A84548F8-F747-5142-F4A5-38B890698AAF}"/>
          </ac:spMkLst>
        </pc:spChg>
        <pc:spChg chg="mod">
          <ac:chgData name="Fatima Azzahra" userId="039cf420-53de-473d-b2df-bb8e2c655e31" providerId="ADAL" clId="{92A45940-CE4B-4866-9EFF-7C6286550875}" dt="2023-06-27T10:27:48.629" v="1572" actId="108"/>
          <ac:spMkLst>
            <pc:docMk/>
            <pc:sldMk cId="3169830985" sldId="428"/>
            <ac:spMk id="6" creationId="{2370C138-7B61-BF77-3B3F-9CA04C600D6F}"/>
          </ac:spMkLst>
        </pc:spChg>
      </pc:sldChg>
      <pc:sldChg chg="modSp add del mod">
        <pc:chgData name="Fatima Azzahra" userId="039cf420-53de-473d-b2df-bb8e2c655e31" providerId="ADAL" clId="{92A45940-CE4B-4866-9EFF-7C6286550875}" dt="2023-06-27T09:51:16.762" v="1405"/>
        <pc:sldMkLst>
          <pc:docMk/>
          <pc:sldMk cId="4221391855" sldId="429"/>
        </pc:sldMkLst>
        <pc:spChg chg="mod">
          <ac:chgData name="Fatima Azzahra" userId="039cf420-53de-473d-b2df-bb8e2c655e31" providerId="ADAL" clId="{92A45940-CE4B-4866-9EFF-7C6286550875}" dt="2023-06-20T15:09:50.677" v="551" actId="6549"/>
          <ac:spMkLst>
            <pc:docMk/>
            <pc:sldMk cId="4221391855" sldId="429"/>
            <ac:spMk id="3" creationId="{A2097C1A-73FA-479E-93C3-04F741AF36CC}"/>
          </ac:spMkLst>
        </pc:spChg>
      </pc:sldChg>
      <pc:sldChg chg="modSp add del mod">
        <pc:chgData name="Fatima Azzahra" userId="039cf420-53de-473d-b2df-bb8e2c655e31" providerId="ADAL" clId="{92A45940-CE4B-4866-9EFF-7C6286550875}" dt="2023-06-27T09:51:13.960" v="1404" actId="47"/>
        <pc:sldMkLst>
          <pc:docMk/>
          <pc:sldMk cId="2784041640" sldId="431"/>
        </pc:sldMkLst>
        <pc:spChg chg="mod">
          <ac:chgData name="Fatima Azzahra" userId="039cf420-53de-473d-b2df-bb8e2c655e31" providerId="ADAL" clId="{92A45940-CE4B-4866-9EFF-7C6286550875}" dt="2023-06-20T15:09:22.153" v="549" actId="20577"/>
          <ac:spMkLst>
            <pc:docMk/>
            <pc:sldMk cId="2784041640" sldId="431"/>
            <ac:spMk id="4" creationId="{0D1DFA4A-7268-F51A-D6A9-5B8EA3EAE16D}"/>
          </ac:spMkLst>
        </pc:spChg>
      </pc:sldChg>
      <pc:sldChg chg="addSp delSp modSp add del mod">
        <pc:chgData name="Fatima Azzahra" userId="039cf420-53de-473d-b2df-bb8e2c655e31" providerId="ADAL" clId="{92A45940-CE4B-4866-9EFF-7C6286550875}" dt="2023-06-25T13:00:50.885" v="1391" actId="47"/>
        <pc:sldMkLst>
          <pc:docMk/>
          <pc:sldMk cId="3435932286" sldId="560"/>
        </pc:sldMkLst>
        <pc:spChg chg="add mod">
          <ac:chgData name="Fatima Azzahra" userId="039cf420-53de-473d-b2df-bb8e2c655e31" providerId="ADAL" clId="{92A45940-CE4B-4866-9EFF-7C6286550875}" dt="2023-06-25T12:23:06.321" v="1218" actId="1076"/>
          <ac:spMkLst>
            <pc:docMk/>
            <pc:sldMk cId="3435932286" sldId="560"/>
            <ac:spMk id="2" creationId="{0045F7B4-94B7-4669-800A-475A441C7B94}"/>
          </ac:spMkLst>
        </pc:spChg>
        <pc:spChg chg="mod">
          <ac:chgData name="Fatima Azzahra" userId="039cf420-53de-473d-b2df-bb8e2c655e31" providerId="ADAL" clId="{92A45940-CE4B-4866-9EFF-7C6286550875}" dt="2023-06-25T12:23:10.325" v="1219" actId="1076"/>
          <ac:spMkLst>
            <pc:docMk/>
            <pc:sldMk cId="3435932286" sldId="560"/>
            <ac:spMk id="5" creationId="{00000000-0000-0000-0000-000000000000}"/>
          </ac:spMkLst>
        </pc:spChg>
        <pc:spChg chg="del mod">
          <ac:chgData name="Fatima Azzahra" userId="039cf420-53de-473d-b2df-bb8e2c655e31" providerId="ADAL" clId="{92A45940-CE4B-4866-9EFF-7C6286550875}" dt="2023-06-25T12:22:22.412" v="1200" actId="478"/>
          <ac:spMkLst>
            <pc:docMk/>
            <pc:sldMk cId="3435932286" sldId="560"/>
            <ac:spMk id="8" creationId="{00000000-0000-0000-0000-000000000000}"/>
          </ac:spMkLst>
        </pc:spChg>
        <pc:spChg chg="mod">
          <ac:chgData name="Fatima Azzahra" userId="039cf420-53de-473d-b2df-bb8e2c655e31" providerId="ADAL" clId="{92A45940-CE4B-4866-9EFF-7C6286550875}" dt="2023-06-25T12:23:15.284" v="1220" actId="1076"/>
          <ac:spMkLst>
            <pc:docMk/>
            <pc:sldMk cId="3435932286" sldId="560"/>
            <ac:spMk id="17" creationId="{00000000-0000-0000-0000-000000000000}"/>
          </ac:spMkLst>
        </pc:spChg>
        <pc:spChg chg="mod">
          <ac:chgData name="Fatima Azzahra" userId="039cf420-53de-473d-b2df-bb8e2c655e31" providerId="ADAL" clId="{92A45940-CE4B-4866-9EFF-7C6286550875}" dt="2023-06-25T12:23:18.834" v="1221" actId="1076"/>
          <ac:spMkLst>
            <pc:docMk/>
            <pc:sldMk cId="3435932286" sldId="560"/>
            <ac:spMk id="18" creationId="{00000000-0000-0000-0000-000000000000}"/>
          </ac:spMkLst>
        </pc:spChg>
        <pc:graphicFrameChg chg="del">
          <ac:chgData name="Fatima Azzahra" userId="039cf420-53de-473d-b2df-bb8e2c655e31" providerId="ADAL" clId="{92A45940-CE4B-4866-9EFF-7C6286550875}" dt="2023-06-25T12:20:30.996" v="1122" actId="478"/>
          <ac:graphicFrameMkLst>
            <pc:docMk/>
            <pc:sldMk cId="3435932286" sldId="560"/>
            <ac:graphicFrameMk id="7" creationId="{00000000-0000-0000-0000-000000000000}"/>
          </ac:graphicFrameMkLst>
        </pc:graphicFrameChg>
      </pc:sldChg>
      <pc:sldChg chg="add del">
        <pc:chgData name="Fatima Azzahra" userId="039cf420-53de-473d-b2df-bb8e2c655e31" providerId="ADAL" clId="{92A45940-CE4B-4866-9EFF-7C6286550875}" dt="2023-06-25T13:00:50.885" v="1391" actId="47"/>
        <pc:sldMkLst>
          <pc:docMk/>
          <pc:sldMk cId="1956774204" sldId="566"/>
        </pc:sldMkLst>
      </pc:sldChg>
      <pc:sldChg chg="add del">
        <pc:chgData name="Fatima Azzahra" userId="039cf420-53de-473d-b2df-bb8e2c655e31" providerId="ADAL" clId="{92A45940-CE4B-4866-9EFF-7C6286550875}" dt="2023-06-25T12:37:03.535" v="1332" actId="47"/>
        <pc:sldMkLst>
          <pc:docMk/>
          <pc:sldMk cId="1573708386" sldId="572"/>
        </pc:sldMkLst>
      </pc:sldChg>
      <pc:sldChg chg="add del">
        <pc:chgData name="Fatima Azzahra" userId="039cf420-53de-473d-b2df-bb8e2c655e31" providerId="ADAL" clId="{92A45940-CE4B-4866-9EFF-7C6286550875}" dt="2023-06-25T13:00:56.693" v="1392" actId="47"/>
        <pc:sldMkLst>
          <pc:docMk/>
          <pc:sldMk cId="1139208691" sldId="573"/>
        </pc:sldMkLst>
      </pc:sldChg>
      <pc:sldChg chg="add del">
        <pc:chgData name="Fatima Azzahra" userId="039cf420-53de-473d-b2df-bb8e2c655e31" providerId="ADAL" clId="{92A45940-CE4B-4866-9EFF-7C6286550875}" dt="2023-06-21T15:10:08.441" v="555" actId="47"/>
        <pc:sldMkLst>
          <pc:docMk/>
          <pc:sldMk cId="1479757880" sldId="574"/>
        </pc:sldMkLst>
      </pc:sldChg>
      <pc:sldChg chg="add del">
        <pc:chgData name="Fatima Azzahra" userId="039cf420-53de-473d-b2df-bb8e2c655e31" providerId="ADAL" clId="{92A45940-CE4B-4866-9EFF-7C6286550875}" dt="2023-06-25T12:36:37.632" v="1330" actId="47"/>
        <pc:sldMkLst>
          <pc:docMk/>
          <pc:sldMk cId="1596766132" sldId="574"/>
        </pc:sldMkLst>
      </pc:sldChg>
      <pc:sldChg chg="addSp delSp modSp add del mod">
        <pc:chgData name="Fatima Azzahra" userId="039cf420-53de-473d-b2df-bb8e2c655e31" providerId="ADAL" clId="{92A45940-CE4B-4866-9EFF-7C6286550875}" dt="2023-06-25T13:00:50.885" v="1391" actId="47"/>
        <pc:sldMkLst>
          <pc:docMk/>
          <pc:sldMk cId="1788461162" sldId="577"/>
        </pc:sldMkLst>
        <pc:spChg chg="mod">
          <ac:chgData name="Fatima Azzahra" userId="039cf420-53de-473d-b2df-bb8e2c655e31" providerId="ADAL" clId="{92A45940-CE4B-4866-9EFF-7C6286550875}" dt="2023-06-25T12:32:06.262" v="1254" actId="1076"/>
          <ac:spMkLst>
            <pc:docMk/>
            <pc:sldMk cId="1788461162" sldId="577"/>
            <ac:spMk id="17" creationId="{00000000-0000-0000-0000-000000000000}"/>
          </ac:spMkLst>
        </pc:spChg>
        <pc:picChg chg="add mod">
          <ac:chgData name="Fatima Azzahra" userId="039cf420-53de-473d-b2df-bb8e2c655e31" providerId="ADAL" clId="{92A45940-CE4B-4866-9EFF-7C6286550875}" dt="2023-06-25T12:26:31.314" v="1240" actId="1076"/>
          <ac:picMkLst>
            <pc:docMk/>
            <pc:sldMk cId="1788461162" sldId="577"/>
            <ac:picMk id="3" creationId="{8C4945AA-EEEB-EFEA-B741-2FADAA561B9F}"/>
          </ac:picMkLst>
        </pc:picChg>
        <pc:picChg chg="add mod">
          <ac:chgData name="Fatima Azzahra" userId="039cf420-53de-473d-b2df-bb8e2c655e31" providerId="ADAL" clId="{92A45940-CE4B-4866-9EFF-7C6286550875}" dt="2023-06-25T12:26:21.649" v="1238" actId="1076"/>
          <ac:picMkLst>
            <pc:docMk/>
            <pc:sldMk cId="1788461162" sldId="577"/>
            <ac:picMk id="4" creationId="{C00B4D35-ECC6-21CC-15E8-9687FC20E5A1}"/>
          </ac:picMkLst>
        </pc:picChg>
        <pc:picChg chg="add mod">
          <ac:chgData name="Fatima Azzahra" userId="039cf420-53de-473d-b2df-bb8e2c655e31" providerId="ADAL" clId="{92A45940-CE4B-4866-9EFF-7C6286550875}" dt="2023-06-25T12:30:50.114" v="1244" actId="1035"/>
          <ac:picMkLst>
            <pc:docMk/>
            <pc:sldMk cId="1788461162" sldId="577"/>
            <ac:picMk id="6" creationId="{92A62E3D-1364-0E59-0575-598A3759182E}"/>
          </ac:picMkLst>
        </pc:picChg>
        <pc:picChg chg="del mod">
          <ac:chgData name="Fatima Azzahra" userId="039cf420-53de-473d-b2df-bb8e2c655e31" providerId="ADAL" clId="{92A45940-CE4B-4866-9EFF-7C6286550875}" dt="2023-06-25T12:25:55.227" v="1230" actId="478"/>
          <ac:picMkLst>
            <pc:docMk/>
            <pc:sldMk cId="1788461162" sldId="577"/>
            <ac:picMk id="8" creationId="{00000000-0000-0000-0000-000000000000}"/>
          </ac:picMkLst>
        </pc:picChg>
        <pc:picChg chg="del">
          <ac:chgData name="Fatima Azzahra" userId="039cf420-53de-473d-b2df-bb8e2c655e31" providerId="ADAL" clId="{92A45940-CE4B-4866-9EFF-7C6286550875}" dt="2023-06-25T12:25:37.147" v="1225" actId="478"/>
          <ac:picMkLst>
            <pc:docMk/>
            <pc:sldMk cId="1788461162" sldId="577"/>
            <ac:picMk id="9" creationId="{00000000-0000-0000-0000-000000000000}"/>
          </ac:picMkLst>
        </pc:picChg>
        <pc:picChg chg="del">
          <ac:chgData name="Fatima Azzahra" userId="039cf420-53de-473d-b2df-bb8e2c655e31" providerId="ADAL" clId="{92A45940-CE4B-4866-9EFF-7C6286550875}" dt="2023-06-25T12:25:49.305" v="1226" actId="478"/>
          <ac:picMkLst>
            <pc:docMk/>
            <pc:sldMk cId="1788461162" sldId="577"/>
            <ac:picMk id="10" creationId="{00000000-0000-0000-0000-000000000000}"/>
          </ac:picMkLst>
        </pc:picChg>
        <pc:picChg chg="add del">
          <ac:chgData name="Fatima Azzahra" userId="039cf420-53de-473d-b2df-bb8e2c655e31" providerId="ADAL" clId="{92A45940-CE4B-4866-9EFF-7C6286550875}" dt="2023-06-25T12:25:35.386" v="1224" actId="478"/>
          <ac:picMkLst>
            <pc:docMk/>
            <pc:sldMk cId="1788461162" sldId="577"/>
            <ac:picMk id="11" creationId="{00000000-0000-0000-0000-000000000000}"/>
          </ac:picMkLst>
        </pc:picChg>
        <pc:picChg chg="mod">
          <ac:chgData name="Fatima Azzahra" userId="039cf420-53de-473d-b2df-bb8e2c655e31" providerId="ADAL" clId="{92A45940-CE4B-4866-9EFF-7C6286550875}" dt="2023-06-25T12:26:29.193" v="1239" actId="1076"/>
          <ac:picMkLst>
            <pc:docMk/>
            <pc:sldMk cId="1788461162" sldId="577"/>
            <ac:picMk id="12" creationId="{00000000-0000-0000-0000-000000000000}"/>
          </ac:picMkLst>
        </pc:picChg>
        <pc:picChg chg="add mod">
          <ac:chgData name="Fatima Azzahra" userId="039cf420-53de-473d-b2df-bb8e2c655e31" providerId="ADAL" clId="{92A45940-CE4B-4866-9EFF-7C6286550875}" dt="2023-06-25T12:31:45.246" v="1250" actId="1076"/>
          <ac:picMkLst>
            <pc:docMk/>
            <pc:sldMk cId="1788461162" sldId="577"/>
            <ac:picMk id="13" creationId="{9C51663A-0FDE-2966-817A-1320B5ED7C2F}"/>
          </ac:picMkLst>
        </pc:picChg>
        <pc:picChg chg="mod">
          <ac:chgData name="Fatima Azzahra" userId="039cf420-53de-473d-b2df-bb8e2c655e31" providerId="ADAL" clId="{92A45940-CE4B-4866-9EFF-7C6286550875}" dt="2023-06-25T12:26:29.193" v="1239" actId="1076"/>
          <ac:picMkLst>
            <pc:docMk/>
            <pc:sldMk cId="1788461162" sldId="577"/>
            <ac:picMk id="16" creationId="{00000000-0000-0000-0000-000000000000}"/>
          </ac:picMkLst>
        </pc:picChg>
      </pc:sldChg>
      <pc:sldChg chg="add del">
        <pc:chgData name="Fatima Azzahra" userId="039cf420-53de-473d-b2df-bb8e2c655e31" providerId="ADAL" clId="{92A45940-CE4B-4866-9EFF-7C6286550875}" dt="2023-06-25T12:36:41.650" v="1331" actId="47"/>
        <pc:sldMkLst>
          <pc:docMk/>
          <pc:sldMk cId="1804566547" sldId="578"/>
        </pc:sldMkLst>
      </pc:sldChg>
      <pc:sldChg chg="modSp add del mod">
        <pc:chgData name="Fatima Azzahra" userId="039cf420-53de-473d-b2df-bb8e2c655e31" providerId="ADAL" clId="{92A45940-CE4B-4866-9EFF-7C6286550875}" dt="2023-06-25T13:00:50.885" v="1391" actId="47"/>
        <pc:sldMkLst>
          <pc:docMk/>
          <pc:sldMk cId="103320124" sldId="579"/>
        </pc:sldMkLst>
        <pc:spChg chg="mod">
          <ac:chgData name="Fatima Azzahra" userId="039cf420-53de-473d-b2df-bb8e2c655e31" providerId="ADAL" clId="{92A45940-CE4B-4866-9EFF-7C6286550875}" dt="2023-06-25T12:32:33.189" v="1257" actId="1076"/>
          <ac:spMkLst>
            <pc:docMk/>
            <pc:sldMk cId="103320124" sldId="579"/>
            <ac:spMk id="8" creationId="{00000000-0000-0000-0000-000000000000}"/>
          </ac:spMkLst>
        </pc:spChg>
      </pc:sldChg>
      <pc:sldChg chg="addSp delSp modSp add del mod">
        <pc:chgData name="Fatima Azzahra" userId="039cf420-53de-473d-b2df-bb8e2c655e31" providerId="ADAL" clId="{92A45940-CE4B-4866-9EFF-7C6286550875}" dt="2023-06-21T15:10:08.441" v="555" actId="47"/>
        <pc:sldMkLst>
          <pc:docMk/>
          <pc:sldMk cId="2805289719" sldId="579"/>
        </pc:sldMkLst>
        <pc:spChg chg="mod">
          <ac:chgData name="Fatima Azzahra" userId="039cf420-53de-473d-b2df-bb8e2c655e31" providerId="ADAL" clId="{92A45940-CE4B-4866-9EFF-7C6286550875}" dt="2023-06-20T13:00:59.491" v="422" actId="20577"/>
          <ac:spMkLst>
            <pc:docMk/>
            <pc:sldMk cId="2805289719" sldId="579"/>
            <ac:spMk id="3" creationId="{B96E5F09-594A-4523-B075-7D37EABAC03E}"/>
          </ac:spMkLst>
        </pc:spChg>
        <pc:spChg chg="add del mod">
          <ac:chgData name="Fatima Azzahra" userId="039cf420-53de-473d-b2df-bb8e2c655e31" providerId="ADAL" clId="{92A45940-CE4B-4866-9EFF-7C6286550875}" dt="2023-06-20T13:00:40.957" v="413" actId="22"/>
          <ac:spMkLst>
            <pc:docMk/>
            <pc:sldMk cId="2805289719" sldId="579"/>
            <ac:spMk id="4" creationId="{1756D79A-4267-49EF-24D8-A969C9DB8C3A}"/>
          </ac:spMkLst>
        </pc:spChg>
        <pc:graphicFrameChg chg="add del mod">
          <ac:chgData name="Fatima Azzahra" userId="039cf420-53de-473d-b2df-bb8e2c655e31" providerId="ADAL" clId="{92A45940-CE4B-4866-9EFF-7C6286550875}" dt="2023-06-20T13:00:27.397" v="412"/>
          <ac:graphicFrameMkLst>
            <pc:docMk/>
            <pc:sldMk cId="2805289719" sldId="579"/>
            <ac:graphicFrameMk id="5" creationId="{BCC3CB24-A579-3D3B-6183-A70FD10541F3}"/>
          </ac:graphicFrameMkLst>
        </pc:graphicFrameChg>
        <pc:picChg chg="add mod ord">
          <ac:chgData name="Fatima Azzahra" userId="039cf420-53de-473d-b2df-bb8e2c655e31" providerId="ADAL" clId="{92A45940-CE4B-4866-9EFF-7C6286550875}" dt="2023-06-20T13:00:49.489" v="416" actId="1076"/>
          <ac:picMkLst>
            <pc:docMk/>
            <pc:sldMk cId="2805289719" sldId="579"/>
            <ac:picMk id="7" creationId="{6B57F63E-83C8-F50F-F8AA-90D2EF5391B2}"/>
          </ac:picMkLst>
        </pc:picChg>
        <pc:picChg chg="del">
          <ac:chgData name="Fatima Azzahra" userId="039cf420-53de-473d-b2df-bb8e2c655e31" providerId="ADAL" clId="{92A45940-CE4B-4866-9EFF-7C6286550875}" dt="2023-06-20T13:00:25.303" v="410" actId="478"/>
          <ac:picMkLst>
            <pc:docMk/>
            <pc:sldMk cId="2805289719" sldId="579"/>
            <ac:picMk id="9" creationId="{63AA57EA-2481-486C-A062-9DAD12AC4EF5}"/>
          </ac:picMkLst>
        </pc:picChg>
      </pc:sldChg>
      <pc:sldChg chg="addSp delSp modSp add del mod">
        <pc:chgData name="Fatima Azzahra" userId="039cf420-53de-473d-b2df-bb8e2c655e31" providerId="ADAL" clId="{92A45940-CE4B-4866-9EFF-7C6286550875}" dt="2023-06-25T13:00:50.885" v="1391" actId="47"/>
        <pc:sldMkLst>
          <pc:docMk/>
          <pc:sldMk cId="2281882" sldId="580"/>
        </pc:sldMkLst>
        <pc:spChg chg="mod">
          <ac:chgData name="Fatima Azzahra" userId="039cf420-53de-473d-b2df-bb8e2c655e31" providerId="ADAL" clId="{92A45940-CE4B-4866-9EFF-7C6286550875}" dt="2023-06-25T12:35:35.282" v="1328" actId="113"/>
          <ac:spMkLst>
            <pc:docMk/>
            <pc:sldMk cId="2281882" sldId="580"/>
            <ac:spMk id="8" creationId="{9C80ABC8-5AC0-4C40-925D-BF30E5BC3906}"/>
          </ac:spMkLst>
        </pc:spChg>
        <pc:picChg chg="del mod">
          <ac:chgData name="Fatima Azzahra" userId="039cf420-53de-473d-b2df-bb8e2c655e31" providerId="ADAL" clId="{92A45940-CE4B-4866-9EFF-7C6286550875}" dt="2023-06-25T12:34:10.048" v="1260" actId="478"/>
          <ac:picMkLst>
            <pc:docMk/>
            <pc:sldMk cId="2281882" sldId="580"/>
            <ac:picMk id="2" creationId="{00000000-0000-0000-0000-000000000000}"/>
          </ac:picMkLst>
        </pc:picChg>
        <pc:picChg chg="del mod">
          <ac:chgData name="Fatima Azzahra" userId="039cf420-53de-473d-b2df-bb8e2c655e31" providerId="ADAL" clId="{92A45940-CE4B-4866-9EFF-7C6286550875}" dt="2023-06-25T12:34:58.734" v="1264" actId="478"/>
          <ac:picMkLst>
            <pc:docMk/>
            <pc:sldMk cId="2281882" sldId="580"/>
            <ac:picMk id="3" creationId="{00000000-0000-0000-0000-000000000000}"/>
          </ac:picMkLst>
        </pc:picChg>
        <pc:picChg chg="add mod">
          <ac:chgData name="Fatima Azzahra" userId="039cf420-53de-473d-b2df-bb8e2c655e31" providerId="ADAL" clId="{92A45940-CE4B-4866-9EFF-7C6286550875}" dt="2023-06-25T12:34:15.852" v="1262" actId="1076"/>
          <ac:picMkLst>
            <pc:docMk/>
            <pc:sldMk cId="2281882" sldId="580"/>
            <ac:picMk id="5" creationId="{F4F3A3AD-3521-BD44-2B7B-BC8FE8B71AEA}"/>
          </ac:picMkLst>
        </pc:picChg>
        <pc:picChg chg="add mod">
          <ac:chgData name="Fatima Azzahra" userId="039cf420-53de-473d-b2df-bb8e2c655e31" providerId="ADAL" clId="{92A45940-CE4B-4866-9EFF-7C6286550875}" dt="2023-06-25T12:35:05.143" v="1266" actId="14100"/>
          <ac:picMkLst>
            <pc:docMk/>
            <pc:sldMk cId="2281882" sldId="580"/>
            <ac:picMk id="7" creationId="{47119096-70B9-4185-DB0F-ECC5ED1F7AB7}"/>
          </ac:picMkLst>
        </pc:picChg>
      </pc:sldChg>
      <pc:sldChg chg="addSp delSp modSp add del mod">
        <pc:chgData name="Fatima Azzahra" userId="039cf420-53de-473d-b2df-bb8e2c655e31" providerId="ADAL" clId="{92A45940-CE4B-4866-9EFF-7C6286550875}" dt="2023-06-21T15:10:08.441" v="555" actId="47"/>
        <pc:sldMkLst>
          <pc:docMk/>
          <pc:sldMk cId="4121655748" sldId="580"/>
        </pc:sldMkLst>
        <pc:spChg chg="mod">
          <ac:chgData name="Fatima Azzahra" userId="039cf420-53de-473d-b2df-bb8e2c655e31" providerId="ADAL" clId="{92A45940-CE4B-4866-9EFF-7C6286550875}" dt="2023-06-20T13:04:50.011" v="430" actId="1076"/>
          <ac:spMkLst>
            <pc:docMk/>
            <pc:sldMk cId="4121655748" sldId="580"/>
            <ac:spMk id="3" creationId="{B96E5F09-594A-4523-B075-7D37EABAC03E}"/>
          </ac:spMkLst>
        </pc:spChg>
        <pc:spChg chg="add del mod">
          <ac:chgData name="Fatima Azzahra" userId="039cf420-53de-473d-b2df-bb8e2c655e31" providerId="ADAL" clId="{92A45940-CE4B-4866-9EFF-7C6286550875}" dt="2023-06-20T13:04:52.166" v="431" actId="478"/>
          <ac:spMkLst>
            <pc:docMk/>
            <pc:sldMk cId="4121655748" sldId="580"/>
            <ac:spMk id="5" creationId="{0BD38BCE-A301-16A8-0BB0-65CC8B957594}"/>
          </ac:spMkLst>
        </pc:spChg>
        <pc:picChg chg="del">
          <ac:chgData name="Fatima Azzahra" userId="039cf420-53de-473d-b2df-bb8e2c655e31" providerId="ADAL" clId="{92A45940-CE4B-4866-9EFF-7C6286550875}" dt="2023-06-20T13:02:33.336" v="424" actId="478"/>
          <ac:picMkLst>
            <pc:docMk/>
            <pc:sldMk cId="4121655748" sldId="580"/>
            <ac:picMk id="4" creationId="{14590E58-843F-4BB9-89DC-584516EB4EB4}"/>
          </ac:picMkLst>
        </pc:picChg>
        <pc:picChg chg="add del">
          <ac:chgData name="Fatima Azzahra" userId="039cf420-53de-473d-b2df-bb8e2c655e31" providerId="ADAL" clId="{92A45940-CE4B-4866-9EFF-7C6286550875}" dt="2023-06-20T13:03:00.697" v="427" actId="478"/>
          <ac:picMkLst>
            <pc:docMk/>
            <pc:sldMk cId="4121655748" sldId="580"/>
            <ac:picMk id="7" creationId="{8D2F6EE4-8497-0722-CEDF-192B649E3537}"/>
          </ac:picMkLst>
        </pc:picChg>
        <pc:picChg chg="add">
          <ac:chgData name="Fatima Azzahra" userId="039cf420-53de-473d-b2df-bb8e2c655e31" providerId="ADAL" clId="{92A45940-CE4B-4866-9EFF-7C6286550875}" dt="2023-06-20T13:04:41.372" v="428" actId="22"/>
          <ac:picMkLst>
            <pc:docMk/>
            <pc:sldMk cId="4121655748" sldId="580"/>
            <ac:picMk id="9" creationId="{20C38EA7-1CE8-D871-39FB-980D2DB78549}"/>
          </ac:picMkLst>
        </pc:picChg>
      </pc:sldChg>
      <pc:sldChg chg="add del">
        <pc:chgData name="Fatima Azzahra" userId="039cf420-53de-473d-b2df-bb8e2c655e31" providerId="ADAL" clId="{92A45940-CE4B-4866-9EFF-7C6286550875}" dt="2023-06-25T12:36:05.438" v="1329" actId="47"/>
        <pc:sldMkLst>
          <pc:docMk/>
          <pc:sldMk cId="164105093" sldId="581"/>
        </pc:sldMkLst>
      </pc:sldChg>
      <pc:sldChg chg="add del">
        <pc:chgData name="Fatima Azzahra" userId="039cf420-53de-473d-b2df-bb8e2c655e31" providerId="ADAL" clId="{92A45940-CE4B-4866-9EFF-7C6286550875}" dt="2023-06-25T11:55:29.602" v="1096" actId="47"/>
        <pc:sldMkLst>
          <pc:docMk/>
          <pc:sldMk cId="1696183236" sldId="582"/>
        </pc:sldMkLst>
      </pc:sldChg>
      <pc:sldChg chg="add del">
        <pc:chgData name="Fatima Azzahra" userId="039cf420-53de-473d-b2df-bb8e2c655e31" providerId="ADAL" clId="{92A45940-CE4B-4866-9EFF-7C6286550875}" dt="2023-06-27T09:51:16.762" v="1405"/>
        <pc:sldMkLst>
          <pc:docMk/>
          <pc:sldMk cId="2074910132" sldId="660"/>
        </pc:sldMkLst>
      </pc:sldChg>
      <pc:sldChg chg="del">
        <pc:chgData name="Fatima Azzahra" userId="039cf420-53de-473d-b2df-bb8e2c655e31" providerId="ADAL" clId="{92A45940-CE4B-4866-9EFF-7C6286550875}" dt="2023-06-25T11:18:32.122" v="562" actId="47"/>
        <pc:sldMkLst>
          <pc:docMk/>
          <pc:sldMk cId="3442093264" sldId="773"/>
        </pc:sldMkLst>
      </pc:sldChg>
      <pc:sldChg chg="del">
        <pc:chgData name="Fatima Azzahra" userId="039cf420-53de-473d-b2df-bb8e2c655e31" providerId="ADAL" clId="{92A45940-CE4B-4866-9EFF-7C6286550875}" dt="2023-06-25T11:18:32.122" v="562" actId="47"/>
        <pc:sldMkLst>
          <pc:docMk/>
          <pc:sldMk cId="1814403087" sldId="775"/>
        </pc:sldMkLst>
      </pc:sldChg>
      <pc:sldChg chg="del">
        <pc:chgData name="Fatima Azzahra" userId="039cf420-53de-473d-b2df-bb8e2c655e31" providerId="ADAL" clId="{92A45940-CE4B-4866-9EFF-7C6286550875}" dt="2023-06-25T11:18:32.122" v="562" actId="47"/>
        <pc:sldMkLst>
          <pc:docMk/>
          <pc:sldMk cId="4263347323" sldId="776"/>
        </pc:sldMkLst>
      </pc:sldChg>
      <pc:sldChg chg="del">
        <pc:chgData name="Fatima Azzahra" userId="039cf420-53de-473d-b2df-bb8e2c655e31" providerId="ADAL" clId="{92A45940-CE4B-4866-9EFF-7C6286550875}" dt="2023-06-25T11:18:32.122" v="562" actId="47"/>
        <pc:sldMkLst>
          <pc:docMk/>
          <pc:sldMk cId="421735723" sldId="777"/>
        </pc:sldMkLst>
      </pc:sldChg>
      <pc:sldChg chg="add del modNotesTx">
        <pc:chgData name="Fatima Azzahra" userId="039cf420-53de-473d-b2df-bb8e2c655e31" providerId="ADAL" clId="{92A45940-CE4B-4866-9EFF-7C6286550875}" dt="2023-06-27T09:51:16.762" v="1405"/>
        <pc:sldMkLst>
          <pc:docMk/>
          <pc:sldMk cId="2412275968" sldId="778"/>
        </pc:sldMkLst>
      </pc:sldChg>
      <pc:sldChg chg="add del">
        <pc:chgData name="Fatima Azzahra" userId="039cf420-53de-473d-b2df-bb8e2c655e31" providerId="ADAL" clId="{92A45940-CE4B-4866-9EFF-7C6286550875}" dt="2023-06-27T12:41:43.306" v="2167" actId="47"/>
        <pc:sldMkLst>
          <pc:docMk/>
          <pc:sldMk cId="426005880" sldId="779"/>
        </pc:sldMkLst>
      </pc:sldChg>
      <pc:sldChg chg="addSp modSp add del mod ord">
        <pc:chgData name="Fatima Azzahra" userId="039cf420-53de-473d-b2df-bb8e2c655e31" providerId="ADAL" clId="{92A45940-CE4B-4866-9EFF-7C6286550875}" dt="2023-06-27T13:37:30.281" v="3628" actId="1076"/>
        <pc:sldMkLst>
          <pc:docMk/>
          <pc:sldMk cId="2062430486" sldId="780"/>
        </pc:sldMkLst>
        <pc:spChg chg="add mod">
          <ac:chgData name="Fatima Azzahra" userId="039cf420-53de-473d-b2df-bb8e2c655e31" providerId="ADAL" clId="{92A45940-CE4B-4866-9EFF-7C6286550875}" dt="2023-06-27T12:49:13.504" v="2191" actId="1076"/>
          <ac:spMkLst>
            <pc:docMk/>
            <pc:sldMk cId="2062430486" sldId="780"/>
            <ac:spMk id="2" creationId="{F1FEAC0A-F32A-A64E-61C7-3C53AE8D70CD}"/>
          </ac:spMkLst>
        </pc:spChg>
        <pc:spChg chg="add mod">
          <ac:chgData name="Fatima Azzahra" userId="039cf420-53de-473d-b2df-bb8e2c655e31" providerId="ADAL" clId="{92A45940-CE4B-4866-9EFF-7C6286550875}" dt="2023-06-27T13:37:30.281" v="3628" actId="1076"/>
          <ac:spMkLst>
            <pc:docMk/>
            <pc:sldMk cId="2062430486" sldId="780"/>
            <ac:spMk id="3" creationId="{02C94E57-3CBF-4338-8238-37AA2D7AE002}"/>
          </ac:spMkLst>
        </pc:spChg>
        <pc:picChg chg="mod">
          <ac:chgData name="Fatima Azzahra" userId="039cf420-53de-473d-b2df-bb8e2c655e31" providerId="ADAL" clId="{92A45940-CE4B-4866-9EFF-7C6286550875}" dt="2023-06-27T13:37:11.465" v="3624" actId="732"/>
          <ac:picMkLst>
            <pc:docMk/>
            <pc:sldMk cId="2062430486" sldId="780"/>
            <ac:picMk id="1027" creationId="{BAF3C5A8-52F9-DFB4-F837-B86102C13590}"/>
          </ac:picMkLst>
        </pc:picChg>
      </pc:sldChg>
      <pc:sldChg chg="addSp delSp modSp add del mod ord">
        <pc:chgData name="Fatima Azzahra" userId="039cf420-53de-473d-b2df-bb8e2c655e31" providerId="ADAL" clId="{92A45940-CE4B-4866-9EFF-7C6286550875}" dt="2023-06-27T13:36:55.097" v="3622" actId="113"/>
        <pc:sldMkLst>
          <pc:docMk/>
          <pc:sldMk cId="67301774" sldId="781"/>
        </pc:sldMkLst>
        <pc:spChg chg="add del mod">
          <ac:chgData name="Fatima Azzahra" userId="039cf420-53de-473d-b2df-bb8e2c655e31" providerId="ADAL" clId="{92A45940-CE4B-4866-9EFF-7C6286550875}" dt="2023-06-27T13:35:41.104" v="3594" actId="478"/>
          <ac:spMkLst>
            <pc:docMk/>
            <pc:sldMk cId="67301774" sldId="781"/>
            <ac:spMk id="2" creationId="{E39EF099-CBC9-EB3A-2BE0-A944294565A5}"/>
          </ac:spMkLst>
        </pc:spChg>
        <pc:spChg chg="add mod">
          <ac:chgData name="Fatima Azzahra" userId="039cf420-53de-473d-b2df-bb8e2c655e31" providerId="ADAL" clId="{92A45940-CE4B-4866-9EFF-7C6286550875}" dt="2023-06-27T13:36:55.097" v="3622" actId="113"/>
          <ac:spMkLst>
            <pc:docMk/>
            <pc:sldMk cId="67301774" sldId="781"/>
            <ac:spMk id="3" creationId="{377F8D5C-E131-F905-554C-818647B6D339}"/>
          </ac:spMkLst>
        </pc:spChg>
        <pc:picChg chg="mod">
          <ac:chgData name="Fatima Azzahra" userId="039cf420-53de-473d-b2df-bb8e2c655e31" providerId="ADAL" clId="{92A45940-CE4B-4866-9EFF-7C6286550875}" dt="2023-06-27T12:39:10.364" v="2146" actId="1076"/>
          <ac:picMkLst>
            <pc:docMk/>
            <pc:sldMk cId="67301774" sldId="781"/>
            <ac:picMk id="2050" creationId="{F34BA9C4-93A2-D95D-8C0D-7DBEBB7FF87B}"/>
          </ac:picMkLst>
        </pc:picChg>
      </pc:sldChg>
      <pc:sldChg chg="addSp delSp modSp del mod delAnim">
        <pc:chgData name="Fatima Azzahra" userId="039cf420-53de-473d-b2df-bb8e2c655e31" providerId="ADAL" clId="{92A45940-CE4B-4866-9EFF-7C6286550875}" dt="2023-06-21T15:10:08.441" v="555" actId="47"/>
        <pc:sldMkLst>
          <pc:docMk/>
          <pc:sldMk cId="2002491192" sldId="820"/>
        </pc:sldMkLst>
        <pc:spChg chg="mod">
          <ac:chgData name="Fatima Azzahra" userId="039cf420-53de-473d-b2df-bb8e2c655e31" providerId="ADAL" clId="{92A45940-CE4B-4866-9EFF-7C6286550875}" dt="2023-06-20T11:10:45.930" v="358" actId="13926"/>
          <ac:spMkLst>
            <pc:docMk/>
            <pc:sldMk cId="2002491192" sldId="820"/>
            <ac:spMk id="2" creationId="{29A84722-AE1B-4A56-AEDE-1E003FCA54C1}"/>
          </ac:spMkLst>
        </pc:spChg>
        <pc:spChg chg="mod">
          <ac:chgData name="Fatima Azzahra" userId="039cf420-53de-473d-b2df-bb8e2c655e31" providerId="ADAL" clId="{92A45940-CE4B-4866-9EFF-7C6286550875}" dt="2023-06-20T10:40:12.366" v="351" actId="207"/>
          <ac:spMkLst>
            <pc:docMk/>
            <pc:sldMk cId="2002491192" sldId="820"/>
            <ac:spMk id="3" creationId="{00000000-0000-0000-0000-000000000000}"/>
          </ac:spMkLst>
        </pc:spChg>
        <pc:picChg chg="add mod">
          <ac:chgData name="Fatima Azzahra" userId="039cf420-53de-473d-b2df-bb8e2c655e31" providerId="ADAL" clId="{92A45940-CE4B-4866-9EFF-7C6286550875}" dt="2023-06-20T10:39:52.190" v="341" actId="1076"/>
          <ac:picMkLst>
            <pc:docMk/>
            <pc:sldMk cId="2002491192" sldId="820"/>
            <ac:picMk id="4" creationId="{DA2BCBC7-2C79-F95F-F53B-D780D43A3F23}"/>
          </ac:picMkLst>
        </pc:picChg>
        <pc:picChg chg="del">
          <ac:chgData name="Fatima Azzahra" userId="039cf420-53de-473d-b2df-bb8e2c655e31" providerId="ADAL" clId="{92A45940-CE4B-4866-9EFF-7C6286550875}" dt="2023-06-20T10:39:44.983" v="338" actId="478"/>
          <ac:picMkLst>
            <pc:docMk/>
            <pc:sldMk cId="2002491192" sldId="820"/>
            <ac:picMk id="5" creationId="{7A401767-30C6-2886-DADA-F22C59E4F141}"/>
          </ac:picMkLst>
        </pc:picChg>
        <pc:picChg chg="del">
          <ac:chgData name="Fatima Azzahra" userId="039cf420-53de-473d-b2df-bb8e2c655e31" providerId="ADAL" clId="{92A45940-CE4B-4866-9EFF-7C6286550875}" dt="2023-06-20T10:39:46.605" v="339" actId="478"/>
          <ac:picMkLst>
            <pc:docMk/>
            <pc:sldMk cId="2002491192" sldId="820"/>
            <ac:picMk id="6" creationId="{6E684C55-9465-471A-AC22-B4AA34A91180}"/>
          </ac:picMkLst>
        </pc:picChg>
      </pc:sldChg>
      <pc:sldChg chg="add del">
        <pc:chgData name="Fatima Azzahra" userId="039cf420-53de-473d-b2df-bb8e2c655e31" providerId="ADAL" clId="{92A45940-CE4B-4866-9EFF-7C6286550875}" dt="2023-06-27T03:19:39.828" v="1401" actId="47"/>
        <pc:sldMkLst>
          <pc:docMk/>
          <pc:sldMk cId="664303512" sldId="829"/>
        </pc:sldMkLst>
      </pc:sldChg>
      <pc:sldChg chg="add del">
        <pc:chgData name="Fatima Azzahra" userId="039cf420-53de-473d-b2df-bb8e2c655e31" providerId="ADAL" clId="{92A45940-CE4B-4866-9EFF-7C6286550875}" dt="2023-06-27T03:19:39.828" v="1401" actId="47"/>
        <pc:sldMkLst>
          <pc:docMk/>
          <pc:sldMk cId="1584496072" sldId="830"/>
        </pc:sldMkLst>
      </pc:sldChg>
      <pc:sldChg chg="add del">
        <pc:chgData name="Fatima Azzahra" userId="039cf420-53de-473d-b2df-bb8e2c655e31" providerId="ADAL" clId="{92A45940-CE4B-4866-9EFF-7C6286550875}" dt="2023-06-27T03:19:39.828" v="1401" actId="47"/>
        <pc:sldMkLst>
          <pc:docMk/>
          <pc:sldMk cId="66491205" sldId="832"/>
        </pc:sldMkLst>
      </pc:sldChg>
      <pc:sldChg chg="add del ord">
        <pc:chgData name="Fatima Azzahra" userId="039cf420-53de-473d-b2df-bb8e2c655e31" providerId="ADAL" clId="{92A45940-CE4B-4866-9EFF-7C6286550875}" dt="2023-06-27T11:08:31.931" v="1588" actId="47"/>
        <pc:sldMkLst>
          <pc:docMk/>
          <pc:sldMk cId="3726953741" sldId="839"/>
        </pc:sldMkLst>
      </pc:sldChg>
      <pc:sldChg chg="add del ord">
        <pc:chgData name="Fatima Azzahra" userId="039cf420-53de-473d-b2df-bb8e2c655e31" providerId="ADAL" clId="{92A45940-CE4B-4866-9EFF-7C6286550875}" dt="2023-06-27T09:51:16.762" v="1405"/>
        <pc:sldMkLst>
          <pc:docMk/>
          <pc:sldMk cId="4227434240" sldId="842"/>
        </pc:sldMkLst>
      </pc:sldChg>
      <pc:sldChg chg="del ord">
        <pc:chgData name="Fatima Azzahra" userId="039cf420-53de-473d-b2df-bb8e2c655e31" providerId="ADAL" clId="{92A45940-CE4B-4866-9EFF-7C6286550875}" dt="2023-06-27T09:51:13.960" v="1404" actId="47"/>
        <pc:sldMkLst>
          <pc:docMk/>
          <pc:sldMk cId="4276569313" sldId="843"/>
        </pc:sldMkLst>
      </pc:sldChg>
      <pc:sldChg chg="del">
        <pc:chgData name="Fatima Azzahra" userId="039cf420-53de-473d-b2df-bb8e2c655e31" providerId="ADAL" clId="{92A45940-CE4B-4866-9EFF-7C6286550875}" dt="2023-06-20T13:13:16.737" v="437" actId="47"/>
        <pc:sldMkLst>
          <pc:docMk/>
          <pc:sldMk cId="2753698315" sldId="1018"/>
        </pc:sldMkLst>
      </pc:sldChg>
      <pc:sldChg chg="del">
        <pc:chgData name="Fatima Azzahra" userId="039cf420-53de-473d-b2df-bb8e2c655e31" providerId="ADAL" clId="{92A45940-CE4B-4866-9EFF-7C6286550875}" dt="2023-06-20T13:13:31.034" v="439" actId="47"/>
        <pc:sldMkLst>
          <pc:docMk/>
          <pc:sldMk cId="68187770" sldId="1019"/>
        </pc:sldMkLst>
      </pc:sldChg>
      <pc:sldChg chg="del">
        <pc:chgData name="Fatima Azzahra" userId="039cf420-53de-473d-b2df-bb8e2c655e31" providerId="ADAL" clId="{92A45940-CE4B-4866-9EFF-7C6286550875}" dt="2023-06-20T13:13:31.034" v="439" actId="47"/>
        <pc:sldMkLst>
          <pc:docMk/>
          <pc:sldMk cId="1455119729" sldId="1020"/>
        </pc:sldMkLst>
      </pc:sldChg>
      <pc:sldChg chg="add del ord">
        <pc:chgData name="Fatima Azzahra" userId="039cf420-53de-473d-b2df-bb8e2c655e31" providerId="ADAL" clId="{92A45940-CE4B-4866-9EFF-7C6286550875}" dt="2023-06-27T09:51:16.762" v="1405"/>
        <pc:sldMkLst>
          <pc:docMk/>
          <pc:sldMk cId="4072512939" sldId="1021"/>
        </pc:sldMkLst>
      </pc:sldChg>
      <pc:sldChg chg="modSp add del mod ord">
        <pc:chgData name="Fatima Azzahra" userId="039cf420-53de-473d-b2df-bb8e2c655e31" providerId="ADAL" clId="{92A45940-CE4B-4866-9EFF-7C6286550875}" dt="2023-06-27T13:23:03.121" v="3231" actId="20577"/>
        <pc:sldMkLst>
          <pc:docMk/>
          <pc:sldMk cId="1117929742" sldId="1053"/>
        </pc:sldMkLst>
        <pc:spChg chg="mod">
          <ac:chgData name="Fatima Azzahra" userId="039cf420-53de-473d-b2df-bb8e2c655e31" providerId="ADAL" clId="{92A45940-CE4B-4866-9EFF-7C6286550875}" dt="2023-06-27T13:23:03.121" v="3231" actId="20577"/>
          <ac:spMkLst>
            <pc:docMk/>
            <pc:sldMk cId="1117929742" sldId="1053"/>
            <ac:spMk id="3" creationId="{00000000-0000-0000-0000-000000000000}"/>
          </ac:spMkLst>
        </pc:spChg>
      </pc:sldChg>
      <pc:sldChg chg="add del">
        <pc:chgData name="Fatima Azzahra" userId="039cf420-53de-473d-b2df-bb8e2c655e31" providerId="ADAL" clId="{92A45940-CE4B-4866-9EFF-7C6286550875}" dt="2023-06-27T09:51:16.762" v="1405"/>
        <pc:sldMkLst>
          <pc:docMk/>
          <pc:sldMk cId="1218742315" sldId="1067"/>
        </pc:sldMkLst>
      </pc:sldChg>
      <pc:sldChg chg="modSp add del mod ord">
        <pc:chgData name="Fatima Azzahra" userId="039cf420-53de-473d-b2df-bb8e2c655e31" providerId="ADAL" clId="{92A45940-CE4B-4866-9EFF-7C6286550875}" dt="2023-06-27T11:21:55.891" v="1662"/>
        <pc:sldMkLst>
          <pc:docMk/>
          <pc:sldMk cId="1571976325" sldId="1153"/>
        </pc:sldMkLst>
        <pc:spChg chg="mod">
          <ac:chgData name="Fatima Azzahra" userId="039cf420-53de-473d-b2df-bb8e2c655e31" providerId="ADAL" clId="{92A45940-CE4B-4866-9EFF-7C6286550875}" dt="2023-06-27T11:21:47.882" v="1660" actId="20577"/>
          <ac:spMkLst>
            <pc:docMk/>
            <pc:sldMk cId="1571976325" sldId="1153"/>
            <ac:spMk id="6" creationId="{13497AF6-A4B8-43DA-ACF6-0B048E35791D}"/>
          </ac:spMkLst>
        </pc:spChg>
      </pc:sldChg>
      <pc:sldChg chg="add del">
        <pc:chgData name="Fatima Azzahra" userId="039cf420-53de-473d-b2df-bb8e2c655e31" providerId="ADAL" clId="{92A45940-CE4B-4866-9EFF-7C6286550875}" dt="2023-06-27T09:51:16.762" v="1405"/>
        <pc:sldMkLst>
          <pc:docMk/>
          <pc:sldMk cId="391838734" sldId="1155"/>
        </pc:sldMkLst>
      </pc:sldChg>
      <pc:sldChg chg="add del">
        <pc:chgData name="Fatima Azzahra" userId="039cf420-53de-473d-b2df-bb8e2c655e31" providerId="ADAL" clId="{92A45940-CE4B-4866-9EFF-7C6286550875}" dt="2023-06-27T09:51:16.762" v="1405"/>
        <pc:sldMkLst>
          <pc:docMk/>
          <pc:sldMk cId="3152588814" sldId="1191"/>
        </pc:sldMkLst>
      </pc:sldChg>
      <pc:sldChg chg="add del">
        <pc:chgData name="Fatima Azzahra" userId="039cf420-53de-473d-b2df-bb8e2c655e31" providerId="ADAL" clId="{92A45940-CE4B-4866-9EFF-7C6286550875}" dt="2023-06-27T09:51:16.762" v="1405"/>
        <pc:sldMkLst>
          <pc:docMk/>
          <pc:sldMk cId="2739205087" sldId="1202"/>
        </pc:sldMkLst>
      </pc:sldChg>
      <pc:sldChg chg="add del ord">
        <pc:chgData name="Fatima Azzahra" userId="039cf420-53de-473d-b2df-bb8e2c655e31" providerId="ADAL" clId="{92A45940-CE4B-4866-9EFF-7C6286550875}" dt="2023-06-27T09:51:16.762" v="1405"/>
        <pc:sldMkLst>
          <pc:docMk/>
          <pc:sldMk cId="1612380250" sldId="1211"/>
        </pc:sldMkLst>
      </pc:sldChg>
      <pc:sldChg chg="add del">
        <pc:chgData name="Fatima Azzahra" userId="039cf420-53de-473d-b2df-bb8e2c655e31" providerId="ADAL" clId="{92A45940-CE4B-4866-9EFF-7C6286550875}" dt="2023-06-21T15:10:08.441" v="555" actId="47"/>
        <pc:sldMkLst>
          <pc:docMk/>
          <pc:sldMk cId="4283264327" sldId="1212"/>
        </pc:sldMkLst>
      </pc:sldChg>
      <pc:sldChg chg="modSp add del mod">
        <pc:chgData name="Fatima Azzahra" userId="039cf420-53de-473d-b2df-bb8e2c655e31" providerId="ADAL" clId="{92A45940-CE4B-4866-9EFF-7C6286550875}" dt="2023-06-21T15:10:08.441" v="555" actId="47"/>
        <pc:sldMkLst>
          <pc:docMk/>
          <pc:sldMk cId="515689135" sldId="1213"/>
        </pc:sldMkLst>
        <pc:spChg chg="mod">
          <ac:chgData name="Fatima Azzahra" userId="039cf420-53de-473d-b2df-bb8e2c655e31" providerId="ADAL" clId="{92A45940-CE4B-4866-9EFF-7C6286550875}" dt="2023-06-20T12:53:48.833" v="409" actId="13926"/>
          <ac:spMkLst>
            <pc:docMk/>
            <pc:sldMk cId="515689135" sldId="1213"/>
            <ac:spMk id="2" creationId="{421B12F6-0396-05B5-770B-333010941973}"/>
          </ac:spMkLst>
        </pc:spChg>
      </pc:sldChg>
      <pc:sldChg chg="add del">
        <pc:chgData name="Fatima Azzahra" userId="039cf420-53de-473d-b2df-bb8e2c655e31" providerId="ADAL" clId="{92A45940-CE4B-4866-9EFF-7C6286550875}" dt="2023-06-27T12:56:47.473" v="2201" actId="47"/>
        <pc:sldMkLst>
          <pc:docMk/>
          <pc:sldMk cId="118621037" sldId="1217"/>
        </pc:sldMkLst>
      </pc:sldChg>
      <pc:sldChg chg="add del">
        <pc:chgData name="Fatima Azzahra" userId="039cf420-53de-473d-b2df-bb8e2c655e31" providerId="ADAL" clId="{92A45940-CE4B-4866-9EFF-7C6286550875}" dt="2023-06-27T03:19:39.828" v="1401" actId="47"/>
        <pc:sldMkLst>
          <pc:docMk/>
          <pc:sldMk cId="756273464" sldId="1218"/>
        </pc:sldMkLst>
      </pc:sldChg>
      <pc:sldChg chg="add del">
        <pc:chgData name="Fatima Azzahra" userId="039cf420-53de-473d-b2df-bb8e2c655e31" providerId="ADAL" clId="{92A45940-CE4B-4866-9EFF-7C6286550875}" dt="2023-06-27T09:51:16.762" v="1405"/>
        <pc:sldMkLst>
          <pc:docMk/>
          <pc:sldMk cId="2914888727" sldId="1222"/>
        </pc:sldMkLst>
      </pc:sldChg>
      <pc:sldChg chg="add del ord">
        <pc:chgData name="Fatima Azzahra" userId="039cf420-53de-473d-b2df-bb8e2c655e31" providerId="ADAL" clId="{92A45940-CE4B-4866-9EFF-7C6286550875}" dt="2023-06-27T09:51:16.762" v="1405"/>
        <pc:sldMkLst>
          <pc:docMk/>
          <pc:sldMk cId="1035798163" sldId="1223"/>
        </pc:sldMkLst>
      </pc:sldChg>
      <pc:sldChg chg="add del ord">
        <pc:chgData name="Fatima Azzahra" userId="039cf420-53de-473d-b2df-bb8e2c655e31" providerId="ADAL" clId="{92A45940-CE4B-4866-9EFF-7C6286550875}" dt="2023-06-27T09:51:16.762" v="1405"/>
        <pc:sldMkLst>
          <pc:docMk/>
          <pc:sldMk cId="3225099581" sldId="1224"/>
        </pc:sldMkLst>
      </pc:sldChg>
      <pc:sldChg chg="add del">
        <pc:chgData name="Fatima Azzahra" userId="039cf420-53de-473d-b2df-bb8e2c655e31" providerId="ADAL" clId="{92A45940-CE4B-4866-9EFF-7C6286550875}" dt="2023-06-27T09:51:16.762" v="1405"/>
        <pc:sldMkLst>
          <pc:docMk/>
          <pc:sldMk cId="1261973145" sldId="1225"/>
        </pc:sldMkLst>
      </pc:sldChg>
      <pc:sldChg chg="add del">
        <pc:chgData name="Fatima Azzahra" userId="039cf420-53de-473d-b2df-bb8e2c655e31" providerId="ADAL" clId="{92A45940-CE4B-4866-9EFF-7C6286550875}" dt="2023-06-27T03:19:39.828" v="1401" actId="47"/>
        <pc:sldMkLst>
          <pc:docMk/>
          <pc:sldMk cId="1659414851" sldId="1226"/>
        </pc:sldMkLst>
      </pc:sldChg>
      <pc:sldChg chg="add del">
        <pc:chgData name="Fatima Azzahra" userId="039cf420-53de-473d-b2df-bb8e2c655e31" providerId="ADAL" clId="{92A45940-CE4B-4866-9EFF-7C6286550875}" dt="2023-06-27T03:19:39.828" v="1401" actId="47"/>
        <pc:sldMkLst>
          <pc:docMk/>
          <pc:sldMk cId="3930529342" sldId="1229"/>
        </pc:sldMkLst>
      </pc:sldChg>
      <pc:sldChg chg="del">
        <pc:chgData name="Fatima Azzahra" userId="039cf420-53de-473d-b2df-bb8e2c655e31" providerId="ADAL" clId="{92A45940-CE4B-4866-9EFF-7C6286550875}" dt="2023-06-13T21:25:30.230" v="1" actId="47"/>
        <pc:sldMkLst>
          <pc:docMk/>
          <pc:sldMk cId="1158313796" sldId="1230"/>
        </pc:sldMkLst>
      </pc:sldChg>
      <pc:sldChg chg="del">
        <pc:chgData name="Fatima Azzahra" userId="039cf420-53de-473d-b2df-bb8e2c655e31" providerId="ADAL" clId="{92A45940-CE4B-4866-9EFF-7C6286550875}" dt="2023-06-13T21:25:30.230" v="1" actId="47"/>
        <pc:sldMkLst>
          <pc:docMk/>
          <pc:sldMk cId="943319468" sldId="1231"/>
        </pc:sldMkLst>
      </pc:sldChg>
      <pc:sldChg chg="del">
        <pc:chgData name="Fatima Azzahra" userId="039cf420-53de-473d-b2df-bb8e2c655e31" providerId="ADAL" clId="{92A45940-CE4B-4866-9EFF-7C6286550875}" dt="2023-06-13T21:25:30.230" v="1" actId="47"/>
        <pc:sldMkLst>
          <pc:docMk/>
          <pc:sldMk cId="4093896294" sldId="1234"/>
        </pc:sldMkLst>
      </pc:sldChg>
      <pc:sldChg chg="del">
        <pc:chgData name="Fatima Azzahra" userId="039cf420-53de-473d-b2df-bb8e2c655e31" providerId="ADAL" clId="{92A45940-CE4B-4866-9EFF-7C6286550875}" dt="2023-06-13T21:25:30.230" v="1" actId="47"/>
        <pc:sldMkLst>
          <pc:docMk/>
          <pc:sldMk cId="1761184195" sldId="1235"/>
        </pc:sldMkLst>
      </pc:sldChg>
      <pc:sldChg chg="del">
        <pc:chgData name="Fatima Azzahra" userId="039cf420-53de-473d-b2df-bb8e2c655e31" providerId="ADAL" clId="{92A45940-CE4B-4866-9EFF-7C6286550875}" dt="2023-06-13T21:25:30.230" v="1" actId="47"/>
        <pc:sldMkLst>
          <pc:docMk/>
          <pc:sldMk cId="635885747" sldId="1236"/>
        </pc:sldMkLst>
      </pc:sldChg>
      <pc:sldChg chg="del mod ord">
        <pc:chgData name="Fatima Azzahra" userId="039cf420-53de-473d-b2df-bb8e2c655e31" providerId="ADAL" clId="{92A45940-CE4B-4866-9EFF-7C6286550875}" dt="2023-06-27T03:22:39.755" v="1403" actId="47"/>
        <pc:sldMkLst>
          <pc:docMk/>
          <pc:sldMk cId="2672251305" sldId="1239"/>
        </pc:sldMkLst>
      </pc:sldChg>
      <pc:sldChg chg="modSp add del mod ord">
        <pc:chgData name="Fatima Azzahra" userId="039cf420-53de-473d-b2df-bb8e2c655e31" providerId="ADAL" clId="{92A45940-CE4B-4866-9EFF-7C6286550875}" dt="2023-06-27T09:51:16.762" v="1405"/>
        <pc:sldMkLst>
          <pc:docMk/>
          <pc:sldMk cId="126768126" sldId="1240"/>
        </pc:sldMkLst>
        <pc:spChg chg="mod">
          <ac:chgData name="Fatima Azzahra" userId="039cf420-53de-473d-b2df-bb8e2c655e31" providerId="ADAL" clId="{92A45940-CE4B-4866-9EFF-7C6286550875}" dt="2023-06-25T11:53:51.765" v="1090" actId="20577"/>
          <ac:spMkLst>
            <pc:docMk/>
            <pc:sldMk cId="126768126" sldId="1240"/>
            <ac:spMk id="80" creationId="{FFE75059-EFC0-4263-A5EC-37698717614E}"/>
          </ac:spMkLst>
        </pc:spChg>
      </pc:sldChg>
      <pc:sldChg chg="add del modNotesTx">
        <pc:chgData name="Fatima Azzahra" userId="039cf420-53de-473d-b2df-bb8e2c655e31" providerId="ADAL" clId="{92A45940-CE4B-4866-9EFF-7C6286550875}" dt="2023-06-27T09:51:16.762" v="1405"/>
        <pc:sldMkLst>
          <pc:docMk/>
          <pc:sldMk cId="519475903" sldId="1241"/>
        </pc:sldMkLst>
      </pc:sldChg>
      <pc:sldChg chg="add del">
        <pc:chgData name="Fatima Azzahra" userId="039cf420-53de-473d-b2df-bb8e2c655e31" providerId="ADAL" clId="{92A45940-CE4B-4866-9EFF-7C6286550875}" dt="2023-06-27T09:51:16.762" v="1405"/>
        <pc:sldMkLst>
          <pc:docMk/>
          <pc:sldMk cId="2204078546" sldId="1242"/>
        </pc:sldMkLst>
      </pc:sldChg>
      <pc:sldChg chg="add del">
        <pc:chgData name="Fatima Azzahra" userId="039cf420-53de-473d-b2df-bb8e2c655e31" providerId="ADAL" clId="{92A45940-CE4B-4866-9EFF-7C6286550875}" dt="2023-06-27T09:51:16.762" v="1405"/>
        <pc:sldMkLst>
          <pc:docMk/>
          <pc:sldMk cId="53101139" sldId="1243"/>
        </pc:sldMkLst>
      </pc:sldChg>
      <pc:sldChg chg="del">
        <pc:chgData name="Fatima Azzahra" userId="039cf420-53de-473d-b2df-bb8e2c655e31" providerId="ADAL" clId="{92A45940-CE4B-4866-9EFF-7C6286550875}" dt="2023-06-21T15:10:08.441" v="555" actId="47"/>
        <pc:sldMkLst>
          <pc:docMk/>
          <pc:sldMk cId="2394878479" sldId="1244"/>
        </pc:sldMkLst>
      </pc:sldChg>
      <pc:sldChg chg="del">
        <pc:chgData name="Fatima Azzahra" userId="039cf420-53de-473d-b2df-bb8e2c655e31" providerId="ADAL" clId="{92A45940-CE4B-4866-9EFF-7C6286550875}" dt="2023-06-21T15:10:08.441" v="555" actId="47"/>
        <pc:sldMkLst>
          <pc:docMk/>
          <pc:sldMk cId="4101144575" sldId="1245"/>
        </pc:sldMkLst>
      </pc:sldChg>
      <pc:sldChg chg="del ord">
        <pc:chgData name="Fatima Azzahra" userId="039cf420-53de-473d-b2df-bb8e2c655e31" providerId="ADAL" clId="{92A45940-CE4B-4866-9EFF-7C6286550875}" dt="2023-06-21T15:10:08.441" v="555" actId="47"/>
        <pc:sldMkLst>
          <pc:docMk/>
          <pc:sldMk cId="1825636591" sldId="1246"/>
        </pc:sldMkLst>
      </pc:sldChg>
      <pc:sldChg chg="del">
        <pc:chgData name="Fatima Azzahra" userId="039cf420-53de-473d-b2df-bb8e2c655e31" providerId="ADAL" clId="{92A45940-CE4B-4866-9EFF-7C6286550875}" dt="2023-06-21T15:10:08.441" v="555" actId="47"/>
        <pc:sldMkLst>
          <pc:docMk/>
          <pc:sldMk cId="3742473925" sldId="1247"/>
        </pc:sldMkLst>
      </pc:sldChg>
      <pc:sldChg chg="del">
        <pc:chgData name="Fatima Azzahra" userId="039cf420-53de-473d-b2df-bb8e2c655e31" providerId="ADAL" clId="{92A45940-CE4B-4866-9EFF-7C6286550875}" dt="2023-06-21T15:10:08.441" v="555" actId="47"/>
        <pc:sldMkLst>
          <pc:docMk/>
          <pc:sldMk cId="3822833626" sldId="1248"/>
        </pc:sldMkLst>
      </pc:sldChg>
      <pc:sldChg chg="del">
        <pc:chgData name="Fatima Azzahra" userId="039cf420-53de-473d-b2df-bb8e2c655e31" providerId="ADAL" clId="{92A45940-CE4B-4866-9EFF-7C6286550875}" dt="2023-06-21T15:10:08.441" v="555" actId="47"/>
        <pc:sldMkLst>
          <pc:docMk/>
          <pc:sldMk cId="2899721766" sldId="1249"/>
        </pc:sldMkLst>
      </pc:sldChg>
      <pc:sldChg chg="del">
        <pc:chgData name="Fatima Azzahra" userId="039cf420-53de-473d-b2df-bb8e2c655e31" providerId="ADAL" clId="{92A45940-CE4B-4866-9EFF-7C6286550875}" dt="2023-06-21T15:10:08.441" v="555" actId="47"/>
        <pc:sldMkLst>
          <pc:docMk/>
          <pc:sldMk cId="1037796111" sldId="1250"/>
        </pc:sldMkLst>
      </pc:sldChg>
      <pc:sldChg chg="del">
        <pc:chgData name="Fatima Azzahra" userId="039cf420-53de-473d-b2df-bb8e2c655e31" providerId="ADAL" clId="{92A45940-CE4B-4866-9EFF-7C6286550875}" dt="2023-06-21T15:10:08.441" v="555" actId="47"/>
        <pc:sldMkLst>
          <pc:docMk/>
          <pc:sldMk cId="3647952132" sldId="1251"/>
        </pc:sldMkLst>
      </pc:sldChg>
      <pc:sldChg chg="del">
        <pc:chgData name="Fatima Azzahra" userId="039cf420-53de-473d-b2df-bb8e2c655e31" providerId="ADAL" clId="{92A45940-CE4B-4866-9EFF-7C6286550875}" dt="2023-06-21T15:10:08.441" v="555" actId="47"/>
        <pc:sldMkLst>
          <pc:docMk/>
          <pc:sldMk cId="3982097958" sldId="1252"/>
        </pc:sldMkLst>
      </pc:sldChg>
      <pc:sldChg chg="del">
        <pc:chgData name="Fatima Azzahra" userId="039cf420-53de-473d-b2df-bb8e2c655e31" providerId="ADAL" clId="{92A45940-CE4B-4866-9EFF-7C6286550875}" dt="2023-06-21T15:10:08.441" v="555" actId="47"/>
        <pc:sldMkLst>
          <pc:docMk/>
          <pc:sldMk cId="1544636186" sldId="1253"/>
        </pc:sldMkLst>
      </pc:sldChg>
      <pc:sldChg chg="del">
        <pc:chgData name="Fatima Azzahra" userId="039cf420-53de-473d-b2df-bb8e2c655e31" providerId="ADAL" clId="{92A45940-CE4B-4866-9EFF-7C6286550875}" dt="2023-06-25T11:07:21.530" v="557" actId="47"/>
        <pc:sldMkLst>
          <pc:docMk/>
          <pc:sldMk cId="3435712402" sldId="1254"/>
        </pc:sldMkLst>
      </pc:sldChg>
      <pc:sldChg chg="del">
        <pc:chgData name="Fatima Azzahra" userId="039cf420-53de-473d-b2df-bb8e2c655e31" providerId="ADAL" clId="{92A45940-CE4B-4866-9EFF-7C6286550875}" dt="2023-06-25T11:07:21.530" v="557" actId="47"/>
        <pc:sldMkLst>
          <pc:docMk/>
          <pc:sldMk cId="2968401746" sldId="1255"/>
        </pc:sldMkLst>
      </pc:sldChg>
      <pc:sldChg chg="del">
        <pc:chgData name="Fatima Azzahra" userId="039cf420-53de-473d-b2df-bb8e2c655e31" providerId="ADAL" clId="{92A45940-CE4B-4866-9EFF-7C6286550875}" dt="2023-06-25T11:07:21.530" v="557" actId="47"/>
        <pc:sldMkLst>
          <pc:docMk/>
          <pc:sldMk cId="1120157556" sldId="1256"/>
        </pc:sldMkLst>
      </pc:sldChg>
      <pc:sldChg chg="del">
        <pc:chgData name="Fatima Azzahra" userId="039cf420-53de-473d-b2df-bb8e2c655e31" providerId="ADAL" clId="{92A45940-CE4B-4866-9EFF-7C6286550875}" dt="2023-06-25T11:07:21.530" v="557" actId="47"/>
        <pc:sldMkLst>
          <pc:docMk/>
          <pc:sldMk cId="4058867469" sldId="1257"/>
        </pc:sldMkLst>
      </pc:sldChg>
      <pc:sldChg chg="del">
        <pc:chgData name="Fatima Azzahra" userId="039cf420-53de-473d-b2df-bb8e2c655e31" providerId="ADAL" clId="{92A45940-CE4B-4866-9EFF-7C6286550875}" dt="2023-06-25T11:07:21.530" v="557" actId="47"/>
        <pc:sldMkLst>
          <pc:docMk/>
          <pc:sldMk cId="564154762" sldId="1258"/>
        </pc:sldMkLst>
      </pc:sldChg>
      <pc:sldChg chg="add del ord">
        <pc:chgData name="Fatima Azzahra" userId="039cf420-53de-473d-b2df-bb8e2c655e31" providerId="ADAL" clId="{92A45940-CE4B-4866-9EFF-7C6286550875}" dt="2023-06-27T11:08:31.931" v="1588" actId="47"/>
        <pc:sldMkLst>
          <pc:docMk/>
          <pc:sldMk cId="3577013960" sldId="1259"/>
        </pc:sldMkLst>
      </pc:sldChg>
      <pc:sldChg chg="add del mod ord">
        <pc:chgData name="Fatima Azzahra" userId="039cf420-53de-473d-b2df-bb8e2c655e31" providerId="ADAL" clId="{92A45940-CE4B-4866-9EFF-7C6286550875}" dt="2023-06-27T11:08:31.931" v="1588" actId="47"/>
        <pc:sldMkLst>
          <pc:docMk/>
          <pc:sldMk cId="84333194" sldId="1260"/>
        </pc:sldMkLst>
      </pc:sldChg>
      <pc:sldChg chg="add del ord">
        <pc:chgData name="Fatima Azzahra" userId="039cf420-53de-473d-b2df-bb8e2c655e31" providerId="ADAL" clId="{92A45940-CE4B-4866-9EFF-7C6286550875}" dt="2023-06-27T11:08:31.931" v="1588" actId="47"/>
        <pc:sldMkLst>
          <pc:docMk/>
          <pc:sldMk cId="4053101379" sldId="1261"/>
        </pc:sldMkLst>
      </pc:sldChg>
      <pc:sldChg chg="add del ord">
        <pc:chgData name="Fatima Azzahra" userId="039cf420-53de-473d-b2df-bb8e2c655e31" providerId="ADAL" clId="{92A45940-CE4B-4866-9EFF-7C6286550875}" dt="2023-06-27T11:08:31.931" v="1588" actId="47"/>
        <pc:sldMkLst>
          <pc:docMk/>
          <pc:sldMk cId="3541678260" sldId="1262"/>
        </pc:sldMkLst>
      </pc:sldChg>
      <pc:sldChg chg="modSp add del mod modNotesTx">
        <pc:chgData name="Fatima Azzahra" userId="039cf420-53de-473d-b2df-bb8e2c655e31" providerId="ADAL" clId="{92A45940-CE4B-4866-9EFF-7C6286550875}" dt="2023-06-27T09:51:16.762" v="1405"/>
        <pc:sldMkLst>
          <pc:docMk/>
          <pc:sldMk cId="1585550399" sldId="1265"/>
        </pc:sldMkLst>
        <pc:spChg chg="mod">
          <ac:chgData name="Fatima Azzahra" userId="039cf420-53de-473d-b2df-bb8e2c655e31" providerId="ADAL" clId="{92A45940-CE4B-4866-9EFF-7C6286550875}" dt="2023-06-25T11:19:57.037" v="567" actId="1076"/>
          <ac:spMkLst>
            <pc:docMk/>
            <pc:sldMk cId="1585550399" sldId="1265"/>
            <ac:spMk id="3" creationId="{B8DAF737-F89F-4FB6-8E7F-4B6ED0AC939B}"/>
          </ac:spMkLst>
        </pc:spChg>
      </pc:sldChg>
      <pc:sldChg chg="addSp delSp modSp add del mod">
        <pc:chgData name="Fatima Azzahra" userId="039cf420-53de-473d-b2df-bb8e2c655e31" providerId="ADAL" clId="{92A45940-CE4B-4866-9EFF-7C6286550875}" dt="2023-06-27T09:51:16.762" v="1405"/>
        <pc:sldMkLst>
          <pc:docMk/>
          <pc:sldMk cId="3334875076" sldId="1268"/>
        </pc:sldMkLst>
        <pc:spChg chg="del mod">
          <ac:chgData name="Fatima Azzahra" userId="039cf420-53de-473d-b2df-bb8e2c655e31" providerId="ADAL" clId="{92A45940-CE4B-4866-9EFF-7C6286550875}" dt="2023-06-20T09:25:31.710" v="48" actId="3680"/>
          <ac:spMkLst>
            <pc:docMk/>
            <pc:sldMk cId="3334875076" sldId="1268"/>
            <ac:spMk id="2" creationId="{86DF3B5D-D9F0-2C45-9405-8836D8506258}"/>
          </ac:spMkLst>
        </pc:spChg>
        <pc:spChg chg="mod">
          <ac:chgData name="Fatima Azzahra" userId="039cf420-53de-473d-b2df-bb8e2c655e31" providerId="ADAL" clId="{92A45940-CE4B-4866-9EFF-7C6286550875}" dt="2023-06-20T09:34:50.668" v="224" actId="20577"/>
          <ac:spMkLst>
            <pc:docMk/>
            <pc:sldMk cId="3334875076" sldId="1268"/>
            <ac:spMk id="3" creationId="{1533CCE0-33C3-62E7-5705-B177B64FFFAB}"/>
          </ac:spMkLst>
        </pc:spChg>
        <pc:graphicFrameChg chg="add mod ord modGraphic">
          <ac:chgData name="Fatima Azzahra" userId="039cf420-53de-473d-b2df-bb8e2c655e31" providerId="ADAL" clId="{92A45940-CE4B-4866-9EFF-7C6286550875}" dt="2023-06-25T11:21:06.232" v="575" actId="20577"/>
          <ac:graphicFrameMkLst>
            <pc:docMk/>
            <pc:sldMk cId="3334875076" sldId="1268"/>
            <ac:graphicFrameMk id="4" creationId="{63A7B6F4-A30F-94A5-A2AF-C1DB9064E200}"/>
          </ac:graphicFrameMkLst>
        </pc:graphicFrameChg>
        <pc:graphicFrameChg chg="add del mod">
          <ac:chgData name="Fatima Azzahra" userId="039cf420-53de-473d-b2df-bb8e2c655e31" providerId="ADAL" clId="{92A45940-CE4B-4866-9EFF-7C6286550875}" dt="2023-06-20T09:28:19.781" v="152" actId="478"/>
          <ac:graphicFrameMkLst>
            <pc:docMk/>
            <pc:sldMk cId="3334875076" sldId="1268"/>
            <ac:graphicFrameMk id="7" creationId="{8E0136C0-306F-4080-B2F3-4A63A0EEE6A3}"/>
          </ac:graphicFrameMkLst>
        </pc:graphicFrameChg>
        <pc:graphicFrameChg chg="add mod">
          <ac:chgData name="Fatima Azzahra" userId="039cf420-53de-473d-b2df-bb8e2c655e31" providerId="ADAL" clId="{92A45940-CE4B-4866-9EFF-7C6286550875}" dt="2023-06-20T09:34:32.217" v="210" actId="20577"/>
          <ac:graphicFrameMkLst>
            <pc:docMk/>
            <pc:sldMk cId="3334875076" sldId="1268"/>
            <ac:graphicFrameMk id="10" creationId="{03CFA08D-73BD-9F59-7374-B9D843890FA9}"/>
          </ac:graphicFrameMkLst>
        </pc:graphicFrameChg>
      </pc:sldChg>
      <pc:sldChg chg="add del">
        <pc:chgData name="Fatima Azzahra" userId="039cf420-53de-473d-b2df-bb8e2c655e31" providerId="ADAL" clId="{92A45940-CE4B-4866-9EFF-7C6286550875}" dt="2023-06-20T13:19:41.552" v="467" actId="47"/>
        <pc:sldMkLst>
          <pc:docMk/>
          <pc:sldMk cId="316195722" sldId="1269"/>
        </pc:sldMkLst>
      </pc:sldChg>
      <pc:sldChg chg="modSp del mod">
        <pc:chgData name="Fatima Azzahra" userId="039cf420-53de-473d-b2df-bb8e2c655e31" providerId="ADAL" clId="{92A45940-CE4B-4866-9EFF-7C6286550875}" dt="2023-06-20T15:09:57.278" v="552" actId="47"/>
        <pc:sldMkLst>
          <pc:docMk/>
          <pc:sldMk cId="1431020879" sldId="1271"/>
        </pc:sldMkLst>
        <pc:graphicFrameChg chg="modGraphic">
          <ac:chgData name="Fatima Azzahra" userId="039cf420-53de-473d-b2df-bb8e2c655e31" providerId="ADAL" clId="{92A45940-CE4B-4866-9EFF-7C6286550875}" dt="2023-06-20T09:40:12.804" v="331" actId="14734"/>
          <ac:graphicFrameMkLst>
            <pc:docMk/>
            <pc:sldMk cId="1431020879" sldId="1271"/>
            <ac:graphicFrameMk id="9" creationId="{5CA3E909-B9AA-3BD2-4810-98B9909E1752}"/>
          </ac:graphicFrameMkLst>
        </pc:graphicFrameChg>
      </pc:sldChg>
      <pc:sldChg chg="del">
        <pc:chgData name="Fatima Azzahra" userId="039cf420-53de-473d-b2df-bb8e2c655e31" providerId="ADAL" clId="{92A45940-CE4B-4866-9EFF-7C6286550875}" dt="2023-06-20T15:09:57.278" v="552" actId="47"/>
        <pc:sldMkLst>
          <pc:docMk/>
          <pc:sldMk cId="3921285625" sldId="1272"/>
        </pc:sldMkLst>
      </pc:sldChg>
      <pc:sldChg chg="add del">
        <pc:chgData name="Fatima Azzahra" userId="039cf420-53de-473d-b2df-bb8e2c655e31" providerId="ADAL" clId="{92A45940-CE4B-4866-9EFF-7C6286550875}" dt="2023-06-27T09:51:16.762" v="1405"/>
        <pc:sldMkLst>
          <pc:docMk/>
          <pc:sldMk cId="2393131121" sldId="1273"/>
        </pc:sldMkLst>
      </pc:sldChg>
      <pc:sldChg chg="del">
        <pc:chgData name="Fatima Azzahra" userId="039cf420-53de-473d-b2df-bb8e2c655e31" providerId="ADAL" clId="{92A45940-CE4B-4866-9EFF-7C6286550875}" dt="2023-06-20T15:09:57.278" v="552" actId="47"/>
        <pc:sldMkLst>
          <pc:docMk/>
          <pc:sldMk cId="882822884" sldId="1274"/>
        </pc:sldMkLst>
      </pc:sldChg>
      <pc:sldChg chg="add del ord">
        <pc:chgData name="Fatima Azzahra" userId="039cf420-53de-473d-b2df-bb8e2c655e31" providerId="ADAL" clId="{92A45940-CE4B-4866-9EFF-7C6286550875}" dt="2023-06-27T09:51:16.762" v="1405"/>
        <pc:sldMkLst>
          <pc:docMk/>
          <pc:sldMk cId="4073598324" sldId="1275"/>
        </pc:sldMkLst>
      </pc:sldChg>
      <pc:sldChg chg="del ord">
        <pc:chgData name="Fatima Azzahra" userId="039cf420-53de-473d-b2df-bb8e2c655e31" providerId="ADAL" clId="{92A45940-CE4B-4866-9EFF-7C6286550875}" dt="2023-06-27T09:51:13.960" v="1404" actId="47"/>
        <pc:sldMkLst>
          <pc:docMk/>
          <pc:sldMk cId="4096079383" sldId="1276"/>
        </pc:sldMkLst>
      </pc:sldChg>
      <pc:sldChg chg="add del ord">
        <pc:chgData name="Fatima Azzahra" userId="039cf420-53de-473d-b2df-bb8e2c655e31" providerId="ADAL" clId="{92A45940-CE4B-4866-9EFF-7C6286550875}" dt="2023-06-27T11:08:31.931" v="1588" actId="47"/>
        <pc:sldMkLst>
          <pc:docMk/>
          <pc:sldMk cId="335878473" sldId="1277"/>
        </pc:sldMkLst>
      </pc:sldChg>
      <pc:sldChg chg="add del ord">
        <pc:chgData name="Fatima Azzahra" userId="039cf420-53de-473d-b2df-bb8e2c655e31" providerId="ADAL" clId="{92A45940-CE4B-4866-9EFF-7C6286550875}" dt="2023-06-27T11:08:31.931" v="1588" actId="47"/>
        <pc:sldMkLst>
          <pc:docMk/>
          <pc:sldMk cId="3596104917" sldId="1278"/>
        </pc:sldMkLst>
      </pc:sldChg>
      <pc:sldChg chg="add del ord">
        <pc:chgData name="Fatima Azzahra" userId="039cf420-53de-473d-b2df-bb8e2c655e31" providerId="ADAL" clId="{92A45940-CE4B-4866-9EFF-7C6286550875}" dt="2023-06-27T11:08:31.931" v="1588" actId="47"/>
        <pc:sldMkLst>
          <pc:docMk/>
          <pc:sldMk cId="2336896488" sldId="1279"/>
        </pc:sldMkLst>
      </pc:sldChg>
      <pc:sldChg chg="add del ord">
        <pc:chgData name="Fatima Azzahra" userId="039cf420-53de-473d-b2df-bb8e2c655e31" providerId="ADAL" clId="{92A45940-CE4B-4866-9EFF-7C6286550875}" dt="2023-06-27T11:08:31.931" v="1588" actId="47"/>
        <pc:sldMkLst>
          <pc:docMk/>
          <pc:sldMk cId="2927969537" sldId="1280"/>
        </pc:sldMkLst>
      </pc:sldChg>
      <pc:sldChg chg="add del ord">
        <pc:chgData name="Fatima Azzahra" userId="039cf420-53de-473d-b2df-bb8e2c655e31" providerId="ADAL" clId="{92A45940-CE4B-4866-9EFF-7C6286550875}" dt="2023-06-27T11:08:31.931" v="1588" actId="47"/>
        <pc:sldMkLst>
          <pc:docMk/>
          <pc:sldMk cId="3208754931" sldId="1281"/>
        </pc:sldMkLst>
      </pc:sldChg>
      <pc:sldChg chg="new del">
        <pc:chgData name="Fatima Azzahra" userId="039cf420-53de-473d-b2df-bb8e2c655e31" providerId="ADAL" clId="{92A45940-CE4B-4866-9EFF-7C6286550875}" dt="2023-06-20T09:35:06.335" v="226" actId="47"/>
        <pc:sldMkLst>
          <pc:docMk/>
          <pc:sldMk cId="2537980760" sldId="1282"/>
        </pc:sldMkLst>
      </pc:sldChg>
      <pc:sldChg chg="modSp add del mod">
        <pc:chgData name="Fatima Azzahra" userId="039cf420-53de-473d-b2df-bb8e2c655e31" providerId="ADAL" clId="{92A45940-CE4B-4866-9EFF-7C6286550875}" dt="2023-06-27T09:51:16.762" v="1405"/>
        <pc:sldMkLst>
          <pc:docMk/>
          <pc:sldMk cId="1196399629" sldId="1283"/>
        </pc:sldMkLst>
        <pc:spChg chg="mod">
          <ac:chgData name="Fatima Azzahra" userId="039cf420-53de-473d-b2df-bb8e2c655e31" providerId="ADAL" clId="{92A45940-CE4B-4866-9EFF-7C6286550875}" dt="2023-06-20T09:35:16.497" v="260" actId="20577"/>
          <ac:spMkLst>
            <pc:docMk/>
            <pc:sldMk cId="1196399629" sldId="1283"/>
            <ac:spMk id="3" creationId="{1533CCE0-33C3-62E7-5705-B177B64FFFAB}"/>
          </ac:spMkLst>
        </pc:spChg>
        <pc:graphicFrameChg chg="modGraphic">
          <ac:chgData name="Fatima Azzahra" userId="039cf420-53de-473d-b2df-bb8e2c655e31" providerId="ADAL" clId="{92A45940-CE4B-4866-9EFF-7C6286550875}" dt="2023-06-20T09:38:11.686" v="312" actId="20577"/>
          <ac:graphicFrameMkLst>
            <pc:docMk/>
            <pc:sldMk cId="1196399629" sldId="1283"/>
            <ac:graphicFrameMk id="4" creationId="{63A7B6F4-A30F-94A5-A2AF-C1DB9064E200}"/>
          </ac:graphicFrameMkLst>
        </pc:graphicFrameChg>
      </pc:sldChg>
      <pc:sldChg chg="add del">
        <pc:chgData name="Fatima Azzahra" userId="039cf420-53de-473d-b2df-bb8e2c655e31" providerId="ADAL" clId="{92A45940-CE4B-4866-9EFF-7C6286550875}" dt="2023-06-21T15:10:08.441" v="555" actId="47"/>
        <pc:sldMkLst>
          <pc:docMk/>
          <pc:sldMk cId="152017539" sldId="1284"/>
        </pc:sldMkLst>
      </pc:sldChg>
      <pc:sldChg chg="add del">
        <pc:chgData name="Fatima Azzahra" userId="039cf420-53de-473d-b2df-bb8e2c655e31" providerId="ADAL" clId="{92A45940-CE4B-4866-9EFF-7C6286550875}" dt="2023-06-20T10:20:01.256" v="333" actId="47"/>
        <pc:sldMkLst>
          <pc:docMk/>
          <pc:sldMk cId="4049188232" sldId="1284"/>
        </pc:sldMkLst>
      </pc:sldChg>
      <pc:sldChg chg="add del ord">
        <pc:chgData name="Fatima Azzahra" userId="039cf420-53de-473d-b2df-bb8e2c655e31" providerId="ADAL" clId="{92A45940-CE4B-4866-9EFF-7C6286550875}" dt="2023-06-27T09:51:16.762" v="1405"/>
        <pc:sldMkLst>
          <pc:docMk/>
          <pc:sldMk cId="2095498028" sldId="1285"/>
        </pc:sldMkLst>
      </pc:sldChg>
      <pc:sldChg chg="add del">
        <pc:chgData name="Fatima Azzahra" userId="039cf420-53de-473d-b2df-bb8e2c655e31" providerId="ADAL" clId="{92A45940-CE4B-4866-9EFF-7C6286550875}" dt="2023-06-20T13:13:07.661" v="435"/>
        <pc:sldMkLst>
          <pc:docMk/>
          <pc:sldMk cId="2761706978" sldId="1285"/>
        </pc:sldMkLst>
      </pc:sldChg>
      <pc:sldChg chg="add del">
        <pc:chgData name="Fatima Azzahra" userId="039cf420-53de-473d-b2df-bb8e2c655e31" providerId="ADAL" clId="{92A45940-CE4B-4866-9EFF-7C6286550875}" dt="2023-06-20T13:13:07.661" v="435"/>
        <pc:sldMkLst>
          <pc:docMk/>
          <pc:sldMk cId="560000118" sldId="1286"/>
        </pc:sldMkLst>
      </pc:sldChg>
      <pc:sldChg chg="add del ord">
        <pc:chgData name="Fatima Azzahra" userId="039cf420-53de-473d-b2df-bb8e2c655e31" providerId="ADAL" clId="{92A45940-CE4B-4866-9EFF-7C6286550875}" dt="2023-06-27T09:51:16.762" v="1405"/>
        <pc:sldMkLst>
          <pc:docMk/>
          <pc:sldMk cId="2307516608" sldId="1286"/>
        </pc:sldMkLst>
      </pc:sldChg>
      <pc:sldChg chg="add del ord">
        <pc:chgData name="Fatima Azzahra" userId="039cf420-53de-473d-b2df-bb8e2c655e31" providerId="ADAL" clId="{92A45940-CE4B-4866-9EFF-7C6286550875}" dt="2023-06-27T09:51:16.762" v="1405"/>
        <pc:sldMkLst>
          <pc:docMk/>
          <pc:sldMk cId="3318284643" sldId="1287"/>
        </pc:sldMkLst>
      </pc:sldChg>
      <pc:sldChg chg="add del">
        <pc:chgData name="Fatima Azzahra" userId="039cf420-53de-473d-b2df-bb8e2c655e31" providerId="ADAL" clId="{92A45940-CE4B-4866-9EFF-7C6286550875}" dt="2023-06-20T13:13:07.661" v="435"/>
        <pc:sldMkLst>
          <pc:docMk/>
          <pc:sldMk cId="4097748590" sldId="1287"/>
        </pc:sldMkLst>
      </pc:sldChg>
      <pc:sldChg chg="add del ord">
        <pc:chgData name="Fatima Azzahra" userId="039cf420-53de-473d-b2df-bb8e2c655e31" providerId="ADAL" clId="{92A45940-CE4B-4866-9EFF-7C6286550875}" dt="2023-06-20T13:19:39.793" v="466" actId="47"/>
        <pc:sldMkLst>
          <pc:docMk/>
          <pc:sldMk cId="670291236" sldId="1288"/>
        </pc:sldMkLst>
      </pc:sldChg>
      <pc:sldChg chg="add del">
        <pc:chgData name="Fatima Azzahra" userId="039cf420-53de-473d-b2df-bb8e2c655e31" providerId="ADAL" clId="{92A45940-CE4B-4866-9EFF-7C6286550875}" dt="2023-06-20T13:13:07.661" v="435"/>
        <pc:sldMkLst>
          <pc:docMk/>
          <pc:sldMk cId="1416384139" sldId="1288"/>
        </pc:sldMkLst>
      </pc:sldChg>
      <pc:sldChg chg="addSp delSp modSp new add del mod ord modNotesTx">
        <pc:chgData name="Fatima Azzahra" userId="039cf420-53de-473d-b2df-bb8e2c655e31" providerId="ADAL" clId="{92A45940-CE4B-4866-9EFF-7C6286550875}" dt="2023-06-27T14:03:20.941" v="3842" actId="1076"/>
        <pc:sldMkLst>
          <pc:docMk/>
          <pc:sldMk cId="487517757" sldId="1289"/>
        </pc:sldMkLst>
        <pc:spChg chg="del mod">
          <ac:chgData name="Fatima Azzahra" userId="039cf420-53de-473d-b2df-bb8e2c655e31" providerId="ADAL" clId="{92A45940-CE4B-4866-9EFF-7C6286550875}" dt="2023-06-27T11:11:09.934" v="1590" actId="478"/>
          <ac:spMkLst>
            <pc:docMk/>
            <pc:sldMk cId="487517757" sldId="1289"/>
            <ac:spMk id="2" creationId="{27D4C9F6-8EEB-1E25-1544-6CAA5D6E032D}"/>
          </ac:spMkLst>
        </pc:spChg>
        <pc:spChg chg="mod">
          <ac:chgData name="Fatima Azzahra" userId="039cf420-53de-473d-b2df-bb8e2c655e31" providerId="ADAL" clId="{92A45940-CE4B-4866-9EFF-7C6286550875}" dt="2023-06-27T13:06:38.475" v="2488" actId="20577"/>
          <ac:spMkLst>
            <pc:docMk/>
            <pc:sldMk cId="487517757" sldId="1289"/>
            <ac:spMk id="3" creationId="{A6921B64-0843-20B1-5B31-5213ED4C46CE}"/>
          </ac:spMkLst>
        </pc:spChg>
        <pc:spChg chg="add mod">
          <ac:chgData name="Fatima Azzahra" userId="039cf420-53de-473d-b2df-bb8e2c655e31" providerId="ADAL" clId="{92A45940-CE4B-4866-9EFF-7C6286550875}" dt="2023-06-27T14:03:20.941" v="3842" actId="1076"/>
          <ac:spMkLst>
            <pc:docMk/>
            <pc:sldMk cId="487517757" sldId="1289"/>
            <ac:spMk id="5" creationId="{B56ACB4D-2CBB-590C-225D-AFB27359057E}"/>
          </ac:spMkLst>
        </pc:spChg>
      </pc:sldChg>
      <pc:sldChg chg="add del">
        <pc:chgData name="Fatima Azzahra" userId="039cf420-53de-473d-b2df-bb8e2c655e31" providerId="ADAL" clId="{92A45940-CE4B-4866-9EFF-7C6286550875}" dt="2023-06-20T13:13:07.661" v="435"/>
        <pc:sldMkLst>
          <pc:docMk/>
          <pc:sldMk cId="1048676575" sldId="1289"/>
        </pc:sldMkLst>
      </pc:sldChg>
      <pc:sldChg chg="addSp modSp new add del modAnim">
        <pc:chgData name="Fatima Azzahra" userId="039cf420-53de-473d-b2df-bb8e2c655e31" providerId="ADAL" clId="{92A45940-CE4B-4866-9EFF-7C6286550875}" dt="2023-06-27T09:51:16.762" v="1405"/>
        <pc:sldMkLst>
          <pc:docMk/>
          <pc:sldMk cId="636935555" sldId="1290"/>
        </pc:sldMkLst>
        <pc:picChg chg="add mod">
          <ac:chgData name="Fatima Azzahra" userId="039cf420-53de-473d-b2df-bb8e2c655e31" providerId="ADAL" clId="{92A45940-CE4B-4866-9EFF-7C6286550875}" dt="2023-06-21T07:59:20.689" v="554"/>
          <ac:picMkLst>
            <pc:docMk/>
            <pc:sldMk cId="636935555" sldId="1290"/>
            <ac:picMk id="2" creationId="{FBDA3814-F455-ED2E-24F4-0C78340F9363}"/>
          </ac:picMkLst>
        </pc:picChg>
      </pc:sldChg>
      <pc:sldChg chg="add del">
        <pc:chgData name="Fatima Azzahra" userId="039cf420-53de-473d-b2df-bb8e2c655e31" providerId="ADAL" clId="{92A45940-CE4B-4866-9EFF-7C6286550875}" dt="2023-06-20T13:13:07.661" v="435"/>
        <pc:sldMkLst>
          <pc:docMk/>
          <pc:sldMk cId="2820974057" sldId="1290"/>
        </pc:sldMkLst>
      </pc:sldChg>
      <pc:sldChg chg="add del">
        <pc:chgData name="Fatima Azzahra" userId="039cf420-53de-473d-b2df-bb8e2c655e31" providerId="ADAL" clId="{92A45940-CE4B-4866-9EFF-7C6286550875}" dt="2023-06-25T13:00:56.693" v="1392" actId="47"/>
        <pc:sldMkLst>
          <pc:docMk/>
          <pc:sldMk cId="1720489835" sldId="1291"/>
        </pc:sldMkLst>
      </pc:sldChg>
      <pc:sldChg chg="add del">
        <pc:chgData name="Fatima Azzahra" userId="039cf420-53de-473d-b2df-bb8e2c655e31" providerId="ADAL" clId="{92A45940-CE4B-4866-9EFF-7C6286550875}" dt="2023-06-20T13:13:07.661" v="435"/>
        <pc:sldMkLst>
          <pc:docMk/>
          <pc:sldMk cId="1928424697" sldId="1291"/>
        </pc:sldMkLst>
      </pc:sldChg>
      <pc:sldChg chg="add del">
        <pc:chgData name="Fatima Azzahra" userId="039cf420-53de-473d-b2df-bb8e2c655e31" providerId="ADAL" clId="{92A45940-CE4B-4866-9EFF-7C6286550875}" dt="2023-06-27T09:51:16.762" v="1405"/>
        <pc:sldMkLst>
          <pc:docMk/>
          <pc:sldMk cId="1313738282" sldId="1292"/>
        </pc:sldMkLst>
      </pc:sldChg>
      <pc:sldChg chg="add del">
        <pc:chgData name="Fatima Azzahra" userId="039cf420-53de-473d-b2df-bb8e2c655e31" providerId="ADAL" clId="{92A45940-CE4B-4866-9EFF-7C6286550875}" dt="2023-06-20T13:13:07.661" v="435"/>
        <pc:sldMkLst>
          <pc:docMk/>
          <pc:sldMk cId="2343846224" sldId="1292"/>
        </pc:sldMkLst>
      </pc:sldChg>
      <pc:sldChg chg="add del">
        <pc:chgData name="Fatima Azzahra" userId="039cf420-53de-473d-b2df-bb8e2c655e31" providerId="ADAL" clId="{92A45940-CE4B-4866-9EFF-7C6286550875}" dt="2023-06-20T13:13:07.661" v="435"/>
        <pc:sldMkLst>
          <pc:docMk/>
          <pc:sldMk cId="859496278" sldId="1293"/>
        </pc:sldMkLst>
      </pc:sldChg>
      <pc:sldChg chg="add del">
        <pc:chgData name="Fatima Azzahra" userId="039cf420-53de-473d-b2df-bb8e2c655e31" providerId="ADAL" clId="{92A45940-CE4B-4866-9EFF-7C6286550875}" dt="2023-06-27T09:51:16.762" v="1405"/>
        <pc:sldMkLst>
          <pc:docMk/>
          <pc:sldMk cId="2704927956" sldId="1293"/>
        </pc:sldMkLst>
      </pc:sldChg>
      <pc:sldChg chg="modSp add del mod modNotesTx">
        <pc:chgData name="Fatima Azzahra" userId="039cf420-53de-473d-b2df-bb8e2c655e31" providerId="ADAL" clId="{92A45940-CE4B-4866-9EFF-7C6286550875}" dt="2023-06-27T12:55:55.988" v="2199" actId="47"/>
        <pc:sldMkLst>
          <pc:docMk/>
          <pc:sldMk cId="2978471987" sldId="1294"/>
        </pc:sldMkLst>
        <pc:spChg chg="mod">
          <ac:chgData name="Fatima Azzahra" userId="039cf420-53de-473d-b2df-bb8e2c655e31" providerId="ADAL" clId="{92A45940-CE4B-4866-9EFF-7C6286550875}" dt="2023-06-27T12:11:00.571" v="1861" actId="20577"/>
          <ac:spMkLst>
            <pc:docMk/>
            <pc:sldMk cId="2978471987" sldId="1294"/>
            <ac:spMk id="3" creationId="{BD758546-AFEC-499D-AD8B-2BAA3A9E31B5}"/>
          </ac:spMkLst>
        </pc:spChg>
      </pc:sldChg>
      <pc:sldChg chg="add del">
        <pc:chgData name="Fatima Azzahra" userId="039cf420-53de-473d-b2df-bb8e2c655e31" providerId="ADAL" clId="{92A45940-CE4B-4866-9EFF-7C6286550875}" dt="2023-06-20T13:13:07.661" v="435"/>
        <pc:sldMkLst>
          <pc:docMk/>
          <pc:sldMk cId="3086448584" sldId="1294"/>
        </pc:sldMkLst>
      </pc:sldChg>
      <pc:sldChg chg="add del">
        <pc:chgData name="Fatima Azzahra" userId="039cf420-53de-473d-b2df-bb8e2c655e31" providerId="ADAL" clId="{92A45940-CE4B-4866-9EFF-7C6286550875}" dt="2023-06-20T13:13:07.661" v="435"/>
        <pc:sldMkLst>
          <pc:docMk/>
          <pc:sldMk cId="1204453298" sldId="1295"/>
        </pc:sldMkLst>
      </pc:sldChg>
      <pc:sldChg chg="modSp add del mod">
        <pc:chgData name="Fatima Azzahra" userId="039cf420-53de-473d-b2df-bb8e2c655e31" providerId="ADAL" clId="{92A45940-CE4B-4866-9EFF-7C6286550875}" dt="2023-06-27T12:55:58.421" v="2200" actId="47"/>
        <pc:sldMkLst>
          <pc:docMk/>
          <pc:sldMk cId="1850378124" sldId="1295"/>
        </pc:sldMkLst>
        <pc:spChg chg="mod">
          <ac:chgData name="Fatima Azzahra" userId="039cf420-53de-473d-b2df-bb8e2c655e31" providerId="ADAL" clId="{92A45940-CE4B-4866-9EFF-7C6286550875}" dt="2023-06-27T12:23:40.968" v="2000" actId="20577"/>
          <ac:spMkLst>
            <pc:docMk/>
            <pc:sldMk cId="1850378124" sldId="1295"/>
            <ac:spMk id="2" creationId="{45DD70C3-6C53-4280-AD8E-E9353D5BF504}"/>
          </ac:spMkLst>
        </pc:spChg>
        <pc:spChg chg="mod">
          <ac:chgData name="Fatima Azzahra" userId="039cf420-53de-473d-b2df-bb8e2c655e31" providerId="ADAL" clId="{92A45940-CE4B-4866-9EFF-7C6286550875}" dt="2023-06-27T12:21:41.046" v="1913" actId="20577"/>
          <ac:spMkLst>
            <pc:docMk/>
            <pc:sldMk cId="1850378124" sldId="1295"/>
            <ac:spMk id="3" creationId="{7A1E0F52-1745-4DDC-B539-4007C01B7EC9}"/>
          </ac:spMkLst>
        </pc:spChg>
      </pc:sldChg>
      <pc:sldChg chg="modSp add del mod">
        <pc:chgData name="Fatima Azzahra" userId="039cf420-53de-473d-b2df-bb8e2c655e31" providerId="ADAL" clId="{92A45940-CE4B-4866-9EFF-7C6286550875}" dt="2023-06-27T12:24:24.447" v="2001" actId="47"/>
        <pc:sldMkLst>
          <pc:docMk/>
          <pc:sldMk cId="791807692" sldId="1296"/>
        </pc:sldMkLst>
        <pc:spChg chg="mod">
          <ac:chgData name="Fatima Azzahra" userId="039cf420-53de-473d-b2df-bb8e2c655e31" providerId="ADAL" clId="{92A45940-CE4B-4866-9EFF-7C6286550875}" dt="2023-06-25T12:51:37.695" v="1390" actId="20577"/>
          <ac:spMkLst>
            <pc:docMk/>
            <pc:sldMk cId="791807692" sldId="1296"/>
            <ac:spMk id="2" creationId="{12EC5581-375D-CFC7-A4C7-78E05B2D5918}"/>
          </ac:spMkLst>
        </pc:spChg>
      </pc:sldChg>
      <pc:sldChg chg="add del">
        <pc:chgData name="Fatima Azzahra" userId="039cf420-53de-473d-b2df-bb8e2c655e31" providerId="ADAL" clId="{92A45940-CE4B-4866-9EFF-7C6286550875}" dt="2023-06-20T13:13:07.661" v="435"/>
        <pc:sldMkLst>
          <pc:docMk/>
          <pc:sldMk cId="1208176043" sldId="1296"/>
        </pc:sldMkLst>
      </pc:sldChg>
      <pc:sldChg chg="modSp add del mod ord">
        <pc:chgData name="Fatima Azzahra" userId="039cf420-53de-473d-b2df-bb8e2c655e31" providerId="ADAL" clId="{92A45940-CE4B-4866-9EFF-7C6286550875}" dt="2023-06-27T12:25:55.122" v="2022" actId="20577"/>
        <pc:sldMkLst>
          <pc:docMk/>
          <pc:sldMk cId="466286713" sldId="1297"/>
        </pc:sldMkLst>
        <pc:spChg chg="mod">
          <ac:chgData name="Fatima Azzahra" userId="039cf420-53de-473d-b2df-bb8e2c655e31" providerId="ADAL" clId="{92A45940-CE4B-4866-9EFF-7C6286550875}" dt="2023-06-27T12:25:55.122" v="2022" actId="20577"/>
          <ac:spMkLst>
            <pc:docMk/>
            <pc:sldMk cId="466286713" sldId="1297"/>
            <ac:spMk id="3" creationId="{42878420-6820-43E8-88DC-6BBE62986FA9}"/>
          </ac:spMkLst>
        </pc:spChg>
      </pc:sldChg>
      <pc:sldChg chg="add del">
        <pc:chgData name="Fatima Azzahra" userId="039cf420-53de-473d-b2df-bb8e2c655e31" providerId="ADAL" clId="{92A45940-CE4B-4866-9EFF-7C6286550875}" dt="2023-06-20T13:13:07.661" v="435"/>
        <pc:sldMkLst>
          <pc:docMk/>
          <pc:sldMk cId="3488076440" sldId="1297"/>
        </pc:sldMkLst>
      </pc:sldChg>
      <pc:sldChg chg="addSp delSp modSp add del mod">
        <pc:chgData name="Fatima Azzahra" userId="039cf420-53de-473d-b2df-bb8e2c655e31" providerId="ADAL" clId="{92A45940-CE4B-4866-9EFF-7C6286550875}" dt="2023-06-27T10:28:45.922" v="1578" actId="14100"/>
        <pc:sldMkLst>
          <pc:docMk/>
          <pc:sldMk cId="3244999021" sldId="1298"/>
        </pc:sldMkLst>
        <pc:spChg chg="add mod">
          <ac:chgData name="Fatima Azzahra" userId="039cf420-53de-473d-b2df-bb8e2c655e31" providerId="ADAL" clId="{92A45940-CE4B-4866-9EFF-7C6286550875}" dt="2023-06-27T10:18:34.990" v="1429" actId="1076"/>
          <ac:spMkLst>
            <pc:docMk/>
            <pc:sldMk cId="3244999021" sldId="1298"/>
            <ac:spMk id="2" creationId="{C1FBF101-4F8A-41C2-8556-6567504FA0D8}"/>
          </ac:spMkLst>
        </pc:spChg>
        <pc:spChg chg="mod">
          <ac:chgData name="Fatima Azzahra" userId="039cf420-53de-473d-b2df-bb8e2c655e31" providerId="ADAL" clId="{92A45940-CE4B-4866-9EFF-7C6286550875}" dt="2023-06-25T11:50:38.736" v="1080" actId="1076"/>
          <ac:spMkLst>
            <pc:docMk/>
            <pc:sldMk cId="3244999021" sldId="1298"/>
            <ac:spMk id="3" creationId="{BFCCF44E-32D4-42B2-9B9A-ED4C683AA63C}"/>
          </ac:spMkLst>
        </pc:spChg>
        <pc:spChg chg="mod">
          <ac:chgData name="Fatima Azzahra" userId="039cf420-53de-473d-b2df-bb8e2c655e31" providerId="ADAL" clId="{92A45940-CE4B-4866-9EFF-7C6286550875}" dt="2023-06-27T10:17:15.354" v="1417" actId="1076"/>
          <ac:spMkLst>
            <pc:docMk/>
            <pc:sldMk cId="3244999021" sldId="1298"/>
            <ac:spMk id="4" creationId="{539CA9B1-B26E-7459-DE53-6124116A4737}"/>
          </ac:spMkLst>
        </pc:spChg>
        <pc:spChg chg="add mod topLvl">
          <ac:chgData name="Fatima Azzahra" userId="039cf420-53de-473d-b2df-bb8e2c655e31" providerId="ADAL" clId="{92A45940-CE4B-4866-9EFF-7C6286550875}" dt="2023-06-27T10:16:38.276" v="1406" actId="165"/>
          <ac:spMkLst>
            <pc:docMk/>
            <pc:sldMk cId="3244999021" sldId="1298"/>
            <ac:spMk id="9" creationId="{FE4B5C21-9E69-83DC-DEBB-E9FE4CD5848F}"/>
          </ac:spMkLst>
        </pc:spChg>
        <pc:spChg chg="add mod topLvl">
          <ac:chgData name="Fatima Azzahra" userId="039cf420-53de-473d-b2df-bb8e2c655e31" providerId="ADAL" clId="{92A45940-CE4B-4866-9EFF-7C6286550875}" dt="2023-06-27T10:19:09.597" v="1468" actId="1038"/>
          <ac:spMkLst>
            <pc:docMk/>
            <pc:sldMk cId="3244999021" sldId="1298"/>
            <ac:spMk id="10" creationId="{FEDDD72A-4819-D2FA-59F4-39B904C67584}"/>
          </ac:spMkLst>
        </pc:spChg>
        <pc:spChg chg="add mod topLvl">
          <ac:chgData name="Fatima Azzahra" userId="039cf420-53de-473d-b2df-bb8e2c655e31" providerId="ADAL" clId="{92A45940-CE4B-4866-9EFF-7C6286550875}" dt="2023-06-27T10:16:38.276" v="1406" actId="165"/>
          <ac:spMkLst>
            <pc:docMk/>
            <pc:sldMk cId="3244999021" sldId="1298"/>
            <ac:spMk id="11" creationId="{D4AEE8C9-DB2A-741B-F3F8-90F62BDB7779}"/>
          </ac:spMkLst>
        </pc:spChg>
        <pc:spChg chg="add mod topLvl">
          <ac:chgData name="Fatima Azzahra" userId="039cf420-53de-473d-b2df-bb8e2c655e31" providerId="ADAL" clId="{92A45940-CE4B-4866-9EFF-7C6286550875}" dt="2023-06-27T10:16:38.276" v="1406" actId="165"/>
          <ac:spMkLst>
            <pc:docMk/>
            <pc:sldMk cId="3244999021" sldId="1298"/>
            <ac:spMk id="12" creationId="{727102CB-B283-2B7B-B6B6-B28AA0150F94}"/>
          </ac:spMkLst>
        </pc:spChg>
        <pc:spChg chg="add mod topLvl">
          <ac:chgData name="Fatima Azzahra" userId="039cf420-53de-473d-b2df-bb8e2c655e31" providerId="ADAL" clId="{92A45940-CE4B-4866-9EFF-7C6286550875}" dt="2023-06-27T10:19:01.182" v="1464" actId="1038"/>
          <ac:spMkLst>
            <pc:docMk/>
            <pc:sldMk cId="3244999021" sldId="1298"/>
            <ac:spMk id="18" creationId="{68658E02-D056-E0B1-FFB2-742010EBF625}"/>
          </ac:spMkLst>
        </pc:spChg>
        <pc:spChg chg="add mod topLvl">
          <ac:chgData name="Fatima Azzahra" userId="039cf420-53de-473d-b2df-bb8e2c655e31" providerId="ADAL" clId="{92A45940-CE4B-4866-9EFF-7C6286550875}" dt="2023-06-27T10:18:55.331" v="1448" actId="1038"/>
          <ac:spMkLst>
            <pc:docMk/>
            <pc:sldMk cId="3244999021" sldId="1298"/>
            <ac:spMk id="19" creationId="{64AC0681-03C9-2467-0486-A7987F86FEBB}"/>
          </ac:spMkLst>
        </pc:spChg>
        <pc:spChg chg="add mod topLvl">
          <ac:chgData name="Fatima Azzahra" userId="039cf420-53de-473d-b2df-bb8e2c655e31" providerId="ADAL" clId="{92A45940-CE4B-4866-9EFF-7C6286550875}" dt="2023-06-27T10:18:49.845" v="1436" actId="1038"/>
          <ac:spMkLst>
            <pc:docMk/>
            <pc:sldMk cId="3244999021" sldId="1298"/>
            <ac:spMk id="20" creationId="{FD166C5E-63BA-ABC6-07B3-DD52DF706E69}"/>
          </ac:spMkLst>
        </pc:spChg>
        <pc:spChg chg="add mod topLvl">
          <ac:chgData name="Fatima Azzahra" userId="039cf420-53de-473d-b2df-bb8e2c655e31" providerId="ADAL" clId="{92A45940-CE4B-4866-9EFF-7C6286550875}" dt="2023-06-27T10:16:38.276" v="1406" actId="165"/>
          <ac:spMkLst>
            <pc:docMk/>
            <pc:sldMk cId="3244999021" sldId="1298"/>
            <ac:spMk id="21" creationId="{B700192C-85F5-B596-DA44-BD257690ED55}"/>
          </ac:spMkLst>
        </pc:spChg>
        <pc:grpChg chg="add del mod">
          <ac:chgData name="Fatima Azzahra" userId="039cf420-53de-473d-b2df-bb8e2c655e31" providerId="ADAL" clId="{92A45940-CE4B-4866-9EFF-7C6286550875}" dt="2023-06-27T10:16:38.276" v="1406" actId="165"/>
          <ac:grpSpMkLst>
            <pc:docMk/>
            <pc:sldMk cId="3244999021" sldId="1298"/>
            <ac:grpSpMk id="22" creationId="{D815F094-6E0D-F6EF-D131-03B70989F69F}"/>
          </ac:grpSpMkLst>
        </pc:grpChg>
        <pc:graphicFrameChg chg="mod">
          <ac:chgData name="Fatima Azzahra" userId="039cf420-53de-473d-b2df-bb8e2c655e31" providerId="ADAL" clId="{92A45940-CE4B-4866-9EFF-7C6286550875}" dt="2023-06-27T10:18:10.600" v="1422"/>
          <ac:graphicFrameMkLst>
            <pc:docMk/>
            <pc:sldMk cId="3244999021" sldId="1298"/>
            <ac:graphicFrameMk id="5" creationId="{AAA77134-26D2-8E52-E817-C5C60A94E995}"/>
          </ac:graphicFrameMkLst>
        </pc:graphicFrameChg>
        <pc:graphicFrameChg chg="add mod topLvl">
          <ac:chgData name="Fatima Azzahra" userId="039cf420-53de-473d-b2df-bb8e2c655e31" providerId="ADAL" clId="{92A45940-CE4B-4866-9EFF-7C6286550875}" dt="2023-06-27T10:16:38.276" v="1406" actId="165"/>
          <ac:graphicFrameMkLst>
            <pc:docMk/>
            <pc:sldMk cId="3244999021" sldId="1298"/>
            <ac:graphicFrameMk id="8" creationId="{504E90CE-1B6D-17D7-6631-721A37CB794A}"/>
          </ac:graphicFrameMkLst>
        </pc:graphicFrameChg>
        <pc:graphicFrameChg chg="add mod topLvl">
          <ac:chgData name="Fatima Azzahra" userId="039cf420-53de-473d-b2df-bb8e2c655e31" providerId="ADAL" clId="{92A45940-CE4B-4866-9EFF-7C6286550875}" dt="2023-06-27T10:28:45.922" v="1578" actId="14100"/>
          <ac:graphicFrameMkLst>
            <pc:docMk/>
            <pc:sldMk cId="3244999021" sldId="1298"/>
            <ac:graphicFrameMk id="17" creationId="{29706E6B-D6A4-B2BF-B84C-3E1B88C315EB}"/>
          </ac:graphicFrameMkLst>
        </pc:graphicFrameChg>
        <pc:picChg chg="del">
          <ac:chgData name="Fatima Azzahra" userId="039cf420-53de-473d-b2df-bb8e2c655e31" providerId="ADAL" clId="{92A45940-CE4B-4866-9EFF-7C6286550875}" dt="2023-06-25T11:26:36.707" v="708" actId="478"/>
          <ac:picMkLst>
            <pc:docMk/>
            <pc:sldMk cId="3244999021" sldId="1298"/>
            <ac:picMk id="2" creationId="{00000000-0000-0000-0000-000000000000}"/>
          </ac:picMkLst>
        </pc:picChg>
        <pc:picChg chg="del">
          <ac:chgData name="Fatima Azzahra" userId="039cf420-53de-473d-b2df-bb8e2c655e31" providerId="ADAL" clId="{92A45940-CE4B-4866-9EFF-7C6286550875}" dt="2023-06-25T11:26:35.047" v="707" actId="478"/>
          <ac:picMkLst>
            <pc:docMk/>
            <pc:sldMk cId="3244999021" sldId="1298"/>
            <ac:picMk id="4" creationId="{00000000-0000-0000-0000-000000000000}"/>
          </ac:picMkLst>
        </pc:picChg>
        <pc:picChg chg="del">
          <ac:chgData name="Fatima Azzahra" userId="039cf420-53de-473d-b2df-bb8e2c655e31" providerId="ADAL" clId="{92A45940-CE4B-4866-9EFF-7C6286550875}" dt="2023-06-25T11:26:39.916" v="709" actId="478"/>
          <ac:picMkLst>
            <pc:docMk/>
            <pc:sldMk cId="3244999021" sldId="1298"/>
            <ac:picMk id="6" creationId="{00000000-0000-0000-0000-000000000000}"/>
          </ac:picMkLst>
        </pc:picChg>
        <pc:picChg chg="add del mod">
          <ac:chgData name="Fatima Azzahra" userId="039cf420-53de-473d-b2df-bb8e2c655e31" providerId="ADAL" clId="{92A45940-CE4B-4866-9EFF-7C6286550875}" dt="2023-06-25T12:25:59.753" v="1232" actId="21"/>
          <ac:picMkLst>
            <pc:docMk/>
            <pc:sldMk cId="3244999021" sldId="1298"/>
            <ac:picMk id="14" creationId="{2F031786-4BC1-62DF-482C-1B066674A6A7}"/>
          </ac:picMkLst>
        </pc:picChg>
        <pc:picChg chg="add mod">
          <ac:chgData name="Fatima Azzahra" userId="039cf420-53de-473d-b2df-bb8e2c655e31" providerId="ADAL" clId="{92A45940-CE4B-4866-9EFF-7C6286550875}" dt="2023-06-25T12:26:38.385" v="1241" actId="1076"/>
          <ac:picMkLst>
            <pc:docMk/>
            <pc:sldMk cId="3244999021" sldId="1298"/>
            <ac:picMk id="24" creationId="{3163B1B4-540B-1190-E761-5E5440F7019D}"/>
          </ac:picMkLst>
        </pc:picChg>
      </pc:sldChg>
      <pc:sldChg chg="add del">
        <pc:chgData name="Fatima Azzahra" userId="039cf420-53de-473d-b2df-bb8e2c655e31" providerId="ADAL" clId="{92A45940-CE4B-4866-9EFF-7C6286550875}" dt="2023-06-20T13:13:07.661" v="435"/>
        <pc:sldMkLst>
          <pc:docMk/>
          <pc:sldMk cId="3566292796" sldId="1298"/>
        </pc:sldMkLst>
      </pc:sldChg>
      <pc:sldChg chg="add del">
        <pc:chgData name="Fatima Azzahra" userId="039cf420-53de-473d-b2df-bb8e2c655e31" providerId="ADAL" clId="{92A45940-CE4B-4866-9EFF-7C6286550875}" dt="2023-06-20T13:13:07.661" v="435"/>
        <pc:sldMkLst>
          <pc:docMk/>
          <pc:sldMk cId="3145746958" sldId="1299"/>
        </pc:sldMkLst>
      </pc:sldChg>
      <pc:sldChg chg="add del">
        <pc:chgData name="Fatima Azzahra" userId="039cf420-53de-473d-b2df-bb8e2c655e31" providerId="ADAL" clId="{92A45940-CE4B-4866-9EFF-7C6286550875}" dt="2023-06-27T09:51:16.762" v="1405"/>
        <pc:sldMkLst>
          <pc:docMk/>
          <pc:sldMk cId="4068374778" sldId="1299"/>
        </pc:sldMkLst>
      </pc:sldChg>
      <pc:sldChg chg="add del">
        <pc:chgData name="Fatima Azzahra" userId="039cf420-53de-473d-b2df-bb8e2c655e31" providerId="ADAL" clId="{92A45940-CE4B-4866-9EFF-7C6286550875}" dt="2023-06-27T09:51:16.762" v="1405"/>
        <pc:sldMkLst>
          <pc:docMk/>
          <pc:sldMk cId="1531964182" sldId="1300"/>
        </pc:sldMkLst>
      </pc:sldChg>
      <pc:sldChg chg="add del">
        <pc:chgData name="Fatima Azzahra" userId="039cf420-53de-473d-b2df-bb8e2c655e31" providerId="ADAL" clId="{92A45940-CE4B-4866-9EFF-7C6286550875}" dt="2023-06-20T13:13:07.661" v="435"/>
        <pc:sldMkLst>
          <pc:docMk/>
          <pc:sldMk cId="3200598591" sldId="1300"/>
        </pc:sldMkLst>
      </pc:sldChg>
      <pc:sldChg chg="add del">
        <pc:chgData name="Fatima Azzahra" userId="039cf420-53de-473d-b2df-bb8e2c655e31" providerId="ADAL" clId="{92A45940-CE4B-4866-9EFF-7C6286550875}" dt="2023-06-27T09:51:16.762" v="1405"/>
        <pc:sldMkLst>
          <pc:docMk/>
          <pc:sldMk cId="2367143822" sldId="1301"/>
        </pc:sldMkLst>
      </pc:sldChg>
      <pc:sldChg chg="add del">
        <pc:chgData name="Fatima Azzahra" userId="039cf420-53de-473d-b2df-bb8e2c655e31" providerId="ADAL" clId="{92A45940-CE4B-4866-9EFF-7C6286550875}" dt="2023-06-20T13:13:07.661" v="435"/>
        <pc:sldMkLst>
          <pc:docMk/>
          <pc:sldMk cId="3251330228" sldId="1301"/>
        </pc:sldMkLst>
      </pc:sldChg>
      <pc:sldChg chg="modSp add del mod">
        <pc:chgData name="Fatima Azzahra" userId="039cf420-53de-473d-b2df-bb8e2c655e31" providerId="ADAL" clId="{92A45940-CE4B-4866-9EFF-7C6286550875}" dt="2023-06-27T10:28:04.713" v="1576" actId="20577"/>
        <pc:sldMkLst>
          <pc:docMk/>
          <pc:sldMk cId="463163688" sldId="1302"/>
        </pc:sldMkLst>
        <pc:spChg chg="mod">
          <ac:chgData name="Fatima Azzahra" userId="039cf420-53de-473d-b2df-bb8e2c655e31" providerId="ADAL" clId="{92A45940-CE4B-4866-9EFF-7C6286550875}" dt="2023-06-27T10:28:04.713" v="1576" actId="20577"/>
          <ac:spMkLst>
            <pc:docMk/>
            <pc:sldMk cId="463163688" sldId="1302"/>
            <ac:spMk id="3" creationId="{67685660-22E8-4ECC-B679-A7270B62B351}"/>
          </ac:spMkLst>
        </pc:spChg>
      </pc:sldChg>
      <pc:sldChg chg="add del">
        <pc:chgData name="Fatima Azzahra" userId="039cf420-53de-473d-b2df-bb8e2c655e31" providerId="ADAL" clId="{92A45940-CE4B-4866-9EFF-7C6286550875}" dt="2023-06-20T13:13:07.661" v="435"/>
        <pc:sldMkLst>
          <pc:docMk/>
          <pc:sldMk cId="2048391268" sldId="1302"/>
        </pc:sldMkLst>
      </pc:sldChg>
      <pc:sldChg chg="add del">
        <pc:chgData name="Fatima Azzahra" userId="039cf420-53de-473d-b2df-bb8e2c655e31" providerId="ADAL" clId="{92A45940-CE4B-4866-9EFF-7C6286550875}" dt="2023-06-27T09:51:16.762" v="1405"/>
        <pc:sldMkLst>
          <pc:docMk/>
          <pc:sldMk cId="165808090" sldId="1303"/>
        </pc:sldMkLst>
      </pc:sldChg>
      <pc:sldChg chg="add del">
        <pc:chgData name="Fatima Azzahra" userId="039cf420-53de-473d-b2df-bb8e2c655e31" providerId="ADAL" clId="{92A45940-CE4B-4866-9EFF-7C6286550875}" dt="2023-06-20T13:13:07.661" v="435"/>
        <pc:sldMkLst>
          <pc:docMk/>
          <pc:sldMk cId="3964315483" sldId="1303"/>
        </pc:sldMkLst>
      </pc:sldChg>
      <pc:sldChg chg="add del">
        <pc:chgData name="Fatima Azzahra" userId="039cf420-53de-473d-b2df-bb8e2c655e31" providerId="ADAL" clId="{92A45940-CE4B-4866-9EFF-7C6286550875}" dt="2023-06-27T09:51:16.762" v="1405"/>
        <pc:sldMkLst>
          <pc:docMk/>
          <pc:sldMk cId="40985119" sldId="1304"/>
        </pc:sldMkLst>
      </pc:sldChg>
      <pc:sldChg chg="add del">
        <pc:chgData name="Fatima Azzahra" userId="039cf420-53de-473d-b2df-bb8e2c655e31" providerId="ADAL" clId="{92A45940-CE4B-4866-9EFF-7C6286550875}" dt="2023-06-20T13:13:07.661" v="435"/>
        <pc:sldMkLst>
          <pc:docMk/>
          <pc:sldMk cId="2105606206" sldId="1304"/>
        </pc:sldMkLst>
      </pc:sldChg>
      <pc:sldChg chg="add del">
        <pc:chgData name="Fatima Azzahra" userId="039cf420-53de-473d-b2df-bb8e2c655e31" providerId="ADAL" clId="{92A45940-CE4B-4866-9EFF-7C6286550875}" dt="2023-06-27T09:51:16.762" v="1405"/>
        <pc:sldMkLst>
          <pc:docMk/>
          <pc:sldMk cId="3452923717" sldId="1305"/>
        </pc:sldMkLst>
      </pc:sldChg>
      <pc:sldChg chg="add del">
        <pc:chgData name="Fatima Azzahra" userId="039cf420-53de-473d-b2df-bb8e2c655e31" providerId="ADAL" clId="{92A45940-CE4B-4866-9EFF-7C6286550875}" dt="2023-06-27T14:11:23.858" v="3858" actId="47"/>
        <pc:sldMkLst>
          <pc:docMk/>
          <pc:sldMk cId="2839107169" sldId="1306"/>
        </pc:sldMkLst>
      </pc:sldChg>
      <pc:sldChg chg="addSp delSp modSp new mod">
        <pc:chgData name="Fatima Azzahra" userId="039cf420-53de-473d-b2df-bb8e2c655e31" providerId="ADAL" clId="{92A45940-CE4B-4866-9EFF-7C6286550875}" dt="2023-06-27T14:00:37.456" v="3821" actId="27918"/>
        <pc:sldMkLst>
          <pc:docMk/>
          <pc:sldMk cId="1182638007" sldId="1307"/>
        </pc:sldMkLst>
        <pc:spChg chg="mod">
          <ac:chgData name="Fatima Azzahra" userId="039cf420-53de-473d-b2df-bb8e2c655e31" providerId="ADAL" clId="{92A45940-CE4B-4866-9EFF-7C6286550875}" dt="2023-06-27T13:59:59.190" v="3812" actId="20577"/>
          <ac:spMkLst>
            <pc:docMk/>
            <pc:sldMk cId="1182638007" sldId="1307"/>
            <ac:spMk id="2" creationId="{B5EF9BBB-BD9C-ED2E-EDB3-A728BFA93CEB}"/>
          </ac:spMkLst>
        </pc:spChg>
        <pc:spChg chg="del">
          <ac:chgData name="Fatima Azzahra" userId="039cf420-53de-473d-b2df-bb8e2c655e31" providerId="ADAL" clId="{92A45940-CE4B-4866-9EFF-7C6286550875}" dt="2023-06-27T12:06:18.118" v="1724" actId="1957"/>
          <ac:spMkLst>
            <pc:docMk/>
            <pc:sldMk cId="1182638007" sldId="1307"/>
            <ac:spMk id="3" creationId="{1659986A-FCC5-07BF-83B4-E6F2364DD8BD}"/>
          </ac:spMkLst>
        </pc:spChg>
        <pc:graphicFrameChg chg="add mod">
          <ac:chgData name="Fatima Azzahra" userId="039cf420-53de-473d-b2df-bb8e2c655e31" providerId="ADAL" clId="{92A45940-CE4B-4866-9EFF-7C6286550875}" dt="2023-06-27T14:00:28.289" v="3819"/>
          <ac:graphicFrameMkLst>
            <pc:docMk/>
            <pc:sldMk cId="1182638007" sldId="1307"/>
            <ac:graphicFrameMk id="6" creationId="{BD8C7DAC-0D9C-18F6-6AD2-9533B3ACB1AD}"/>
          </ac:graphicFrameMkLst>
        </pc:graphicFrameChg>
      </pc:sldChg>
      <pc:sldChg chg="addSp delSp modSp new del mod">
        <pc:chgData name="Fatima Azzahra" userId="039cf420-53de-473d-b2df-bb8e2c655e31" providerId="ADAL" clId="{92A45940-CE4B-4866-9EFF-7C6286550875}" dt="2023-06-27T14:07:47.651" v="3857" actId="47"/>
        <pc:sldMkLst>
          <pc:docMk/>
          <pc:sldMk cId="2164676147" sldId="1308"/>
        </pc:sldMkLst>
        <pc:spChg chg="mod">
          <ac:chgData name="Fatima Azzahra" userId="039cf420-53de-473d-b2df-bb8e2c655e31" providerId="ADAL" clId="{92A45940-CE4B-4866-9EFF-7C6286550875}" dt="2023-06-27T12:33:50.920" v="2049" actId="20577"/>
          <ac:spMkLst>
            <pc:docMk/>
            <pc:sldMk cId="2164676147" sldId="1308"/>
            <ac:spMk id="2" creationId="{ABD5EBB3-0D7C-BAB0-7125-BF92DFF10125}"/>
          </ac:spMkLst>
        </pc:spChg>
        <pc:spChg chg="del">
          <ac:chgData name="Fatima Azzahra" userId="039cf420-53de-473d-b2df-bb8e2c655e31" providerId="ADAL" clId="{92A45940-CE4B-4866-9EFF-7C6286550875}" dt="2023-06-27T14:06:05.168" v="3850" actId="478"/>
          <ac:spMkLst>
            <pc:docMk/>
            <pc:sldMk cId="2164676147" sldId="1308"/>
            <ac:spMk id="3" creationId="{B029AE13-1771-A855-E766-569857104426}"/>
          </ac:spMkLst>
        </pc:spChg>
        <pc:spChg chg="add del mod">
          <ac:chgData name="Fatima Azzahra" userId="039cf420-53de-473d-b2df-bb8e2c655e31" providerId="ADAL" clId="{92A45940-CE4B-4866-9EFF-7C6286550875}" dt="2023-06-27T14:06:28.604" v="3853"/>
          <ac:spMkLst>
            <pc:docMk/>
            <pc:sldMk cId="2164676147" sldId="1308"/>
            <ac:spMk id="4" creationId="{38B9FE2F-7123-C0CA-3BC7-09BAAA65F634}"/>
          </ac:spMkLst>
        </pc:spChg>
        <pc:spChg chg="add mod">
          <ac:chgData name="Fatima Azzahra" userId="039cf420-53de-473d-b2df-bb8e2c655e31" providerId="ADAL" clId="{92A45940-CE4B-4866-9EFF-7C6286550875}" dt="2023-06-27T14:06:46.888" v="3855" actId="1076"/>
          <ac:spMkLst>
            <pc:docMk/>
            <pc:sldMk cId="2164676147" sldId="1308"/>
            <ac:spMk id="6" creationId="{024CD7E7-FF73-024D-3860-D303ECC20206}"/>
          </ac:spMkLst>
        </pc:spChg>
      </pc:sldChg>
      <pc:sldChg chg="modSp new add del mod">
        <pc:chgData name="Fatima Azzahra" userId="039cf420-53de-473d-b2df-bb8e2c655e31" providerId="ADAL" clId="{92A45940-CE4B-4866-9EFF-7C6286550875}" dt="2023-06-27T12:35:24.098" v="2093" actId="47"/>
        <pc:sldMkLst>
          <pc:docMk/>
          <pc:sldMk cId="1583086593" sldId="1309"/>
        </pc:sldMkLst>
        <pc:spChg chg="mod">
          <ac:chgData name="Fatima Azzahra" userId="039cf420-53de-473d-b2df-bb8e2c655e31" providerId="ADAL" clId="{92A45940-CE4B-4866-9EFF-7C6286550875}" dt="2023-06-27T12:06:50.050" v="1766" actId="20577"/>
          <ac:spMkLst>
            <pc:docMk/>
            <pc:sldMk cId="1583086593" sldId="1309"/>
            <ac:spMk id="3" creationId="{33EA025E-4C32-FD76-C2D6-8CFB848CF62A}"/>
          </ac:spMkLst>
        </pc:spChg>
      </pc:sldChg>
      <pc:sldChg chg="addSp delSp modSp new mod">
        <pc:chgData name="Fatima Azzahra" userId="039cf420-53de-473d-b2df-bb8e2c655e31" providerId="ADAL" clId="{92A45940-CE4B-4866-9EFF-7C6286550875}" dt="2023-06-27T14:06:57.434" v="3856"/>
        <pc:sldMkLst>
          <pc:docMk/>
          <pc:sldMk cId="3283870671" sldId="1310"/>
        </pc:sldMkLst>
        <pc:spChg chg="del">
          <ac:chgData name="Fatima Azzahra" userId="039cf420-53de-473d-b2df-bb8e2c655e31" providerId="ADAL" clId="{92A45940-CE4B-4866-9EFF-7C6286550875}" dt="2023-06-27T14:00:56.019" v="3822" actId="478"/>
          <ac:spMkLst>
            <pc:docMk/>
            <pc:sldMk cId="3283870671" sldId="1310"/>
            <ac:spMk id="2" creationId="{FFBD4022-3455-DFFC-711F-AEB4FBCCA2E8}"/>
          </ac:spMkLst>
        </pc:spChg>
        <pc:spChg chg="mod">
          <ac:chgData name="Fatima Azzahra" userId="039cf420-53de-473d-b2df-bb8e2c655e31" providerId="ADAL" clId="{92A45940-CE4B-4866-9EFF-7C6286550875}" dt="2023-06-27T12:34:11.010" v="2092" actId="20577"/>
          <ac:spMkLst>
            <pc:docMk/>
            <pc:sldMk cId="3283870671" sldId="1310"/>
            <ac:spMk id="3" creationId="{2A6C6D30-C8A2-B87D-86D2-D21FA5E940D2}"/>
          </ac:spMkLst>
        </pc:spChg>
        <pc:graphicFrameChg chg="add mod">
          <ac:chgData name="Fatima Azzahra" userId="039cf420-53de-473d-b2df-bb8e2c655e31" providerId="ADAL" clId="{92A45940-CE4B-4866-9EFF-7C6286550875}" dt="2023-06-27T14:06:57.434" v="3856"/>
          <ac:graphicFrameMkLst>
            <pc:docMk/>
            <pc:sldMk cId="3283870671" sldId="1310"/>
            <ac:graphicFrameMk id="4" creationId="{E4B4DAC8-0686-2FE1-89A8-0F2E6F732D87}"/>
          </ac:graphicFrameMkLst>
        </pc:graphicFrameChg>
      </pc:sldChg>
      <pc:sldChg chg="new del">
        <pc:chgData name="Fatima Azzahra" userId="039cf420-53de-473d-b2df-bb8e2c655e31" providerId="ADAL" clId="{92A45940-CE4B-4866-9EFF-7C6286550875}" dt="2023-06-27T13:37:37.333" v="3629" actId="47"/>
        <pc:sldMkLst>
          <pc:docMk/>
          <pc:sldMk cId="3804342101" sldId="1311"/>
        </pc:sldMkLst>
      </pc:sldChg>
      <pc:sldChg chg="modSp new mod">
        <pc:chgData name="Fatima Azzahra" userId="039cf420-53de-473d-b2df-bb8e2c655e31" providerId="ADAL" clId="{92A45940-CE4B-4866-9EFF-7C6286550875}" dt="2023-06-27T13:37:58.792" v="3636" actId="14100"/>
        <pc:sldMkLst>
          <pc:docMk/>
          <pc:sldMk cId="3454630498" sldId="1312"/>
        </pc:sldMkLst>
        <pc:spChg chg="mod">
          <ac:chgData name="Fatima Azzahra" userId="039cf420-53de-473d-b2df-bb8e2c655e31" providerId="ADAL" clId="{92A45940-CE4B-4866-9EFF-7C6286550875}" dt="2023-06-27T13:37:50.767" v="3634" actId="1076"/>
          <ac:spMkLst>
            <pc:docMk/>
            <pc:sldMk cId="3454630498" sldId="1312"/>
            <ac:spMk id="2" creationId="{4C9E1CAD-AC75-3A5F-9EF4-03E622452BED}"/>
          </ac:spMkLst>
        </pc:spChg>
        <pc:spChg chg="mod">
          <ac:chgData name="Fatima Azzahra" userId="039cf420-53de-473d-b2df-bb8e2c655e31" providerId="ADAL" clId="{92A45940-CE4B-4866-9EFF-7C6286550875}" dt="2023-06-27T13:37:58.792" v="3636" actId="14100"/>
          <ac:spMkLst>
            <pc:docMk/>
            <pc:sldMk cId="3454630498" sldId="1312"/>
            <ac:spMk id="3" creationId="{B3E1E02E-8BD3-A4C2-4283-BC51EC07E8CD}"/>
          </ac:spMkLst>
        </pc:spChg>
      </pc:sldChg>
      <pc:sldChg chg="addSp delSp modSp new mod">
        <pc:chgData name="Fatima Azzahra" userId="039cf420-53de-473d-b2df-bb8e2c655e31" providerId="ADAL" clId="{92A45940-CE4B-4866-9EFF-7C6286550875}" dt="2023-06-27T13:38:59.555" v="3677" actId="1076"/>
        <pc:sldMkLst>
          <pc:docMk/>
          <pc:sldMk cId="2850782409" sldId="1313"/>
        </pc:sldMkLst>
        <pc:spChg chg="del">
          <ac:chgData name="Fatima Azzahra" userId="039cf420-53de-473d-b2df-bb8e2c655e31" providerId="ADAL" clId="{92A45940-CE4B-4866-9EFF-7C6286550875}" dt="2023-06-27T13:38:43.781" v="3637" actId="478"/>
          <ac:spMkLst>
            <pc:docMk/>
            <pc:sldMk cId="2850782409" sldId="1313"/>
            <ac:spMk id="2" creationId="{9C70A71A-5649-1326-4D01-4F18C822A9FD}"/>
          </ac:spMkLst>
        </pc:spChg>
        <pc:spChg chg="mod">
          <ac:chgData name="Fatima Azzahra" userId="039cf420-53de-473d-b2df-bb8e2c655e31" providerId="ADAL" clId="{92A45940-CE4B-4866-9EFF-7C6286550875}" dt="2023-06-27T13:36:25.748" v="3621" actId="20577"/>
          <ac:spMkLst>
            <pc:docMk/>
            <pc:sldMk cId="2850782409" sldId="1313"/>
            <ac:spMk id="3" creationId="{845A86AD-2132-A6D3-C0B5-EDD831438BFD}"/>
          </ac:spMkLst>
        </pc:spChg>
        <pc:spChg chg="add mod">
          <ac:chgData name="Fatima Azzahra" userId="039cf420-53de-473d-b2df-bb8e2c655e31" providerId="ADAL" clId="{92A45940-CE4B-4866-9EFF-7C6286550875}" dt="2023-06-27T13:38:59.555" v="3677" actId="1076"/>
          <ac:spMkLst>
            <pc:docMk/>
            <pc:sldMk cId="2850782409" sldId="1313"/>
            <ac:spMk id="4" creationId="{FABEC037-51CD-5FB2-8BB4-838FA30FA660}"/>
          </ac:spMkLst>
        </pc:spChg>
      </pc:sldChg>
      <pc:sldChg chg="modSp new mod">
        <pc:chgData name="Fatima Azzahra" userId="039cf420-53de-473d-b2df-bb8e2c655e31" providerId="ADAL" clId="{92A45940-CE4B-4866-9EFF-7C6286550875}" dt="2023-06-27T13:21:27.721" v="3193" actId="20577"/>
        <pc:sldMkLst>
          <pc:docMk/>
          <pc:sldMk cId="3099809301" sldId="1314"/>
        </pc:sldMkLst>
        <pc:spChg chg="mod">
          <ac:chgData name="Fatima Azzahra" userId="039cf420-53de-473d-b2df-bb8e2c655e31" providerId="ADAL" clId="{92A45940-CE4B-4866-9EFF-7C6286550875}" dt="2023-06-27T13:21:27.721" v="3193" actId="20577"/>
          <ac:spMkLst>
            <pc:docMk/>
            <pc:sldMk cId="3099809301" sldId="1314"/>
            <ac:spMk id="2" creationId="{BE41BBEF-AD14-CD0E-E13B-B0DFBEBA1BDC}"/>
          </ac:spMkLst>
        </pc:spChg>
        <pc:spChg chg="mod">
          <ac:chgData name="Fatima Azzahra" userId="039cf420-53de-473d-b2df-bb8e2c655e31" providerId="ADAL" clId="{92A45940-CE4B-4866-9EFF-7C6286550875}" dt="2023-06-27T13:21:07.082" v="3168" actId="20577"/>
          <ac:spMkLst>
            <pc:docMk/>
            <pc:sldMk cId="3099809301" sldId="1314"/>
            <ac:spMk id="3" creationId="{C0EF8399-7E8D-CC76-875D-AAC7E2E1907F}"/>
          </ac:spMkLst>
        </pc:spChg>
      </pc:sldChg>
      <pc:sldChg chg="add">
        <pc:chgData name="Fatima Azzahra" userId="039cf420-53de-473d-b2df-bb8e2c655e31" providerId="ADAL" clId="{92A45940-CE4B-4866-9EFF-7C6286550875}" dt="2023-06-27T13:22:01.401" v="3195"/>
        <pc:sldMkLst>
          <pc:docMk/>
          <pc:sldMk cId="3926337216" sldId="1315"/>
        </pc:sldMkLst>
      </pc:sldChg>
      <pc:sldChg chg="new del">
        <pc:chgData name="Fatima Azzahra" userId="039cf420-53de-473d-b2df-bb8e2c655e31" providerId="ADAL" clId="{92A45940-CE4B-4866-9EFF-7C6286550875}" dt="2023-06-27T13:26:10.505" v="3235" actId="47"/>
        <pc:sldMkLst>
          <pc:docMk/>
          <pc:sldMk cId="950790238" sldId="1316"/>
        </pc:sldMkLst>
      </pc:sldChg>
      <pc:sldChg chg="modSp new mod ord">
        <pc:chgData name="Fatima Azzahra" userId="039cf420-53de-473d-b2df-bb8e2c655e31" providerId="ADAL" clId="{92A45940-CE4B-4866-9EFF-7C6286550875}" dt="2023-06-27T20:23:18.783" v="3863" actId="255"/>
        <pc:sldMkLst>
          <pc:docMk/>
          <pc:sldMk cId="1095717699" sldId="1316"/>
        </pc:sldMkLst>
        <pc:spChg chg="mod">
          <ac:chgData name="Fatima Azzahra" userId="039cf420-53de-473d-b2df-bb8e2c655e31" providerId="ADAL" clId="{92A45940-CE4B-4866-9EFF-7C6286550875}" dt="2023-06-27T20:23:18.783" v="3863" actId="255"/>
          <ac:spMkLst>
            <pc:docMk/>
            <pc:sldMk cId="1095717699" sldId="1316"/>
            <ac:spMk id="2" creationId="{662FA31D-DCE5-FB6A-9070-C2B856CDCB2B}"/>
          </ac:spMkLst>
        </pc:spChg>
        <pc:spChg chg="mod">
          <ac:chgData name="Fatima Azzahra" userId="039cf420-53de-473d-b2df-bb8e2c655e31" providerId="ADAL" clId="{92A45940-CE4B-4866-9EFF-7C6286550875}" dt="2023-06-27T13:31:34.696" v="3548" actId="1076"/>
          <ac:spMkLst>
            <pc:docMk/>
            <pc:sldMk cId="1095717699" sldId="1316"/>
            <ac:spMk id="3" creationId="{BB5D85E6-8D37-77F0-20E0-8D32CD31312C}"/>
          </ac:spMkLst>
        </pc:spChg>
      </pc:sldChg>
      <pc:sldChg chg="delSp modSp new mod">
        <pc:chgData name="Fatima Azzahra" userId="039cf420-53de-473d-b2df-bb8e2c655e31" providerId="ADAL" clId="{92A45940-CE4B-4866-9EFF-7C6286550875}" dt="2023-06-27T13:34:32.320" v="3591" actId="1076"/>
        <pc:sldMkLst>
          <pc:docMk/>
          <pc:sldMk cId="3562453270" sldId="1317"/>
        </pc:sldMkLst>
        <pc:spChg chg="del">
          <ac:chgData name="Fatima Azzahra" userId="039cf420-53de-473d-b2df-bb8e2c655e31" providerId="ADAL" clId="{92A45940-CE4B-4866-9EFF-7C6286550875}" dt="2023-06-27T13:34:25.517" v="3589" actId="478"/>
          <ac:spMkLst>
            <pc:docMk/>
            <pc:sldMk cId="3562453270" sldId="1317"/>
            <ac:spMk id="2" creationId="{11331A50-0631-9B3D-9541-FCE1D45C1BCD}"/>
          </ac:spMkLst>
        </pc:spChg>
        <pc:spChg chg="mod">
          <ac:chgData name="Fatima Azzahra" userId="039cf420-53de-473d-b2df-bb8e2c655e31" providerId="ADAL" clId="{92A45940-CE4B-4866-9EFF-7C6286550875}" dt="2023-06-27T13:34:32.320" v="3591" actId="1076"/>
          <ac:spMkLst>
            <pc:docMk/>
            <pc:sldMk cId="3562453270" sldId="1317"/>
            <ac:spMk id="3" creationId="{98608ED5-305D-9D69-A40E-CFBDE096BD93}"/>
          </ac:spMkLst>
        </pc:spChg>
      </pc:sldChg>
      <pc:sldChg chg="modSp new mod ord">
        <pc:chgData name="Fatima Azzahra" userId="039cf420-53de-473d-b2df-bb8e2c655e31" providerId="ADAL" clId="{92A45940-CE4B-4866-9EFF-7C6286550875}" dt="2023-06-27T14:03:03.303" v="3841"/>
        <pc:sldMkLst>
          <pc:docMk/>
          <pc:sldMk cId="1284413012" sldId="1318"/>
        </pc:sldMkLst>
        <pc:spChg chg="mod">
          <ac:chgData name="Fatima Azzahra" userId="039cf420-53de-473d-b2df-bb8e2c655e31" providerId="ADAL" clId="{92A45940-CE4B-4866-9EFF-7C6286550875}" dt="2023-06-27T13:48:59.200" v="3787" actId="20577"/>
          <ac:spMkLst>
            <pc:docMk/>
            <pc:sldMk cId="1284413012" sldId="1318"/>
            <ac:spMk id="2" creationId="{1F5120C8-3B2C-A71F-CBD7-196217F603EE}"/>
          </ac:spMkLst>
        </pc:spChg>
        <pc:spChg chg="mod">
          <ac:chgData name="Fatima Azzahra" userId="039cf420-53de-473d-b2df-bb8e2c655e31" providerId="ADAL" clId="{92A45940-CE4B-4866-9EFF-7C6286550875}" dt="2023-06-27T13:47:21.025" v="3742" actId="13926"/>
          <ac:spMkLst>
            <pc:docMk/>
            <pc:sldMk cId="1284413012" sldId="1318"/>
            <ac:spMk id="3" creationId="{B2CD1C56-6816-BE82-DDA3-5FADEAD24C07}"/>
          </ac:spMkLst>
        </pc:spChg>
      </pc:sldChg>
      <pc:sldMasterChg chg="del delSldLayout">
        <pc:chgData name="Fatima Azzahra" userId="039cf420-53de-473d-b2df-bb8e2c655e31" providerId="ADAL" clId="{92A45940-CE4B-4866-9EFF-7C6286550875}" dt="2023-06-27T09:51:13.960" v="1404" actId="47"/>
        <pc:sldMasterMkLst>
          <pc:docMk/>
          <pc:sldMasterMk cId="3175275843" sldId="2147483687"/>
        </pc:sldMasterMkLst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175275843" sldId="2147483687"/>
            <pc:sldLayoutMk cId="980144220" sldId="2147483652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175275843" sldId="2147483687"/>
            <pc:sldLayoutMk cId="107465102" sldId="2147483653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175275843" sldId="2147483687"/>
            <pc:sldLayoutMk cId="2513070858" sldId="2147483655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175275843" sldId="2147483687"/>
            <pc:sldLayoutMk cId="1957995605" sldId="2147483684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175275843" sldId="2147483687"/>
            <pc:sldLayoutMk cId="2999245415" sldId="2147483685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175275843" sldId="2147483687"/>
            <pc:sldLayoutMk cId="262767614" sldId="2147483698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175275843" sldId="2147483687"/>
            <pc:sldLayoutMk cId="3658996295" sldId="2147483699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175275843" sldId="2147483687"/>
            <pc:sldLayoutMk cId="341794946" sldId="2147483700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175275843" sldId="2147483687"/>
            <pc:sldLayoutMk cId="2321288436" sldId="2147483701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175275843" sldId="2147483687"/>
            <pc:sldLayoutMk cId="3534159613" sldId="2147483702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175275843" sldId="2147483687"/>
            <pc:sldLayoutMk cId="2671866073" sldId="2147483896"/>
          </pc:sldLayoutMkLst>
        </pc:sldLayoutChg>
      </pc:sldMasterChg>
      <pc:sldMasterChg chg="del delSldLayout">
        <pc:chgData name="Fatima Azzahra" userId="039cf420-53de-473d-b2df-bb8e2c655e31" providerId="ADAL" clId="{92A45940-CE4B-4866-9EFF-7C6286550875}" dt="2023-06-27T09:51:13.960" v="1404" actId="47"/>
        <pc:sldMasterMkLst>
          <pc:docMk/>
          <pc:sldMasterMk cId="3175275843" sldId="2147483732"/>
        </pc:sldMasterMkLst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175275843" sldId="2147483732"/>
            <pc:sldLayoutMk cId="1957995605" sldId="2147483733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175275843" sldId="2147483732"/>
            <pc:sldLayoutMk cId="2999245415" sldId="2147483734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175275843" sldId="2147483732"/>
            <pc:sldLayoutMk cId="980144220" sldId="2147483735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175275843" sldId="2147483732"/>
            <pc:sldLayoutMk cId="107465102" sldId="2147483736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175275843" sldId="2147483732"/>
            <pc:sldLayoutMk cId="262767614" sldId="2147483737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175275843" sldId="2147483732"/>
            <pc:sldLayoutMk cId="2513070858" sldId="2147483738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175275843" sldId="2147483732"/>
            <pc:sldLayoutMk cId="3658996295" sldId="2147483739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175275843" sldId="2147483732"/>
            <pc:sldLayoutMk cId="341794946" sldId="2147483740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175275843" sldId="2147483732"/>
            <pc:sldLayoutMk cId="2321288436" sldId="2147483741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175275843" sldId="2147483732"/>
            <pc:sldLayoutMk cId="3534159613" sldId="2147483742"/>
          </pc:sldLayoutMkLst>
        </pc:sldLayoutChg>
      </pc:sldMasterChg>
      <pc:sldMasterChg chg="del delSldLayout">
        <pc:chgData name="Fatima Azzahra" userId="039cf420-53de-473d-b2df-bb8e2c655e31" providerId="ADAL" clId="{92A45940-CE4B-4866-9EFF-7C6286550875}" dt="2023-06-27T09:51:13.960" v="1404" actId="47"/>
        <pc:sldMasterMkLst>
          <pc:docMk/>
          <pc:sldMasterMk cId="2143827245" sldId="2147483746"/>
        </pc:sldMasterMkLst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143827245" sldId="2147483746"/>
            <pc:sldLayoutMk cId="3158016214" sldId="2147483747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143827245" sldId="2147483746"/>
            <pc:sldLayoutMk cId="2583745152" sldId="2147483750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143827245" sldId="2147483746"/>
            <pc:sldLayoutMk cId="3547266614" sldId="2147483751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143827245" sldId="2147483746"/>
            <pc:sldLayoutMk cId="2719590985" sldId="2147483878"/>
          </pc:sldLayoutMkLst>
        </pc:sldLayoutChg>
      </pc:sldMasterChg>
      <pc:sldMasterChg chg="del delSldLayout">
        <pc:chgData name="Fatima Azzahra" userId="039cf420-53de-473d-b2df-bb8e2c655e31" providerId="ADAL" clId="{92A45940-CE4B-4866-9EFF-7C6286550875}" dt="2023-06-27T09:51:13.960" v="1404" actId="47"/>
        <pc:sldMasterMkLst>
          <pc:docMk/>
          <pc:sldMasterMk cId="2214979877" sldId="2147483753"/>
        </pc:sldMasterMkLst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214979877" sldId="2147483753"/>
            <pc:sldLayoutMk cId="2078928601" sldId="2147483754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214979877" sldId="2147483753"/>
            <pc:sldLayoutMk cId="1070365332" sldId="2147483755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214979877" sldId="2147483753"/>
            <pc:sldLayoutMk cId="459760907" sldId="2147483756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214979877" sldId="2147483753"/>
            <pc:sldLayoutMk cId="3303967356" sldId="2147483757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214979877" sldId="2147483753"/>
            <pc:sldLayoutMk cId="247852729" sldId="2147483758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214979877" sldId="2147483753"/>
            <pc:sldLayoutMk cId="693301380" sldId="2147483759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214979877" sldId="2147483753"/>
            <pc:sldLayoutMk cId="1225595745" sldId="2147483760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214979877" sldId="2147483753"/>
            <pc:sldLayoutMk cId="2582814555" sldId="2147483761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214979877" sldId="2147483753"/>
            <pc:sldLayoutMk cId="351383641" sldId="2147483762"/>
          </pc:sldLayoutMkLst>
        </pc:sldLayoutChg>
      </pc:sldMasterChg>
      <pc:sldMasterChg chg="del delSldLayout">
        <pc:chgData name="Fatima Azzahra" userId="039cf420-53de-473d-b2df-bb8e2c655e31" providerId="ADAL" clId="{92A45940-CE4B-4866-9EFF-7C6286550875}" dt="2023-06-27T09:51:13.960" v="1404" actId="47"/>
        <pc:sldMasterMkLst>
          <pc:docMk/>
          <pc:sldMasterMk cId="4028234524" sldId="2147483777"/>
        </pc:sldMasterMkLst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4028234524" sldId="2147483777"/>
            <pc:sldLayoutMk cId="3773629591" sldId="2147483778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4028234524" sldId="2147483777"/>
            <pc:sldLayoutMk cId="3433322256" sldId="2147483779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4028234524" sldId="2147483777"/>
            <pc:sldLayoutMk cId="3811719591" sldId="2147483780"/>
          </pc:sldLayoutMkLst>
        </pc:sldLayoutChg>
      </pc:sldMasterChg>
      <pc:sldMasterChg chg="del delSldLayout">
        <pc:chgData name="Fatima Azzahra" userId="039cf420-53de-473d-b2df-bb8e2c655e31" providerId="ADAL" clId="{92A45940-CE4B-4866-9EFF-7C6286550875}" dt="2023-06-20T15:09:57.278" v="552" actId="47"/>
        <pc:sldMasterMkLst>
          <pc:docMk/>
          <pc:sldMasterMk cId="312018861" sldId="2147483791"/>
        </pc:sldMasterMkLst>
        <pc:sldLayoutChg chg="del">
          <pc:chgData name="Fatima Azzahra" userId="039cf420-53de-473d-b2df-bb8e2c655e31" providerId="ADAL" clId="{92A45940-CE4B-4866-9EFF-7C6286550875}" dt="2023-06-20T15:09:57.278" v="552" actId="47"/>
          <pc:sldLayoutMkLst>
            <pc:docMk/>
            <pc:sldMasterMk cId="312018861" sldId="2147483791"/>
            <pc:sldLayoutMk cId="174099108" sldId="2147483792"/>
          </pc:sldLayoutMkLst>
        </pc:sldLayoutChg>
        <pc:sldLayoutChg chg="del">
          <pc:chgData name="Fatima Azzahra" userId="039cf420-53de-473d-b2df-bb8e2c655e31" providerId="ADAL" clId="{92A45940-CE4B-4866-9EFF-7C6286550875}" dt="2023-06-20T15:09:57.278" v="552" actId="47"/>
          <pc:sldLayoutMkLst>
            <pc:docMk/>
            <pc:sldMasterMk cId="312018861" sldId="2147483791"/>
            <pc:sldLayoutMk cId="3279160850" sldId="2147483793"/>
          </pc:sldLayoutMkLst>
        </pc:sldLayoutChg>
      </pc:sldMasterChg>
      <pc:sldMasterChg chg="del delSldLayout">
        <pc:chgData name="Fatima Azzahra" userId="039cf420-53de-473d-b2df-bb8e2c655e31" providerId="ADAL" clId="{92A45940-CE4B-4866-9EFF-7C6286550875}" dt="2023-06-27T09:51:13.960" v="1404" actId="47"/>
        <pc:sldMasterMkLst>
          <pc:docMk/>
          <pc:sldMasterMk cId="282656074" sldId="2147483794"/>
        </pc:sldMasterMkLst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82656074" sldId="2147483794"/>
            <pc:sldLayoutMk cId="3897745661" sldId="2147483795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82656074" sldId="2147483794"/>
            <pc:sldLayoutMk cId="902061960" sldId="2147483796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82656074" sldId="2147483794"/>
            <pc:sldLayoutMk cId="4103674149" sldId="2147483797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82656074" sldId="2147483794"/>
            <pc:sldLayoutMk cId="1207583819" sldId="2147483798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82656074" sldId="2147483794"/>
            <pc:sldLayoutMk cId="2657251895" sldId="2147483799"/>
          </pc:sldLayoutMkLst>
        </pc:sldLayoutChg>
      </pc:sldMasterChg>
      <pc:sldMasterChg chg="delSldLayout">
        <pc:chgData name="Fatima Azzahra" userId="039cf420-53de-473d-b2df-bb8e2c655e31" providerId="ADAL" clId="{92A45940-CE4B-4866-9EFF-7C6286550875}" dt="2023-06-27T11:08:31.931" v="1588" actId="47"/>
        <pc:sldMasterMkLst>
          <pc:docMk/>
          <pc:sldMasterMk cId="2881486264" sldId="2147483805"/>
        </pc:sldMasterMkLst>
        <pc:sldLayoutChg chg="del">
          <pc:chgData name="Fatima Azzahra" userId="039cf420-53de-473d-b2df-bb8e2c655e31" providerId="ADAL" clId="{92A45940-CE4B-4866-9EFF-7C6286550875}" dt="2023-06-27T11:08:31.931" v="1588" actId="47"/>
          <pc:sldLayoutMkLst>
            <pc:docMk/>
            <pc:sldMasterMk cId="2881486264" sldId="2147483805"/>
            <pc:sldLayoutMk cId="4088797897" sldId="2147483811"/>
          </pc:sldLayoutMkLst>
        </pc:sldLayoutChg>
      </pc:sldMasterChg>
      <pc:sldMasterChg chg="del delSldLayout">
        <pc:chgData name="Fatima Azzahra" userId="039cf420-53de-473d-b2df-bb8e2c655e31" providerId="ADAL" clId="{92A45940-CE4B-4866-9EFF-7C6286550875}" dt="2023-06-27T11:08:31.931" v="1588" actId="47"/>
        <pc:sldMasterMkLst>
          <pc:docMk/>
          <pc:sldMasterMk cId="55583487" sldId="2147483812"/>
        </pc:sldMasterMkLst>
        <pc:sldLayoutChg chg="del">
          <pc:chgData name="Fatima Azzahra" userId="039cf420-53de-473d-b2df-bb8e2c655e31" providerId="ADAL" clId="{92A45940-CE4B-4866-9EFF-7C6286550875}" dt="2023-06-27T11:08:31.931" v="1588" actId="47"/>
          <pc:sldLayoutMkLst>
            <pc:docMk/>
            <pc:sldMasterMk cId="55583487" sldId="2147483812"/>
            <pc:sldLayoutMk cId="2087968461" sldId="2147483813"/>
          </pc:sldLayoutMkLst>
        </pc:sldLayoutChg>
        <pc:sldLayoutChg chg="del">
          <pc:chgData name="Fatima Azzahra" userId="039cf420-53de-473d-b2df-bb8e2c655e31" providerId="ADAL" clId="{92A45940-CE4B-4866-9EFF-7C6286550875}" dt="2023-06-27T11:08:31.931" v="1588" actId="47"/>
          <pc:sldLayoutMkLst>
            <pc:docMk/>
            <pc:sldMasterMk cId="55583487" sldId="2147483812"/>
            <pc:sldLayoutMk cId="1200326061" sldId="2147483814"/>
          </pc:sldLayoutMkLst>
        </pc:sldLayoutChg>
        <pc:sldLayoutChg chg="del">
          <pc:chgData name="Fatima Azzahra" userId="039cf420-53de-473d-b2df-bb8e2c655e31" providerId="ADAL" clId="{92A45940-CE4B-4866-9EFF-7C6286550875}" dt="2023-06-27T11:08:31.931" v="1588" actId="47"/>
          <pc:sldLayoutMkLst>
            <pc:docMk/>
            <pc:sldMasterMk cId="55583487" sldId="2147483812"/>
            <pc:sldLayoutMk cId="2367903746" sldId="2147483815"/>
          </pc:sldLayoutMkLst>
        </pc:sldLayoutChg>
        <pc:sldLayoutChg chg="del">
          <pc:chgData name="Fatima Azzahra" userId="039cf420-53de-473d-b2df-bb8e2c655e31" providerId="ADAL" clId="{92A45940-CE4B-4866-9EFF-7C6286550875}" dt="2023-06-27T11:08:31.931" v="1588" actId="47"/>
          <pc:sldLayoutMkLst>
            <pc:docMk/>
            <pc:sldMasterMk cId="55583487" sldId="2147483812"/>
            <pc:sldLayoutMk cId="2690239878" sldId="2147483816"/>
          </pc:sldLayoutMkLst>
        </pc:sldLayoutChg>
        <pc:sldLayoutChg chg="del">
          <pc:chgData name="Fatima Azzahra" userId="039cf420-53de-473d-b2df-bb8e2c655e31" providerId="ADAL" clId="{92A45940-CE4B-4866-9EFF-7C6286550875}" dt="2023-06-27T11:08:31.931" v="1588" actId="47"/>
          <pc:sldLayoutMkLst>
            <pc:docMk/>
            <pc:sldMasterMk cId="55583487" sldId="2147483812"/>
            <pc:sldLayoutMk cId="3279106497" sldId="2147483817"/>
          </pc:sldLayoutMkLst>
        </pc:sldLayoutChg>
        <pc:sldLayoutChg chg="del">
          <pc:chgData name="Fatima Azzahra" userId="039cf420-53de-473d-b2df-bb8e2c655e31" providerId="ADAL" clId="{92A45940-CE4B-4866-9EFF-7C6286550875}" dt="2023-06-27T11:08:31.931" v="1588" actId="47"/>
          <pc:sldLayoutMkLst>
            <pc:docMk/>
            <pc:sldMasterMk cId="55583487" sldId="2147483812"/>
            <pc:sldLayoutMk cId="3322392051" sldId="2147483818"/>
          </pc:sldLayoutMkLst>
        </pc:sldLayoutChg>
        <pc:sldLayoutChg chg="del">
          <pc:chgData name="Fatima Azzahra" userId="039cf420-53de-473d-b2df-bb8e2c655e31" providerId="ADAL" clId="{92A45940-CE4B-4866-9EFF-7C6286550875}" dt="2023-06-27T11:08:31.931" v="1588" actId="47"/>
          <pc:sldLayoutMkLst>
            <pc:docMk/>
            <pc:sldMasterMk cId="55583487" sldId="2147483812"/>
            <pc:sldLayoutMk cId="2926476630" sldId="2147483819"/>
          </pc:sldLayoutMkLst>
        </pc:sldLayoutChg>
        <pc:sldLayoutChg chg="del">
          <pc:chgData name="Fatima Azzahra" userId="039cf420-53de-473d-b2df-bb8e2c655e31" providerId="ADAL" clId="{92A45940-CE4B-4866-9EFF-7C6286550875}" dt="2023-06-27T11:08:31.931" v="1588" actId="47"/>
          <pc:sldLayoutMkLst>
            <pc:docMk/>
            <pc:sldMasterMk cId="55583487" sldId="2147483812"/>
            <pc:sldLayoutMk cId="1159361759" sldId="2147483820"/>
          </pc:sldLayoutMkLst>
        </pc:sldLayoutChg>
        <pc:sldLayoutChg chg="del">
          <pc:chgData name="Fatima Azzahra" userId="039cf420-53de-473d-b2df-bb8e2c655e31" providerId="ADAL" clId="{92A45940-CE4B-4866-9EFF-7C6286550875}" dt="2023-06-27T11:08:31.931" v="1588" actId="47"/>
          <pc:sldLayoutMkLst>
            <pc:docMk/>
            <pc:sldMasterMk cId="55583487" sldId="2147483812"/>
            <pc:sldLayoutMk cId="901706437" sldId="2147483821"/>
          </pc:sldLayoutMkLst>
        </pc:sldLayoutChg>
        <pc:sldLayoutChg chg="del">
          <pc:chgData name="Fatima Azzahra" userId="039cf420-53de-473d-b2df-bb8e2c655e31" providerId="ADAL" clId="{92A45940-CE4B-4866-9EFF-7C6286550875}" dt="2023-06-27T11:08:31.931" v="1588" actId="47"/>
          <pc:sldLayoutMkLst>
            <pc:docMk/>
            <pc:sldMasterMk cId="55583487" sldId="2147483812"/>
            <pc:sldLayoutMk cId="3960633933" sldId="2147483822"/>
          </pc:sldLayoutMkLst>
        </pc:sldLayoutChg>
        <pc:sldLayoutChg chg="del">
          <pc:chgData name="Fatima Azzahra" userId="039cf420-53de-473d-b2df-bb8e2c655e31" providerId="ADAL" clId="{92A45940-CE4B-4866-9EFF-7C6286550875}" dt="2023-06-27T11:08:31.931" v="1588" actId="47"/>
          <pc:sldLayoutMkLst>
            <pc:docMk/>
            <pc:sldMasterMk cId="55583487" sldId="2147483812"/>
            <pc:sldLayoutMk cId="3688303723" sldId="2147483823"/>
          </pc:sldLayoutMkLst>
        </pc:sldLayoutChg>
        <pc:sldLayoutChg chg="del">
          <pc:chgData name="Fatima Azzahra" userId="039cf420-53de-473d-b2df-bb8e2c655e31" providerId="ADAL" clId="{92A45940-CE4B-4866-9EFF-7C6286550875}" dt="2023-06-27T11:08:31.931" v="1588" actId="47"/>
          <pc:sldLayoutMkLst>
            <pc:docMk/>
            <pc:sldMasterMk cId="55583487" sldId="2147483812"/>
            <pc:sldLayoutMk cId="3156321578" sldId="2147483824"/>
          </pc:sldLayoutMkLst>
        </pc:sldLayoutChg>
        <pc:sldLayoutChg chg="del">
          <pc:chgData name="Fatima Azzahra" userId="039cf420-53de-473d-b2df-bb8e2c655e31" providerId="ADAL" clId="{92A45940-CE4B-4866-9EFF-7C6286550875}" dt="2023-06-27T11:08:31.931" v="1588" actId="47"/>
          <pc:sldLayoutMkLst>
            <pc:docMk/>
            <pc:sldMasterMk cId="55583487" sldId="2147483812"/>
            <pc:sldLayoutMk cId="1033534103" sldId="2147483825"/>
          </pc:sldLayoutMkLst>
        </pc:sldLayoutChg>
      </pc:sldMasterChg>
      <pc:sldMasterChg chg="del delSldLayout">
        <pc:chgData name="Fatima Azzahra" userId="039cf420-53de-473d-b2df-bb8e2c655e31" providerId="ADAL" clId="{92A45940-CE4B-4866-9EFF-7C6286550875}" dt="2023-06-27T11:08:31.931" v="1588" actId="47"/>
        <pc:sldMasterMkLst>
          <pc:docMk/>
          <pc:sldMasterMk cId="1717354804" sldId="2147483826"/>
        </pc:sldMasterMkLst>
        <pc:sldLayoutChg chg="del">
          <pc:chgData name="Fatima Azzahra" userId="039cf420-53de-473d-b2df-bb8e2c655e31" providerId="ADAL" clId="{92A45940-CE4B-4866-9EFF-7C6286550875}" dt="2023-06-27T11:08:31.931" v="1588" actId="47"/>
          <pc:sldLayoutMkLst>
            <pc:docMk/>
            <pc:sldMasterMk cId="1717354804" sldId="2147483826"/>
            <pc:sldLayoutMk cId="526721149" sldId="2147483827"/>
          </pc:sldLayoutMkLst>
        </pc:sldLayoutChg>
        <pc:sldLayoutChg chg="del">
          <pc:chgData name="Fatima Azzahra" userId="039cf420-53de-473d-b2df-bb8e2c655e31" providerId="ADAL" clId="{92A45940-CE4B-4866-9EFF-7C6286550875}" dt="2023-06-27T11:08:31.931" v="1588" actId="47"/>
          <pc:sldLayoutMkLst>
            <pc:docMk/>
            <pc:sldMasterMk cId="1717354804" sldId="2147483826"/>
            <pc:sldLayoutMk cId="1932252854" sldId="2147483828"/>
          </pc:sldLayoutMkLst>
        </pc:sldLayoutChg>
        <pc:sldLayoutChg chg="del">
          <pc:chgData name="Fatima Azzahra" userId="039cf420-53de-473d-b2df-bb8e2c655e31" providerId="ADAL" clId="{92A45940-CE4B-4866-9EFF-7C6286550875}" dt="2023-06-27T11:08:31.931" v="1588" actId="47"/>
          <pc:sldLayoutMkLst>
            <pc:docMk/>
            <pc:sldMasterMk cId="1717354804" sldId="2147483826"/>
            <pc:sldLayoutMk cId="3681782155" sldId="2147483829"/>
          </pc:sldLayoutMkLst>
        </pc:sldLayoutChg>
        <pc:sldLayoutChg chg="del">
          <pc:chgData name="Fatima Azzahra" userId="039cf420-53de-473d-b2df-bb8e2c655e31" providerId="ADAL" clId="{92A45940-CE4B-4866-9EFF-7C6286550875}" dt="2023-06-27T11:08:31.931" v="1588" actId="47"/>
          <pc:sldLayoutMkLst>
            <pc:docMk/>
            <pc:sldMasterMk cId="1717354804" sldId="2147483826"/>
            <pc:sldLayoutMk cId="4286873727" sldId="2147483830"/>
          </pc:sldLayoutMkLst>
        </pc:sldLayoutChg>
        <pc:sldLayoutChg chg="del">
          <pc:chgData name="Fatima Azzahra" userId="039cf420-53de-473d-b2df-bb8e2c655e31" providerId="ADAL" clId="{92A45940-CE4B-4866-9EFF-7C6286550875}" dt="2023-06-27T11:08:31.931" v="1588" actId="47"/>
          <pc:sldLayoutMkLst>
            <pc:docMk/>
            <pc:sldMasterMk cId="1717354804" sldId="2147483826"/>
            <pc:sldLayoutMk cId="141559292" sldId="2147483831"/>
          </pc:sldLayoutMkLst>
        </pc:sldLayoutChg>
        <pc:sldLayoutChg chg="del">
          <pc:chgData name="Fatima Azzahra" userId="039cf420-53de-473d-b2df-bb8e2c655e31" providerId="ADAL" clId="{92A45940-CE4B-4866-9EFF-7C6286550875}" dt="2023-06-27T11:08:31.931" v="1588" actId="47"/>
          <pc:sldLayoutMkLst>
            <pc:docMk/>
            <pc:sldMasterMk cId="1717354804" sldId="2147483826"/>
            <pc:sldLayoutMk cId="2839498429" sldId="2147483832"/>
          </pc:sldLayoutMkLst>
        </pc:sldLayoutChg>
        <pc:sldLayoutChg chg="del">
          <pc:chgData name="Fatima Azzahra" userId="039cf420-53de-473d-b2df-bb8e2c655e31" providerId="ADAL" clId="{92A45940-CE4B-4866-9EFF-7C6286550875}" dt="2023-06-27T11:08:31.931" v="1588" actId="47"/>
          <pc:sldLayoutMkLst>
            <pc:docMk/>
            <pc:sldMasterMk cId="1717354804" sldId="2147483826"/>
            <pc:sldLayoutMk cId="1973605212" sldId="2147483833"/>
          </pc:sldLayoutMkLst>
        </pc:sldLayoutChg>
        <pc:sldLayoutChg chg="del">
          <pc:chgData name="Fatima Azzahra" userId="039cf420-53de-473d-b2df-bb8e2c655e31" providerId="ADAL" clId="{92A45940-CE4B-4866-9EFF-7C6286550875}" dt="2023-06-27T11:08:31.931" v="1588" actId="47"/>
          <pc:sldLayoutMkLst>
            <pc:docMk/>
            <pc:sldMasterMk cId="1717354804" sldId="2147483826"/>
            <pc:sldLayoutMk cId="3790388725" sldId="2147483834"/>
          </pc:sldLayoutMkLst>
        </pc:sldLayoutChg>
        <pc:sldLayoutChg chg="del">
          <pc:chgData name="Fatima Azzahra" userId="039cf420-53de-473d-b2df-bb8e2c655e31" providerId="ADAL" clId="{92A45940-CE4B-4866-9EFF-7C6286550875}" dt="2023-06-27T11:08:31.931" v="1588" actId="47"/>
          <pc:sldLayoutMkLst>
            <pc:docMk/>
            <pc:sldMasterMk cId="1717354804" sldId="2147483826"/>
            <pc:sldLayoutMk cId="2563927679" sldId="2147483835"/>
          </pc:sldLayoutMkLst>
        </pc:sldLayoutChg>
        <pc:sldLayoutChg chg="del">
          <pc:chgData name="Fatima Azzahra" userId="039cf420-53de-473d-b2df-bb8e2c655e31" providerId="ADAL" clId="{92A45940-CE4B-4866-9EFF-7C6286550875}" dt="2023-06-27T11:08:31.931" v="1588" actId="47"/>
          <pc:sldLayoutMkLst>
            <pc:docMk/>
            <pc:sldMasterMk cId="1717354804" sldId="2147483826"/>
            <pc:sldLayoutMk cId="4282464875" sldId="2147483836"/>
          </pc:sldLayoutMkLst>
        </pc:sldLayoutChg>
        <pc:sldLayoutChg chg="del">
          <pc:chgData name="Fatima Azzahra" userId="039cf420-53de-473d-b2df-bb8e2c655e31" providerId="ADAL" clId="{92A45940-CE4B-4866-9EFF-7C6286550875}" dt="2023-06-27T11:08:31.931" v="1588" actId="47"/>
          <pc:sldLayoutMkLst>
            <pc:docMk/>
            <pc:sldMasterMk cId="1717354804" sldId="2147483826"/>
            <pc:sldLayoutMk cId="4273858139" sldId="2147483837"/>
          </pc:sldLayoutMkLst>
        </pc:sldLayoutChg>
      </pc:sldMasterChg>
      <pc:sldMasterChg chg="del delSldLayout">
        <pc:chgData name="Fatima Azzahra" userId="039cf420-53de-473d-b2df-bb8e2c655e31" providerId="ADAL" clId="{92A45940-CE4B-4866-9EFF-7C6286550875}" dt="2023-06-27T09:51:13.960" v="1404" actId="47"/>
        <pc:sldMasterMkLst>
          <pc:docMk/>
          <pc:sldMasterMk cId="1206805449" sldId="2147483839"/>
        </pc:sldMasterMkLst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1206805449" sldId="2147483839"/>
            <pc:sldLayoutMk cId="2580767806" sldId="2147483840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1206805449" sldId="2147483839"/>
            <pc:sldLayoutMk cId="2751565225" sldId="2147483841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1206805449" sldId="2147483839"/>
            <pc:sldLayoutMk cId="481737513" sldId="2147483842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1206805449" sldId="2147483839"/>
            <pc:sldLayoutMk cId="2111270728" sldId="2147483843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1206805449" sldId="2147483839"/>
            <pc:sldLayoutMk cId="1525206979" sldId="2147483844"/>
          </pc:sldLayoutMkLst>
        </pc:sldLayoutChg>
      </pc:sldMasterChg>
      <pc:sldMasterChg chg="del delSldLayout">
        <pc:chgData name="Fatima Azzahra" userId="039cf420-53de-473d-b2df-bb8e2c655e31" providerId="ADAL" clId="{92A45940-CE4B-4866-9EFF-7C6286550875}" dt="2023-06-27T09:51:13.960" v="1404" actId="47"/>
        <pc:sldMasterMkLst>
          <pc:docMk/>
          <pc:sldMasterMk cId="1784357603" sldId="2147483845"/>
        </pc:sldMasterMkLst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1784357603" sldId="2147483845"/>
            <pc:sldLayoutMk cId="1557311520" sldId="2147483846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1784357603" sldId="2147483845"/>
            <pc:sldLayoutMk cId="575131933" sldId="2147483847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1784357603" sldId="2147483845"/>
            <pc:sldLayoutMk cId="1758823593" sldId="2147483848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1784357603" sldId="2147483845"/>
            <pc:sldLayoutMk cId="56031449" sldId="2147483849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1784357603" sldId="2147483845"/>
            <pc:sldLayoutMk cId="2207430771" sldId="2147483850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1784357603" sldId="2147483845"/>
            <pc:sldLayoutMk cId="3880792435" sldId="2147483851"/>
          </pc:sldLayoutMkLst>
        </pc:sldLayoutChg>
      </pc:sldMasterChg>
      <pc:sldMasterChg chg="del delSldLayout">
        <pc:chgData name="Fatima Azzahra" userId="039cf420-53de-473d-b2df-bb8e2c655e31" providerId="ADAL" clId="{92A45940-CE4B-4866-9EFF-7C6286550875}" dt="2023-06-27T09:51:13.960" v="1404" actId="47"/>
        <pc:sldMasterMkLst>
          <pc:docMk/>
          <pc:sldMasterMk cId="3956232086" sldId="2147483852"/>
        </pc:sldMasterMkLst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956232086" sldId="2147483852"/>
            <pc:sldLayoutMk cId="1447690942" sldId="2147483853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956232086" sldId="2147483852"/>
            <pc:sldLayoutMk cId="3944983195" sldId="2147483854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956232086" sldId="2147483852"/>
            <pc:sldLayoutMk cId="1262825790" sldId="2147483855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956232086" sldId="2147483852"/>
            <pc:sldLayoutMk cId="3118867983" sldId="2147483856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956232086" sldId="2147483852"/>
            <pc:sldLayoutMk cId="2491340554" sldId="2147483857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956232086" sldId="2147483852"/>
            <pc:sldLayoutMk cId="3717959571" sldId="2147483858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956232086" sldId="2147483852"/>
            <pc:sldLayoutMk cId="3585410185" sldId="2147483859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956232086" sldId="2147483852"/>
            <pc:sldLayoutMk cId="1178751703" sldId="2147483860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956232086" sldId="2147483852"/>
            <pc:sldLayoutMk cId="4172941119" sldId="2147483861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956232086" sldId="2147483852"/>
            <pc:sldLayoutMk cId="888146587" sldId="2147483862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956232086" sldId="2147483852"/>
            <pc:sldLayoutMk cId="1258832848" sldId="2147483863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956232086" sldId="2147483852"/>
            <pc:sldLayoutMk cId="3016310038" sldId="2147483864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3956232086" sldId="2147483852"/>
            <pc:sldLayoutMk cId="997912907" sldId="2147483865"/>
          </pc:sldLayoutMkLst>
        </pc:sldLayoutChg>
      </pc:sldMasterChg>
      <pc:sldMasterChg chg="del delSldLayout">
        <pc:chgData name="Fatima Azzahra" userId="039cf420-53de-473d-b2df-bb8e2c655e31" providerId="ADAL" clId="{92A45940-CE4B-4866-9EFF-7C6286550875}" dt="2023-06-27T09:51:13.960" v="1404" actId="47"/>
        <pc:sldMasterMkLst>
          <pc:docMk/>
          <pc:sldMasterMk cId="2379971508" sldId="2147483866"/>
        </pc:sldMasterMkLst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379971508" sldId="2147483866"/>
            <pc:sldLayoutMk cId="3589285467" sldId="2147483867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379971508" sldId="2147483866"/>
            <pc:sldLayoutMk cId="1278497985" sldId="2147483868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379971508" sldId="2147483866"/>
            <pc:sldLayoutMk cId="2605068879" sldId="2147483869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379971508" sldId="2147483866"/>
            <pc:sldLayoutMk cId="2621111287" sldId="2147483870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379971508" sldId="2147483866"/>
            <pc:sldLayoutMk cId="283776626" sldId="2147483871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379971508" sldId="2147483866"/>
            <pc:sldLayoutMk cId="2103619052" sldId="2147483872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379971508" sldId="2147483866"/>
            <pc:sldLayoutMk cId="1076801509" sldId="2147483873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379971508" sldId="2147483866"/>
            <pc:sldLayoutMk cId="304131727" sldId="2147483874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379971508" sldId="2147483866"/>
            <pc:sldLayoutMk cId="2012136084" sldId="2147483875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379971508" sldId="2147483866"/>
            <pc:sldLayoutMk cId="4272311387" sldId="2147483876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2379971508" sldId="2147483866"/>
            <pc:sldLayoutMk cId="3139218294" sldId="2147483877"/>
          </pc:sldLayoutMkLst>
        </pc:sldLayoutChg>
      </pc:sldMasterChg>
      <pc:sldMasterChg chg="del delSldLayout">
        <pc:chgData name="Fatima Azzahra" userId="039cf420-53de-473d-b2df-bb8e2c655e31" providerId="ADAL" clId="{92A45940-CE4B-4866-9EFF-7C6286550875}" dt="2023-06-20T15:09:57.278" v="552" actId="47"/>
        <pc:sldMasterMkLst>
          <pc:docMk/>
          <pc:sldMasterMk cId="349842855" sldId="2147483879"/>
        </pc:sldMasterMkLst>
        <pc:sldLayoutChg chg="del">
          <pc:chgData name="Fatima Azzahra" userId="039cf420-53de-473d-b2df-bb8e2c655e31" providerId="ADAL" clId="{92A45940-CE4B-4866-9EFF-7C6286550875}" dt="2023-06-20T15:09:57.278" v="552" actId="47"/>
          <pc:sldLayoutMkLst>
            <pc:docMk/>
            <pc:sldMasterMk cId="349842855" sldId="2147483879"/>
            <pc:sldLayoutMk cId="3810498363" sldId="2147483880"/>
          </pc:sldLayoutMkLst>
        </pc:sldLayoutChg>
        <pc:sldLayoutChg chg="del">
          <pc:chgData name="Fatima Azzahra" userId="039cf420-53de-473d-b2df-bb8e2c655e31" providerId="ADAL" clId="{92A45940-CE4B-4866-9EFF-7C6286550875}" dt="2023-06-20T15:09:57.278" v="552" actId="47"/>
          <pc:sldLayoutMkLst>
            <pc:docMk/>
            <pc:sldMasterMk cId="349842855" sldId="2147483879"/>
            <pc:sldLayoutMk cId="3770726438" sldId="2147483881"/>
          </pc:sldLayoutMkLst>
        </pc:sldLayoutChg>
        <pc:sldLayoutChg chg="del">
          <pc:chgData name="Fatima Azzahra" userId="039cf420-53de-473d-b2df-bb8e2c655e31" providerId="ADAL" clId="{92A45940-CE4B-4866-9EFF-7C6286550875}" dt="2023-06-20T15:09:57.278" v="552" actId="47"/>
          <pc:sldLayoutMkLst>
            <pc:docMk/>
            <pc:sldMasterMk cId="349842855" sldId="2147483879"/>
            <pc:sldLayoutMk cId="1815527123" sldId="2147483882"/>
          </pc:sldLayoutMkLst>
        </pc:sldLayoutChg>
        <pc:sldLayoutChg chg="del">
          <pc:chgData name="Fatima Azzahra" userId="039cf420-53de-473d-b2df-bb8e2c655e31" providerId="ADAL" clId="{92A45940-CE4B-4866-9EFF-7C6286550875}" dt="2023-06-20T15:09:57.278" v="552" actId="47"/>
          <pc:sldLayoutMkLst>
            <pc:docMk/>
            <pc:sldMasterMk cId="349842855" sldId="2147483879"/>
            <pc:sldLayoutMk cId="183393910" sldId="2147483883"/>
          </pc:sldLayoutMkLst>
        </pc:sldLayoutChg>
        <pc:sldLayoutChg chg="del">
          <pc:chgData name="Fatima Azzahra" userId="039cf420-53de-473d-b2df-bb8e2c655e31" providerId="ADAL" clId="{92A45940-CE4B-4866-9EFF-7C6286550875}" dt="2023-06-20T15:09:57.278" v="552" actId="47"/>
          <pc:sldLayoutMkLst>
            <pc:docMk/>
            <pc:sldMasterMk cId="349842855" sldId="2147483879"/>
            <pc:sldLayoutMk cId="2709109775" sldId="2147483884"/>
          </pc:sldLayoutMkLst>
        </pc:sldLayoutChg>
      </pc:sldMasterChg>
      <pc:sldMasterChg chg="del delSldLayout">
        <pc:chgData name="Fatima Azzahra" userId="039cf420-53de-473d-b2df-bb8e2c655e31" providerId="ADAL" clId="{92A45940-CE4B-4866-9EFF-7C6286550875}" dt="2023-06-27T09:51:13.960" v="1404" actId="47"/>
        <pc:sldMasterMkLst>
          <pc:docMk/>
          <pc:sldMasterMk cId="1049774216" sldId="2147483885"/>
        </pc:sldMasterMkLst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1049774216" sldId="2147483885"/>
            <pc:sldLayoutMk cId="3519539267" sldId="2147483886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1049774216" sldId="2147483885"/>
            <pc:sldLayoutMk cId="1015542789" sldId="2147483887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1049774216" sldId="2147483885"/>
            <pc:sldLayoutMk cId="1743205227" sldId="2147483888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1049774216" sldId="2147483885"/>
            <pc:sldLayoutMk cId="1927339579" sldId="2147483889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1049774216" sldId="2147483885"/>
            <pc:sldLayoutMk cId="2978239653" sldId="2147483890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1049774216" sldId="2147483885"/>
            <pc:sldLayoutMk cId="4008977184" sldId="2147483891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1049774216" sldId="2147483885"/>
            <pc:sldLayoutMk cId="4002181483" sldId="2147483892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1049774216" sldId="2147483885"/>
            <pc:sldLayoutMk cId="3180416908" sldId="2147483893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1049774216" sldId="2147483885"/>
            <pc:sldLayoutMk cId="1349038707" sldId="2147483894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1049774216" sldId="2147483885"/>
            <pc:sldLayoutMk cId="3788847910" sldId="2147483895"/>
          </pc:sldLayoutMkLst>
        </pc:sldLayoutChg>
      </pc:sldMasterChg>
      <pc:sldMasterChg chg="del delSldLayout">
        <pc:chgData name="Fatima Azzahra" userId="039cf420-53de-473d-b2df-bb8e2c655e31" providerId="ADAL" clId="{92A45940-CE4B-4866-9EFF-7C6286550875}" dt="2023-06-25T13:00:59.220" v="1393" actId="47"/>
        <pc:sldMasterMkLst>
          <pc:docMk/>
          <pc:sldMasterMk cId="2012200237" sldId="2147483897"/>
        </pc:sldMasterMkLst>
        <pc:sldLayoutChg chg="del">
          <pc:chgData name="Fatima Azzahra" userId="039cf420-53de-473d-b2df-bb8e2c655e31" providerId="ADAL" clId="{92A45940-CE4B-4866-9EFF-7C6286550875}" dt="2023-06-25T13:00:59.220" v="1393" actId="47"/>
          <pc:sldLayoutMkLst>
            <pc:docMk/>
            <pc:sldMasterMk cId="2012200237" sldId="2147483897"/>
            <pc:sldLayoutMk cId="1781468029" sldId="2147483898"/>
          </pc:sldLayoutMkLst>
        </pc:sldLayoutChg>
        <pc:sldLayoutChg chg="del">
          <pc:chgData name="Fatima Azzahra" userId="039cf420-53de-473d-b2df-bb8e2c655e31" providerId="ADAL" clId="{92A45940-CE4B-4866-9EFF-7C6286550875}" dt="2023-06-25T13:00:59.220" v="1393" actId="47"/>
          <pc:sldLayoutMkLst>
            <pc:docMk/>
            <pc:sldMasterMk cId="2012200237" sldId="2147483897"/>
            <pc:sldLayoutMk cId="2844251789" sldId="2147483899"/>
          </pc:sldLayoutMkLst>
        </pc:sldLayoutChg>
        <pc:sldLayoutChg chg="del">
          <pc:chgData name="Fatima Azzahra" userId="039cf420-53de-473d-b2df-bb8e2c655e31" providerId="ADAL" clId="{92A45940-CE4B-4866-9EFF-7C6286550875}" dt="2023-06-25T13:00:59.220" v="1393" actId="47"/>
          <pc:sldLayoutMkLst>
            <pc:docMk/>
            <pc:sldMasterMk cId="2012200237" sldId="2147483897"/>
            <pc:sldLayoutMk cId="4282786906" sldId="2147483900"/>
          </pc:sldLayoutMkLst>
        </pc:sldLayoutChg>
        <pc:sldLayoutChg chg="del">
          <pc:chgData name="Fatima Azzahra" userId="039cf420-53de-473d-b2df-bb8e2c655e31" providerId="ADAL" clId="{92A45940-CE4B-4866-9EFF-7C6286550875}" dt="2023-06-25T13:00:59.220" v="1393" actId="47"/>
          <pc:sldLayoutMkLst>
            <pc:docMk/>
            <pc:sldMasterMk cId="2012200237" sldId="2147483897"/>
            <pc:sldLayoutMk cId="1194076754" sldId="2147483901"/>
          </pc:sldLayoutMkLst>
        </pc:sldLayoutChg>
        <pc:sldLayoutChg chg="del">
          <pc:chgData name="Fatima Azzahra" userId="039cf420-53de-473d-b2df-bb8e2c655e31" providerId="ADAL" clId="{92A45940-CE4B-4866-9EFF-7C6286550875}" dt="2023-06-25T13:00:59.220" v="1393" actId="47"/>
          <pc:sldLayoutMkLst>
            <pc:docMk/>
            <pc:sldMasterMk cId="2012200237" sldId="2147483897"/>
            <pc:sldLayoutMk cId="1580679517" sldId="2147483902"/>
          </pc:sldLayoutMkLst>
        </pc:sldLayoutChg>
        <pc:sldLayoutChg chg="del">
          <pc:chgData name="Fatima Azzahra" userId="039cf420-53de-473d-b2df-bb8e2c655e31" providerId="ADAL" clId="{92A45940-CE4B-4866-9EFF-7C6286550875}" dt="2023-06-25T13:00:59.220" v="1393" actId="47"/>
          <pc:sldLayoutMkLst>
            <pc:docMk/>
            <pc:sldMasterMk cId="2012200237" sldId="2147483897"/>
            <pc:sldLayoutMk cId="810419339" sldId="2147483903"/>
          </pc:sldLayoutMkLst>
        </pc:sldLayoutChg>
        <pc:sldLayoutChg chg="del">
          <pc:chgData name="Fatima Azzahra" userId="039cf420-53de-473d-b2df-bb8e2c655e31" providerId="ADAL" clId="{92A45940-CE4B-4866-9EFF-7C6286550875}" dt="2023-06-25T13:00:59.220" v="1393" actId="47"/>
          <pc:sldLayoutMkLst>
            <pc:docMk/>
            <pc:sldMasterMk cId="2012200237" sldId="2147483897"/>
            <pc:sldLayoutMk cId="1161102111" sldId="2147483904"/>
          </pc:sldLayoutMkLst>
        </pc:sldLayoutChg>
        <pc:sldLayoutChg chg="del">
          <pc:chgData name="Fatima Azzahra" userId="039cf420-53de-473d-b2df-bb8e2c655e31" providerId="ADAL" clId="{92A45940-CE4B-4866-9EFF-7C6286550875}" dt="2023-06-25T13:00:59.220" v="1393" actId="47"/>
          <pc:sldLayoutMkLst>
            <pc:docMk/>
            <pc:sldMasterMk cId="2012200237" sldId="2147483897"/>
            <pc:sldLayoutMk cId="2939601750" sldId="2147483905"/>
          </pc:sldLayoutMkLst>
        </pc:sldLayoutChg>
        <pc:sldLayoutChg chg="del">
          <pc:chgData name="Fatima Azzahra" userId="039cf420-53de-473d-b2df-bb8e2c655e31" providerId="ADAL" clId="{92A45940-CE4B-4866-9EFF-7C6286550875}" dt="2023-06-25T13:00:59.220" v="1393" actId="47"/>
          <pc:sldLayoutMkLst>
            <pc:docMk/>
            <pc:sldMasterMk cId="2012200237" sldId="2147483897"/>
            <pc:sldLayoutMk cId="3204478504" sldId="2147483906"/>
          </pc:sldLayoutMkLst>
        </pc:sldLayoutChg>
        <pc:sldLayoutChg chg="del">
          <pc:chgData name="Fatima Azzahra" userId="039cf420-53de-473d-b2df-bb8e2c655e31" providerId="ADAL" clId="{92A45940-CE4B-4866-9EFF-7C6286550875}" dt="2023-06-25T13:00:59.220" v="1393" actId="47"/>
          <pc:sldLayoutMkLst>
            <pc:docMk/>
            <pc:sldMasterMk cId="2012200237" sldId="2147483897"/>
            <pc:sldLayoutMk cId="1589732875" sldId="2147483907"/>
          </pc:sldLayoutMkLst>
        </pc:sldLayoutChg>
      </pc:sldMasterChg>
      <pc:sldMasterChg chg="del delSldLayout">
        <pc:chgData name="Fatima Azzahra" userId="039cf420-53de-473d-b2df-bb8e2c655e31" providerId="ADAL" clId="{92A45940-CE4B-4866-9EFF-7C6286550875}" dt="2023-06-27T09:51:13.960" v="1404" actId="47"/>
        <pc:sldMasterMkLst>
          <pc:docMk/>
          <pc:sldMasterMk cId="4238751311" sldId="2147483897"/>
        </pc:sldMasterMkLst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4238751311" sldId="2147483897"/>
            <pc:sldLayoutMk cId="3436948693" sldId="2147483898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4238751311" sldId="2147483897"/>
            <pc:sldLayoutMk cId="565989646" sldId="2147483899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4238751311" sldId="2147483897"/>
            <pc:sldLayoutMk cId="1498875715" sldId="2147483900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4238751311" sldId="2147483897"/>
            <pc:sldLayoutMk cId="2358164813" sldId="2147483901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4238751311" sldId="2147483897"/>
            <pc:sldLayoutMk cId="2056144537" sldId="2147483902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4238751311" sldId="2147483897"/>
            <pc:sldLayoutMk cId="3013405124" sldId="2147483903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4238751311" sldId="2147483897"/>
            <pc:sldLayoutMk cId="2026442115" sldId="2147483904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4238751311" sldId="2147483897"/>
            <pc:sldLayoutMk cId="82244583" sldId="2147483905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4238751311" sldId="2147483897"/>
            <pc:sldLayoutMk cId="3134889657" sldId="2147483906"/>
          </pc:sldLayoutMkLst>
        </pc:sldLayoutChg>
        <pc:sldLayoutChg chg="del">
          <pc:chgData name="Fatima Azzahra" userId="039cf420-53de-473d-b2df-bb8e2c655e31" providerId="ADAL" clId="{92A45940-CE4B-4866-9EFF-7C6286550875}" dt="2023-06-27T09:51:13.960" v="1404" actId="47"/>
          <pc:sldLayoutMkLst>
            <pc:docMk/>
            <pc:sldMasterMk cId="4238751311" sldId="2147483897"/>
            <pc:sldLayoutMk cId="813009661" sldId="2147483907"/>
          </pc:sldLayoutMkLst>
        </pc:sldLayoutChg>
      </pc:sldMasterChg>
    </pc:docChg>
  </pc:docChgLst>
  <pc:docChgLst>
    <pc:chgData name="Fatima Azzahra" userId="039cf420-53de-473d-b2df-bb8e2c655e31" providerId="ADAL" clId="{24BAAB07-C743-4149-B9F2-E525FB111C31}"/>
    <pc:docChg chg="undo custSel addSld delSld modSld delMainMaster">
      <pc:chgData name="Fatima Azzahra" userId="039cf420-53de-473d-b2df-bb8e2c655e31" providerId="ADAL" clId="{24BAAB07-C743-4149-B9F2-E525FB111C31}" dt="2024-06-04T10:03:29.220" v="723" actId="20577"/>
      <pc:docMkLst>
        <pc:docMk/>
      </pc:docMkLst>
      <pc:sldChg chg="del">
        <pc:chgData name="Fatima Azzahra" userId="039cf420-53de-473d-b2df-bb8e2c655e31" providerId="ADAL" clId="{24BAAB07-C743-4149-B9F2-E525FB111C31}" dt="2024-05-22T08:51:49.005" v="715" actId="47"/>
        <pc:sldMkLst>
          <pc:docMk/>
          <pc:sldMk cId="4116051157" sldId="257"/>
        </pc:sldMkLst>
      </pc:sldChg>
      <pc:sldChg chg="del">
        <pc:chgData name="Fatima Azzahra" userId="039cf420-53de-473d-b2df-bb8e2c655e31" providerId="ADAL" clId="{24BAAB07-C743-4149-B9F2-E525FB111C31}" dt="2024-05-22T08:25:32.757" v="396" actId="47"/>
        <pc:sldMkLst>
          <pc:docMk/>
          <pc:sldMk cId="4053101379" sldId="269"/>
        </pc:sldMkLst>
      </pc:sldChg>
      <pc:sldChg chg="del">
        <pc:chgData name="Fatima Azzahra" userId="039cf420-53de-473d-b2df-bb8e2c655e31" providerId="ADAL" clId="{24BAAB07-C743-4149-B9F2-E525FB111C31}" dt="2024-05-22T08:25:42.730" v="406" actId="47"/>
        <pc:sldMkLst>
          <pc:docMk/>
          <pc:sldMk cId="941355992" sldId="274"/>
        </pc:sldMkLst>
      </pc:sldChg>
      <pc:sldChg chg="del">
        <pc:chgData name="Fatima Azzahra" userId="039cf420-53de-473d-b2df-bb8e2c655e31" providerId="ADAL" clId="{24BAAB07-C743-4149-B9F2-E525FB111C31}" dt="2024-05-22T08:25:33.381" v="397" actId="47"/>
        <pc:sldMkLst>
          <pc:docMk/>
          <pc:sldMk cId="2005774570" sldId="280"/>
        </pc:sldMkLst>
      </pc:sldChg>
      <pc:sldChg chg="del">
        <pc:chgData name="Fatima Azzahra" userId="039cf420-53de-473d-b2df-bb8e2c655e31" providerId="ADAL" clId="{24BAAB07-C743-4149-B9F2-E525FB111C31}" dt="2024-05-22T08:25:31.051" v="393" actId="47"/>
        <pc:sldMkLst>
          <pc:docMk/>
          <pc:sldMk cId="449340738" sldId="290"/>
        </pc:sldMkLst>
      </pc:sldChg>
      <pc:sldChg chg="del">
        <pc:chgData name="Fatima Azzahra" userId="039cf420-53de-473d-b2df-bb8e2c655e31" providerId="ADAL" clId="{24BAAB07-C743-4149-B9F2-E525FB111C31}" dt="2024-05-22T08:25:31.541" v="394" actId="47"/>
        <pc:sldMkLst>
          <pc:docMk/>
          <pc:sldMk cId="1409928260" sldId="291"/>
        </pc:sldMkLst>
      </pc:sldChg>
      <pc:sldChg chg="del">
        <pc:chgData name="Fatima Azzahra" userId="039cf420-53de-473d-b2df-bb8e2c655e31" providerId="ADAL" clId="{24BAAB07-C743-4149-B9F2-E525FB111C31}" dt="2024-05-22T08:25:37.479" v="401" actId="47"/>
        <pc:sldMkLst>
          <pc:docMk/>
          <pc:sldMk cId="2275426403" sldId="294"/>
        </pc:sldMkLst>
      </pc:sldChg>
      <pc:sldChg chg="del">
        <pc:chgData name="Fatima Azzahra" userId="039cf420-53de-473d-b2df-bb8e2c655e31" providerId="ADAL" clId="{24BAAB07-C743-4149-B9F2-E525FB111C31}" dt="2024-05-22T08:25:35.146" v="398" actId="47"/>
        <pc:sldMkLst>
          <pc:docMk/>
          <pc:sldMk cId="2598118386" sldId="295"/>
        </pc:sldMkLst>
      </pc:sldChg>
      <pc:sldChg chg="del">
        <pc:chgData name="Fatima Azzahra" userId="039cf420-53de-473d-b2df-bb8e2c655e31" providerId="ADAL" clId="{24BAAB07-C743-4149-B9F2-E525FB111C31}" dt="2024-05-22T08:25:36.743" v="400" actId="47"/>
        <pc:sldMkLst>
          <pc:docMk/>
          <pc:sldMk cId="1135175159" sldId="296"/>
        </pc:sldMkLst>
      </pc:sldChg>
      <pc:sldChg chg="del">
        <pc:chgData name="Fatima Azzahra" userId="039cf420-53de-473d-b2df-bb8e2c655e31" providerId="ADAL" clId="{24BAAB07-C743-4149-B9F2-E525FB111C31}" dt="2024-05-22T08:25:39.294" v="404" actId="47"/>
        <pc:sldMkLst>
          <pc:docMk/>
          <pc:sldMk cId="2151083455" sldId="297"/>
        </pc:sldMkLst>
      </pc:sldChg>
      <pc:sldChg chg="del">
        <pc:chgData name="Fatima Azzahra" userId="039cf420-53de-473d-b2df-bb8e2c655e31" providerId="ADAL" clId="{24BAAB07-C743-4149-B9F2-E525FB111C31}" dt="2024-05-22T08:25:38.652" v="403" actId="47"/>
        <pc:sldMkLst>
          <pc:docMk/>
          <pc:sldMk cId="1638364147" sldId="305"/>
        </pc:sldMkLst>
      </pc:sldChg>
      <pc:sldChg chg="del">
        <pc:chgData name="Fatima Azzahra" userId="039cf420-53de-473d-b2df-bb8e2c655e31" providerId="ADAL" clId="{24BAAB07-C743-4149-B9F2-E525FB111C31}" dt="2024-05-22T08:25:39.814" v="405" actId="47"/>
        <pc:sldMkLst>
          <pc:docMk/>
          <pc:sldMk cId="4093712592" sldId="306"/>
        </pc:sldMkLst>
      </pc:sldChg>
      <pc:sldChg chg="del">
        <pc:chgData name="Fatima Azzahra" userId="039cf420-53de-473d-b2df-bb8e2c655e31" providerId="ADAL" clId="{24BAAB07-C743-4149-B9F2-E525FB111C31}" dt="2024-05-22T08:25:30.547" v="392" actId="47"/>
        <pc:sldMkLst>
          <pc:docMk/>
          <pc:sldMk cId="1127056203" sldId="307"/>
        </pc:sldMkLst>
      </pc:sldChg>
      <pc:sldChg chg="del">
        <pc:chgData name="Fatima Azzahra" userId="039cf420-53de-473d-b2df-bb8e2c655e31" providerId="ADAL" clId="{24BAAB07-C743-4149-B9F2-E525FB111C31}" dt="2024-05-22T08:25:38.029" v="402" actId="47"/>
        <pc:sldMkLst>
          <pc:docMk/>
          <pc:sldMk cId="3808823712" sldId="314"/>
        </pc:sldMkLst>
      </pc:sldChg>
      <pc:sldChg chg="del">
        <pc:chgData name="Fatima Azzahra" userId="039cf420-53de-473d-b2df-bb8e2c655e31" providerId="ADAL" clId="{24BAAB07-C743-4149-B9F2-E525FB111C31}" dt="2024-05-22T08:25:32.250" v="395" actId="47"/>
        <pc:sldMkLst>
          <pc:docMk/>
          <pc:sldMk cId="1666595058" sldId="318"/>
        </pc:sldMkLst>
      </pc:sldChg>
      <pc:sldChg chg="del">
        <pc:chgData name="Fatima Azzahra" userId="039cf420-53de-473d-b2df-bb8e2c655e31" providerId="ADAL" clId="{24BAAB07-C743-4149-B9F2-E525FB111C31}" dt="2024-05-22T08:25:36.178" v="399" actId="47"/>
        <pc:sldMkLst>
          <pc:docMk/>
          <pc:sldMk cId="1238789406" sldId="322"/>
        </pc:sldMkLst>
      </pc:sldChg>
      <pc:sldChg chg="del">
        <pc:chgData name="Fatima Azzahra" userId="039cf420-53de-473d-b2df-bb8e2c655e31" providerId="ADAL" clId="{24BAAB07-C743-4149-B9F2-E525FB111C31}" dt="2024-05-22T08:25:21.254" v="388" actId="47"/>
        <pc:sldMkLst>
          <pc:docMk/>
          <pc:sldMk cId="1695406125" sldId="1018"/>
        </pc:sldMkLst>
      </pc:sldChg>
      <pc:sldChg chg="del">
        <pc:chgData name="Fatima Azzahra" userId="039cf420-53de-473d-b2df-bb8e2c655e31" providerId="ADAL" clId="{24BAAB07-C743-4149-B9F2-E525FB111C31}" dt="2024-05-22T08:25:22.017" v="389" actId="47"/>
        <pc:sldMkLst>
          <pc:docMk/>
          <pc:sldMk cId="780507889" sldId="1019"/>
        </pc:sldMkLst>
      </pc:sldChg>
      <pc:sldChg chg="del">
        <pc:chgData name="Fatima Azzahra" userId="039cf420-53de-473d-b2df-bb8e2c655e31" providerId="ADAL" clId="{24BAAB07-C743-4149-B9F2-E525FB111C31}" dt="2024-05-22T08:25:22.689" v="390" actId="47"/>
        <pc:sldMkLst>
          <pc:docMk/>
          <pc:sldMk cId="1479734726" sldId="1020"/>
        </pc:sldMkLst>
      </pc:sldChg>
      <pc:sldChg chg="del">
        <pc:chgData name="Fatima Azzahra" userId="039cf420-53de-473d-b2df-bb8e2c655e31" providerId="ADAL" clId="{24BAAB07-C743-4149-B9F2-E525FB111C31}" dt="2024-05-22T08:25:04.574" v="387" actId="47"/>
        <pc:sldMkLst>
          <pc:docMk/>
          <pc:sldMk cId="3348647974" sldId="1022"/>
        </pc:sldMkLst>
      </pc:sldChg>
      <pc:sldChg chg="modSp mod">
        <pc:chgData name="Fatima Azzahra" userId="039cf420-53de-473d-b2df-bb8e2c655e31" providerId="ADAL" clId="{24BAAB07-C743-4149-B9F2-E525FB111C31}" dt="2024-05-22T07:55:49.911" v="11" actId="20577"/>
        <pc:sldMkLst>
          <pc:docMk/>
          <pc:sldMk cId="4187727754" sldId="1035"/>
        </pc:sldMkLst>
        <pc:spChg chg="mod">
          <ac:chgData name="Fatima Azzahra" userId="039cf420-53de-473d-b2df-bb8e2c655e31" providerId="ADAL" clId="{24BAAB07-C743-4149-B9F2-E525FB111C31}" dt="2024-05-22T07:55:49.911" v="11" actId="20577"/>
          <ac:spMkLst>
            <pc:docMk/>
            <pc:sldMk cId="4187727754" sldId="1035"/>
            <ac:spMk id="13" creationId="{EE756D3C-21D2-4040-9810-01F1EB04FA08}"/>
          </ac:spMkLst>
        </pc:spChg>
      </pc:sldChg>
      <pc:sldChg chg="modSp mod">
        <pc:chgData name="Fatima Azzahra" userId="039cf420-53de-473d-b2df-bb8e2c655e31" providerId="ADAL" clId="{24BAAB07-C743-4149-B9F2-E525FB111C31}" dt="2024-05-22T08:25:58.791" v="408" actId="13926"/>
        <pc:sldMkLst>
          <pc:docMk/>
          <pc:sldMk cId="1117929742" sldId="1053"/>
        </pc:sldMkLst>
        <pc:spChg chg="mod">
          <ac:chgData name="Fatima Azzahra" userId="039cf420-53de-473d-b2df-bb8e2c655e31" providerId="ADAL" clId="{24BAAB07-C743-4149-B9F2-E525FB111C31}" dt="2024-05-22T08:25:58.791" v="408" actId="13926"/>
          <ac:spMkLst>
            <pc:docMk/>
            <pc:sldMk cId="1117929742" sldId="1053"/>
            <ac:spMk id="2" creationId="{00000000-0000-0000-0000-000000000000}"/>
          </ac:spMkLst>
        </pc:spChg>
      </pc:sldChg>
      <pc:sldChg chg="modSp mod">
        <pc:chgData name="Fatima Azzahra" userId="039cf420-53de-473d-b2df-bb8e2c655e31" providerId="ADAL" clId="{24BAAB07-C743-4149-B9F2-E525FB111C31}" dt="2024-05-22T08:25:02.197" v="386" actId="13926"/>
        <pc:sldMkLst>
          <pc:docMk/>
          <pc:sldMk cId="1612380250" sldId="1211"/>
        </pc:sldMkLst>
        <pc:spChg chg="mod">
          <ac:chgData name="Fatima Azzahra" userId="039cf420-53de-473d-b2df-bb8e2c655e31" providerId="ADAL" clId="{24BAAB07-C743-4149-B9F2-E525FB111C31}" dt="2024-05-22T08:24:54.813" v="385" actId="13926"/>
          <ac:spMkLst>
            <pc:docMk/>
            <pc:sldMk cId="1612380250" sldId="1211"/>
            <ac:spMk id="2" creationId="{00000000-0000-0000-0000-000000000000}"/>
          </ac:spMkLst>
        </pc:spChg>
        <pc:spChg chg="mod">
          <ac:chgData name="Fatima Azzahra" userId="039cf420-53de-473d-b2df-bb8e2c655e31" providerId="ADAL" clId="{24BAAB07-C743-4149-B9F2-E525FB111C31}" dt="2024-05-22T08:25:02.197" v="386" actId="13926"/>
          <ac:spMkLst>
            <pc:docMk/>
            <pc:sldMk cId="1612380250" sldId="1211"/>
            <ac:spMk id="3" creationId="{00000000-0000-0000-0000-000000000000}"/>
          </ac:spMkLst>
        </pc:spChg>
      </pc:sldChg>
      <pc:sldChg chg="modSp">
        <pc:chgData name="Fatima Azzahra" userId="039cf420-53de-473d-b2df-bb8e2c655e31" providerId="ADAL" clId="{24BAAB07-C743-4149-B9F2-E525FB111C31}" dt="2024-05-22T08:16:03.842" v="293" actId="20577"/>
        <pc:sldMkLst>
          <pc:docMk/>
          <pc:sldMk cId="466286713" sldId="1297"/>
        </pc:sldMkLst>
        <pc:graphicFrameChg chg="mod">
          <ac:chgData name="Fatima Azzahra" userId="039cf420-53de-473d-b2df-bb8e2c655e31" providerId="ADAL" clId="{24BAAB07-C743-4149-B9F2-E525FB111C31}" dt="2024-05-22T08:16:03.842" v="293" actId="20577"/>
          <ac:graphicFrameMkLst>
            <pc:docMk/>
            <pc:sldMk cId="466286713" sldId="1297"/>
            <ac:graphicFrameMk id="5" creationId="{0A9AEA15-6E52-EF6D-2BAE-5634D73DEC0C}"/>
          </ac:graphicFrameMkLst>
        </pc:graphicFrameChg>
      </pc:sldChg>
      <pc:sldChg chg="addSp delSp modSp mod">
        <pc:chgData name="Fatima Azzahra" userId="039cf420-53de-473d-b2df-bb8e2c655e31" providerId="ADAL" clId="{24BAAB07-C743-4149-B9F2-E525FB111C31}" dt="2024-05-22T08:51:23.614" v="712" actId="1076"/>
        <pc:sldMkLst>
          <pc:docMk/>
          <pc:sldMk cId="2376421318" sldId="1334"/>
        </pc:sldMkLst>
        <pc:spChg chg="add del mod">
          <ac:chgData name="Fatima Azzahra" userId="039cf420-53de-473d-b2df-bb8e2c655e31" providerId="ADAL" clId="{24BAAB07-C743-4149-B9F2-E525FB111C31}" dt="2024-05-22T08:50:46.472" v="709" actId="478"/>
          <ac:spMkLst>
            <pc:docMk/>
            <pc:sldMk cId="2376421318" sldId="1334"/>
            <ac:spMk id="3" creationId="{B8D62AE0-39D9-0C2E-65AB-CD5CE29CF0EE}"/>
          </ac:spMkLst>
        </pc:spChg>
        <pc:spChg chg="mod topLvl">
          <ac:chgData name="Fatima Azzahra" userId="039cf420-53de-473d-b2df-bb8e2c655e31" providerId="ADAL" clId="{24BAAB07-C743-4149-B9F2-E525FB111C31}" dt="2024-05-22T08:51:05.954" v="710" actId="164"/>
          <ac:spMkLst>
            <pc:docMk/>
            <pc:sldMk cId="2376421318" sldId="1334"/>
            <ac:spMk id="15" creationId="{AA45A7CC-6F92-B0AA-1D88-C1363AC05656}"/>
          </ac:spMkLst>
        </pc:spChg>
        <pc:spChg chg="mod topLvl">
          <ac:chgData name="Fatima Azzahra" userId="039cf420-53de-473d-b2df-bb8e2c655e31" providerId="ADAL" clId="{24BAAB07-C743-4149-B9F2-E525FB111C31}" dt="2024-05-22T08:51:05.954" v="710" actId="164"/>
          <ac:spMkLst>
            <pc:docMk/>
            <pc:sldMk cId="2376421318" sldId="1334"/>
            <ac:spMk id="16" creationId="{034A61FF-EA7A-1718-8453-46A530719C8B}"/>
          </ac:spMkLst>
        </pc:spChg>
        <pc:spChg chg="mod topLvl">
          <ac:chgData name="Fatima Azzahra" userId="039cf420-53de-473d-b2df-bb8e2c655e31" providerId="ADAL" clId="{24BAAB07-C743-4149-B9F2-E525FB111C31}" dt="2024-05-22T08:51:05.954" v="710" actId="164"/>
          <ac:spMkLst>
            <pc:docMk/>
            <pc:sldMk cId="2376421318" sldId="1334"/>
            <ac:spMk id="17" creationId="{F2FAFB1C-6CC1-BBEA-E982-723A695D3897}"/>
          </ac:spMkLst>
        </pc:spChg>
        <pc:spChg chg="mod topLvl">
          <ac:chgData name="Fatima Azzahra" userId="039cf420-53de-473d-b2df-bb8e2c655e31" providerId="ADAL" clId="{24BAAB07-C743-4149-B9F2-E525FB111C31}" dt="2024-05-22T08:51:05.954" v="710" actId="164"/>
          <ac:spMkLst>
            <pc:docMk/>
            <pc:sldMk cId="2376421318" sldId="1334"/>
            <ac:spMk id="18" creationId="{D2294702-483B-A36D-D494-12A1B0EA81CC}"/>
          </ac:spMkLst>
        </pc:spChg>
        <pc:spChg chg="mod topLvl">
          <ac:chgData name="Fatima Azzahra" userId="039cf420-53de-473d-b2df-bb8e2c655e31" providerId="ADAL" clId="{24BAAB07-C743-4149-B9F2-E525FB111C31}" dt="2024-05-22T08:51:05.954" v="710" actId="164"/>
          <ac:spMkLst>
            <pc:docMk/>
            <pc:sldMk cId="2376421318" sldId="1334"/>
            <ac:spMk id="19" creationId="{3A26D919-7C6F-5A67-E31A-BA8693DF5EA4}"/>
          </ac:spMkLst>
        </pc:spChg>
        <pc:spChg chg="mod topLvl">
          <ac:chgData name="Fatima Azzahra" userId="039cf420-53de-473d-b2df-bb8e2c655e31" providerId="ADAL" clId="{24BAAB07-C743-4149-B9F2-E525FB111C31}" dt="2024-05-22T08:51:05.954" v="710" actId="164"/>
          <ac:spMkLst>
            <pc:docMk/>
            <pc:sldMk cId="2376421318" sldId="1334"/>
            <ac:spMk id="20" creationId="{F31D06FD-7B02-D66D-7307-C0F79D09F678}"/>
          </ac:spMkLst>
        </pc:spChg>
        <pc:spChg chg="mod topLvl">
          <ac:chgData name="Fatima Azzahra" userId="039cf420-53de-473d-b2df-bb8e2c655e31" providerId="ADAL" clId="{24BAAB07-C743-4149-B9F2-E525FB111C31}" dt="2024-05-22T08:51:05.954" v="710" actId="164"/>
          <ac:spMkLst>
            <pc:docMk/>
            <pc:sldMk cId="2376421318" sldId="1334"/>
            <ac:spMk id="21" creationId="{28DBF62F-0D31-E129-836B-0DE39BAFDCE5}"/>
          </ac:spMkLst>
        </pc:spChg>
        <pc:spChg chg="mod topLvl">
          <ac:chgData name="Fatima Azzahra" userId="039cf420-53de-473d-b2df-bb8e2c655e31" providerId="ADAL" clId="{24BAAB07-C743-4149-B9F2-E525FB111C31}" dt="2024-05-22T08:51:05.954" v="710" actId="164"/>
          <ac:spMkLst>
            <pc:docMk/>
            <pc:sldMk cId="2376421318" sldId="1334"/>
            <ac:spMk id="22" creationId="{5FC9A148-8595-AF58-1938-755A5043F67E}"/>
          </ac:spMkLst>
        </pc:spChg>
        <pc:spChg chg="add mod">
          <ac:chgData name="Fatima Azzahra" userId="039cf420-53de-473d-b2df-bb8e2c655e31" providerId="ADAL" clId="{24BAAB07-C743-4149-B9F2-E525FB111C31}" dt="2024-05-22T08:51:05.954" v="710" actId="164"/>
          <ac:spMkLst>
            <pc:docMk/>
            <pc:sldMk cId="2376421318" sldId="1334"/>
            <ac:spMk id="24" creationId="{C5A10819-48CE-3033-8F13-711FDFFA0662}"/>
          </ac:spMkLst>
        </pc:spChg>
        <pc:spChg chg="add mod">
          <ac:chgData name="Fatima Azzahra" userId="039cf420-53de-473d-b2df-bb8e2c655e31" providerId="ADAL" clId="{24BAAB07-C743-4149-B9F2-E525FB111C31}" dt="2024-05-22T08:51:05.954" v="710" actId="164"/>
          <ac:spMkLst>
            <pc:docMk/>
            <pc:sldMk cId="2376421318" sldId="1334"/>
            <ac:spMk id="29" creationId="{DF5CA496-E122-AA85-F956-B153EB6D2610}"/>
          </ac:spMkLst>
        </pc:spChg>
        <pc:spChg chg="add mod">
          <ac:chgData name="Fatima Azzahra" userId="039cf420-53de-473d-b2df-bb8e2c655e31" providerId="ADAL" clId="{24BAAB07-C743-4149-B9F2-E525FB111C31}" dt="2024-05-22T08:51:05.954" v="710" actId="164"/>
          <ac:spMkLst>
            <pc:docMk/>
            <pc:sldMk cId="2376421318" sldId="1334"/>
            <ac:spMk id="32" creationId="{CE5A93C0-6BD1-2CBE-0B57-BB781EC4DDE4}"/>
          </ac:spMkLst>
        </pc:spChg>
        <pc:spChg chg="add del mod">
          <ac:chgData name="Fatima Azzahra" userId="039cf420-53de-473d-b2df-bb8e2c655e31" providerId="ADAL" clId="{24BAAB07-C743-4149-B9F2-E525FB111C31}" dt="2024-05-22T08:51:05.954" v="710" actId="164"/>
          <ac:spMkLst>
            <pc:docMk/>
            <pc:sldMk cId="2376421318" sldId="1334"/>
            <ac:spMk id="35" creationId="{2C86B0D6-206A-5C91-6917-6B8B2F7AC0E7}"/>
          </ac:spMkLst>
        </pc:spChg>
        <pc:spChg chg="add mod">
          <ac:chgData name="Fatima Azzahra" userId="039cf420-53de-473d-b2df-bb8e2c655e31" providerId="ADAL" clId="{24BAAB07-C743-4149-B9F2-E525FB111C31}" dt="2024-05-22T08:51:05.954" v="710" actId="164"/>
          <ac:spMkLst>
            <pc:docMk/>
            <pc:sldMk cId="2376421318" sldId="1334"/>
            <ac:spMk id="36" creationId="{97A61C52-84C0-07E7-FBEB-FD954AD081F2}"/>
          </ac:spMkLst>
        </pc:spChg>
        <pc:spChg chg="add mod">
          <ac:chgData name="Fatima Azzahra" userId="039cf420-53de-473d-b2df-bb8e2c655e31" providerId="ADAL" clId="{24BAAB07-C743-4149-B9F2-E525FB111C31}" dt="2024-05-22T08:51:05.954" v="710" actId="164"/>
          <ac:spMkLst>
            <pc:docMk/>
            <pc:sldMk cId="2376421318" sldId="1334"/>
            <ac:spMk id="37" creationId="{9C26A97C-8CE5-EF46-41CC-D13051425EDA}"/>
          </ac:spMkLst>
        </pc:spChg>
        <pc:spChg chg="add mod">
          <ac:chgData name="Fatima Azzahra" userId="039cf420-53de-473d-b2df-bb8e2c655e31" providerId="ADAL" clId="{24BAAB07-C743-4149-B9F2-E525FB111C31}" dt="2024-05-22T08:51:05.954" v="710" actId="164"/>
          <ac:spMkLst>
            <pc:docMk/>
            <pc:sldMk cId="2376421318" sldId="1334"/>
            <ac:spMk id="38" creationId="{B78EA731-C9EC-E73E-D907-C22033B74C8D}"/>
          </ac:spMkLst>
        </pc:spChg>
        <pc:spChg chg="add mod">
          <ac:chgData name="Fatima Azzahra" userId="039cf420-53de-473d-b2df-bb8e2c655e31" providerId="ADAL" clId="{24BAAB07-C743-4149-B9F2-E525FB111C31}" dt="2024-05-22T08:51:05.954" v="710" actId="164"/>
          <ac:spMkLst>
            <pc:docMk/>
            <pc:sldMk cId="2376421318" sldId="1334"/>
            <ac:spMk id="39" creationId="{3A0BD1A8-B603-129C-92D8-48B9DAAAAFDC}"/>
          </ac:spMkLst>
        </pc:spChg>
        <pc:grpChg chg="mod">
          <ac:chgData name="Fatima Azzahra" userId="039cf420-53de-473d-b2df-bb8e2c655e31" providerId="ADAL" clId="{24BAAB07-C743-4149-B9F2-E525FB111C31}" dt="2024-05-22T08:51:05.954" v="710" actId="164"/>
          <ac:grpSpMkLst>
            <pc:docMk/>
            <pc:sldMk cId="2376421318" sldId="1334"/>
            <ac:grpSpMk id="14" creationId="{03ABC854-E243-DEF9-CBF7-DDD73EAC5D0A}"/>
          </ac:grpSpMkLst>
        </pc:grpChg>
        <pc:grpChg chg="del">
          <ac:chgData name="Fatima Azzahra" userId="039cf420-53de-473d-b2df-bb8e2c655e31" providerId="ADAL" clId="{24BAAB07-C743-4149-B9F2-E525FB111C31}" dt="2024-05-22T08:48:57.968" v="630" actId="165"/>
          <ac:grpSpMkLst>
            <pc:docMk/>
            <pc:sldMk cId="2376421318" sldId="1334"/>
            <ac:grpSpMk id="23" creationId="{AEB472D4-A7D7-1B62-607A-EF0B903ED952}"/>
          </ac:grpSpMkLst>
        </pc:grpChg>
        <pc:grpChg chg="add mod">
          <ac:chgData name="Fatima Azzahra" userId="039cf420-53de-473d-b2df-bb8e2c655e31" providerId="ADAL" clId="{24BAAB07-C743-4149-B9F2-E525FB111C31}" dt="2024-05-22T08:51:23.614" v="712" actId="1076"/>
          <ac:grpSpMkLst>
            <pc:docMk/>
            <pc:sldMk cId="2376421318" sldId="1334"/>
            <ac:grpSpMk id="40" creationId="{DBBC2C33-52DC-3730-40C8-AA253BB60994}"/>
          </ac:grpSpMkLst>
        </pc:grpChg>
        <pc:picChg chg="add mod ord">
          <ac:chgData name="Fatima Azzahra" userId="039cf420-53de-473d-b2df-bb8e2c655e31" providerId="ADAL" clId="{24BAAB07-C743-4149-B9F2-E525FB111C31}" dt="2024-05-22T08:51:05.954" v="710" actId="164"/>
          <ac:picMkLst>
            <pc:docMk/>
            <pc:sldMk cId="2376421318" sldId="1334"/>
            <ac:picMk id="9" creationId="{4D4D2643-FB2B-B410-CAA6-2031B196B8B3}"/>
          </ac:picMkLst>
        </pc:picChg>
        <pc:picChg chg="add del mod">
          <ac:chgData name="Fatima Azzahra" userId="039cf420-53de-473d-b2df-bb8e2c655e31" providerId="ADAL" clId="{24BAAB07-C743-4149-B9F2-E525FB111C31}" dt="2024-05-22T08:31:56.073" v="471" actId="478"/>
          <ac:picMkLst>
            <pc:docMk/>
            <pc:sldMk cId="2376421318" sldId="1334"/>
            <ac:picMk id="26" creationId="{84CD89D2-4D5F-0C84-77D9-F1A11F4A8681}"/>
          </ac:picMkLst>
        </pc:picChg>
        <pc:picChg chg="add mod ord">
          <ac:chgData name="Fatima Azzahra" userId="039cf420-53de-473d-b2df-bb8e2c655e31" providerId="ADAL" clId="{24BAAB07-C743-4149-B9F2-E525FB111C31}" dt="2024-05-22T08:51:05.954" v="710" actId="164"/>
          <ac:picMkLst>
            <pc:docMk/>
            <pc:sldMk cId="2376421318" sldId="1334"/>
            <ac:picMk id="28" creationId="{CB32125C-BEE5-D676-F6BB-1E251A9320D8}"/>
          </ac:picMkLst>
        </pc:picChg>
        <pc:picChg chg="add mod ord modCrop">
          <ac:chgData name="Fatima Azzahra" userId="039cf420-53de-473d-b2df-bb8e2c655e31" providerId="ADAL" clId="{24BAAB07-C743-4149-B9F2-E525FB111C31}" dt="2024-05-22T08:51:05.954" v="710" actId="164"/>
          <ac:picMkLst>
            <pc:docMk/>
            <pc:sldMk cId="2376421318" sldId="1334"/>
            <ac:picMk id="31" creationId="{44D1123D-2EA7-DD03-C579-60541F5C1721}"/>
          </ac:picMkLst>
        </pc:picChg>
        <pc:picChg chg="add mod ord modCrop">
          <ac:chgData name="Fatima Azzahra" userId="039cf420-53de-473d-b2df-bb8e2c655e31" providerId="ADAL" clId="{24BAAB07-C743-4149-B9F2-E525FB111C31}" dt="2024-05-22T08:51:05.954" v="710" actId="164"/>
          <ac:picMkLst>
            <pc:docMk/>
            <pc:sldMk cId="2376421318" sldId="1334"/>
            <ac:picMk id="34" creationId="{641B2D17-419F-4EF9-5AE7-81A80ECD3C53}"/>
          </ac:picMkLst>
        </pc:picChg>
      </pc:sldChg>
      <pc:sldChg chg="del">
        <pc:chgData name="Fatima Azzahra" userId="039cf420-53de-473d-b2df-bb8e2c655e31" providerId="ADAL" clId="{24BAAB07-C743-4149-B9F2-E525FB111C31}" dt="2024-05-22T08:25:23.743" v="391" actId="47"/>
        <pc:sldMkLst>
          <pc:docMk/>
          <pc:sldMk cId="2043073279" sldId="1338"/>
        </pc:sldMkLst>
      </pc:sldChg>
      <pc:sldChg chg="modSp mod">
        <pc:chgData name="Fatima Azzahra" userId="039cf420-53de-473d-b2df-bb8e2c655e31" providerId="ADAL" clId="{24BAAB07-C743-4149-B9F2-E525FB111C31}" dt="2024-05-22T08:51:40.185" v="714" actId="13926"/>
        <pc:sldMkLst>
          <pc:docMk/>
          <pc:sldMk cId="3582460201" sldId="1347"/>
        </pc:sldMkLst>
        <pc:spChg chg="mod">
          <ac:chgData name="Fatima Azzahra" userId="039cf420-53de-473d-b2df-bb8e2c655e31" providerId="ADAL" clId="{24BAAB07-C743-4149-B9F2-E525FB111C31}" dt="2024-05-22T08:51:37.638" v="713" actId="6549"/>
          <ac:spMkLst>
            <pc:docMk/>
            <pc:sldMk cId="3582460201" sldId="1347"/>
            <ac:spMk id="2" creationId="{EA68EA46-70AF-6978-B124-5002AF27C04B}"/>
          </ac:spMkLst>
        </pc:spChg>
        <pc:spChg chg="mod">
          <ac:chgData name="Fatima Azzahra" userId="039cf420-53de-473d-b2df-bb8e2c655e31" providerId="ADAL" clId="{24BAAB07-C743-4149-B9F2-E525FB111C31}" dt="2024-05-22T08:51:40.185" v="714" actId="13926"/>
          <ac:spMkLst>
            <pc:docMk/>
            <pc:sldMk cId="3582460201" sldId="1347"/>
            <ac:spMk id="3" creationId="{831E89B6-E7EC-D89A-4AE0-DA067322432B}"/>
          </ac:spMkLst>
        </pc:spChg>
      </pc:sldChg>
      <pc:sldChg chg="addSp modSp mod modAnim">
        <pc:chgData name="Fatima Azzahra" userId="039cf420-53de-473d-b2df-bb8e2c655e31" providerId="ADAL" clId="{24BAAB07-C743-4149-B9F2-E525FB111C31}" dt="2024-05-22T08:09:53.611" v="217" actId="1076"/>
        <pc:sldMkLst>
          <pc:docMk/>
          <pc:sldMk cId="548249620" sldId="1348"/>
        </pc:sldMkLst>
        <pc:spChg chg="mod">
          <ac:chgData name="Fatima Azzahra" userId="039cf420-53de-473d-b2df-bb8e2c655e31" providerId="ADAL" clId="{24BAAB07-C743-4149-B9F2-E525FB111C31}" dt="2024-05-22T08:07:40.535" v="136" actId="1076"/>
          <ac:spMkLst>
            <pc:docMk/>
            <pc:sldMk cId="548249620" sldId="1348"/>
            <ac:spMk id="2" creationId="{AF4FA0B8-8BDD-4403-1DA2-757B75C63833}"/>
          </ac:spMkLst>
        </pc:spChg>
        <pc:spChg chg="add mod">
          <ac:chgData name="Fatima Azzahra" userId="039cf420-53de-473d-b2df-bb8e2c655e31" providerId="ADAL" clId="{24BAAB07-C743-4149-B9F2-E525FB111C31}" dt="2024-05-22T08:04:43.006" v="90" actId="1076"/>
          <ac:spMkLst>
            <pc:docMk/>
            <pc:sldMk cId="548249620" sldId="1348"/>
            <ac:spMk id="4" creationId="{21B434C8-52AB-6DE1-A9DB-72547B1E77CA}"/>
          </ac:spMkLst>
        </pc:spChg>
        <pc:spChg chg="add mod">
          <ac:chgData name="Fatima Azzahra" userId="039cf420-53de-473d-b2df-bb8e2c655e31" providerId="ADAL" clId="{24BAAB07-C743-4149-B9F2-E525FB111C31}" dt="2024-05-22T08:08:42.896" v="163" actId="20577"/>
          <ac:spMkLst>
            <pc:docMk/>
            <pc:sldMk cId="548249620" sldId="1348"/>
            <ac:spMk id="5" creationId="{EB366FBC-85C0-2415-4432-5D28AB4529EF}"/>
          </ac:spMkLst>
        </pc:spChg>
        <pc:spChg chg="add mod">
          <ac:chgData name="Fatima Azzahra" userId="039cf420-53de-473d-b2df-bb8e2c655e31" providerId="ADAL" clId="{24BAAB07-C743-4149-B9F2-E525FB111C31}" dt="2024-05-22T08:09:49.751" v="216" actId="1076"/>
          <ac:spMkLst>
            <pc:docMk/>
            <pc:sldMk cId="548249620" sldId="1348"/>
            <ac:spMk id="8" creationId="{3D8F97D1-946F-E86A-BD8D-469AAA7EF62E}"/>
          </ac:spMkLst>
        </pc:spChg>
        <pc:spChg chg="mod">
          <ac:chgData name="Fatima Azzahra" userId="039cf420-53de-473d-b2df-bb8e2c655e31" providerId="ADAL" clId="{24BAAB07-C743-4149-B9F2-E525FB111C31}" dt="2024-05-22T08:08:07.220" v="146" actId="13926"/>
          <ac:spMkLst>
            <pc:docMk/>
            <pc:sldMk cId="548249620" sldId="1348"/>
            <ac:spMk id="16" creationId="{AA0EA6BA-3F25-605A-6AFB-83B020EB15E8}"/>
          </ac:spMkLst>
        </pc:spChg>
        <pc:spChg chg="mod">
          <ac:chgData name="Fatima Azzahra" userId="039cf420-53de-473d-b2df-bb8e2c655e31" providerId="ADAL" clId="{24BAAB07-C743-4149-B9F2-E525FB111C31}" dt="2024-05-22T08:08:16.575" v="153" actId="20577"/>
          <ac:spMkLst>
            <pc:docMk/>
            <pc:sldMk cId="548249620" sldId="1348"/>
            <ac:spMk id="17" creationId="{4576781A-D8D3-E224-FFFD-71040C25D1F3}"/>
          </ac:spMkLst>
        </pc:spChg>
        <pc:spChg chg="mod">
          <ac:chgData name="Fatima Azzahra" userId="039cf420-53de-473d-b2df-bb8e2c655e31" providerId="ADAL" clId="{24BAAB07-C743-4149-B9F2-E525FB111C31}" dt="2024-05-22T08:08:27.283" v="159" actId="20577"/>
          <ac:spMkLst>
            <pc:docMk/>
            <pc:sldMk cId="548249620" sldId="1348"/>
            <ac:spMk id="18" creationId="{39E8C895-3568-7E51-E506-CDD329B400F9}"/>
          </ac:spMkLst>
        </pc:spChg>
        <pc:spChg chg="mod">
          <ac:chgData name="Fatima Azzahra" userId="039cf420-53de-473d-b2df-bb8e2c655e31" providerId="ADAL" clId="{24BAAB07-C743-4149-B9F2-E525FB111C31}" dt="2024-05-22T08:04:54.580" v="91" actId="1076"/>
          <ac:spMkLst>
            <pc:docMk/>
            <pc:sldMk cId="548249620" sldId="1348"/>
            <ac:spMk id="30" creationId="{8DB6475D-BD4A-24E2-CD12-A1264775BCDA}"/>
          </ac:spMkLst>
        </pc:spChg>
        <pc:spChg chg="mod">
          <ac:chgData name="Fatima Azzahra" userId="039cf420-53de-473d-b2df-bb8e2c655e31" providerId="ADAL" clId="{24BAAB07-C743-4149-B9F2-E525FB111C31}" dt="2024-05-22T08:03:34.467" v="40" actId="20577"/>
          <ac:spMkLst>
            <pc:docMk/>
            <pc:sldMk cId="548249620" sldId="1348"/>
            <ac:spMk id="31" creationId="{E5B0B608-9849-2A44-2A34-57AEB1D6F625}"/>
          </ac:spMkLst>
        </pc:spChg>
        <pc:spChg chg="mod">
          <ac:chgData name="Fatima Azzahra" userId="039cf420-53de-473d-b2df-bb8e2c655e31" providerId="ADAL" clId="{24BAAB07-C743-4149-B9F2-E525FB111C31}" dt="2024-05-22T08:03:49.323" v="46" actId="20577"/>
          <ac:spMkLst>
            <pc:docMk/>
            <pc:sldMk cId="548249620" sldId="1348"/>
            <ac:spMk id="32" creationId="{9320623F-CAFB-9B32-AFAD-8BE3D9AF76DB}"/>
          </ac:spMkLst>
        </pc:spChg>
        <pc:spChg chg="mod">
          <ac:chgData name="Fatima Azzahra" userId="039cf420-53de-473d-b2df-bb8e2c655e31" providerId="ADAL" clId="{24BAAB07-C743-4149-B9F2-E525FB111C31}" dt="2024-05-22T08:06:20.910" v="111" actId="20577"/>
          <ac:spMkLst>
            <pc:docMk/>
            <pc:sldMk cId="548249620" sldId="1348"/>
            <ac:spMk id="41" creationId="{961F8DAD-CFCC-45A7-7AC4-9C095CDE09CE}"/>
          </ac:spMkLst>
        </pc:spChg>
        <pc:spChg chg="mod">
          <ac:chgData name="Fatima Azzahra" userId="039cf420-53de-473d-b2df-bb8e2c655e31" providerId="ADAL" clId="{24BAAB07-C743-4149-B9F2-E525FB111C31}" dt="2024-05-22T08:06:38.546" v="120" actId="20577"/>
          <ac:spMkLst>
            <pc:docMk/>
            <pc:sldMk cId="548249620" sldId="1348"/>
            <ac:spMk id="43" creationId="{327CF133-7FF2-83EF-61B8-38A1A8C1B4C4}"/>
          </ac:spMkLst>
        </pc:spChg>
        <pc:spChg chg="mod">
          <ac:chgData name="Fatima Azzahra" userId="039cf420-53de-473d-b2df-bb8e2c655e31" providerId="ADAL" clId="{24BAAB07-C743-4149-B9F2-E525FB111C31}" dt="2024-05-22T08:06:49.101" v="127" actId="20577"/>
          <ac:spMkLst>
            <pc:docMk/>
            <pc:sldMk cId="548249620" sldId="1348"/>
            <ac:spMk id="45" creationId="{CEA28201-9FA5-F8A4-C1AF-F18C9275195E}"/>
          </ac:spMkLst>
        </pc:spChg>
        <pc:spChg chg="mod">
          <ac:chgData name="Fatima Azzahra" userId="039cf420-53de-473d-b2df-bb8e2c655e31" providerId="ADAL" clId="{24BAAB07-C743-4149-B9F2-E525FB111C31}" dt="2024-05-22T08:05:08.662" v="92" actId="1076"/>
          <ac:spMkLst>
            <pc:docMk/>
            <pc:sldMk cId="548249620" sldId="1348"/>
            <ac:spMk id="46" creationId="{489CF19F-5482-6A1D-F5D4-184DCED6EC52}"/>
          </ac:spMkLst>
        </pc:spChg>
        <pc:spChg chg="mod">
          <ac:chgData name="Fatima Azzahra" userId="039cf420-53de-473d-b2df-bb8e2c655e31" providerId="ADAL" clId="{24BAAB07-C743-4149-B9F2-E525FB111C31}" dt="2024-05-22T08:06:05.899" v="101" actId="1076"/>
          <ac:spMkLst>
            <pc:docMk/>
            <pc:sldMk cId="548249620" sldId="1348"/>
            <ac:spMk id="47" creationId="{562FED00-90C6-1C05-B2FC-BD135A9EB817}"/>
          </ac:spMkLst>
        </pc:spChg>
        <pc:spChg chg="mod">
          <ac:chgData name="Fatima Azzahra" userId="039cf420-53de-473d-b2df-bb8e2c655e31" providerId="ADAL" clId="{24BAAB07-C743-4149-B9F2-E525FB111C31}" dt="2024-05-22T08:09:53.611" v="217" actId="1076"/>
          <ac:spMkLst>
            <pc:docMk/>
            <pc:sldMk cId="548249620" sldId="1348"/>
            <ac:spMk id="50" creationId="{29206BDF-8541-3F72-9282-4DA1EFA8B8D5}"/>
          </ac:spMkLst>
        </pc:spChg>
      </pc:sldChg>
      <pc:sldChg chg="modSp mod">
        <pc:chgData name="Fatima Azzahra" userId="039cf420-53de-473d-b2df-bb8e2c655e31" providerId="ADAL" clId="{24BAAB07-C743-4149-B9F2-E525FB111C31}" dt="2024-06-04T10:03:29.220" v="723" actId="20577"/>
        <pc:sldMkLst>
          <pc:docMk/>
          <pc:sldMk cId="1294231122" sldId="1349"/>
        </pc:sldMkLst>
        <pc:spChg chg="mod">
          <ac:chgData name="Fatima Azzahra" userId="039cf420-53de-473d-b2df-bb8e2c655e31" providerId="ADAL" clId="{24BAAB07-C743-4149-B9F2-E525FB111C31}" dt="2024-06-04T10:03:29.220" v="723" actId="20577"/>
          <ac:spMkLst>
            <pc:docMk/>
            <pc:sldMk cId="1294231122" sldId="1349"/>
            <ac:spMk id="6" creationId="{700AA444-84B5-9CF0-774D-0F57EA4A083A}"/>
          </ac:spMkLst>
        </pc:spChg>
      </pc:sldChg>
      <pc:sldChg chg="addSp modSp mod">
        <pc:chgData name="Fatima Azzahra" userId="039cf420-53de-473d-b2df-bb8e2c655e31" providerId="ADAL" clId="{24BAAB07-C743-4149-B9F2-E525FB111C31}" dt="2024-05-22T08:11:47.537" v="246" actId="1076"/>
        <pc:sldMkLst>
          <pc:docMk/>
          <pc:sldMk cId="633385209" sldId="1351"/>
        </pc:sldMkLst>
        <pc:spChg chg="mod">
          <ac:chgData name="Fatima Azzahra" userId="039cf420-53de-473d-b2df-bb8e2c655e31" providerId="ADAL" clId="{24BAAB07-C743-4149-B9F2-E525FB111C31}" dt="2024-05-22T08:10:48.983" v="238" actId="20577"/>
          <ac:spMkLst>
            <pc:docMk/>
            <pc:sldMk cId="633385209" sldId="1351"/>
            <ac:spMk id="6" creationId="{700AA444-84B5-9CF0-774D-0F57EA4A083A}"/>
          </ac:spMkLst>
        </pc:spChg>
        <pc:picChg chg="add mod">
          <ac:chgData name="Fatima Azzahra" userId="039cf420-53de-473d-b2df-bb8e2c655e31" providerId="ADAL" clId="{24BAAB07-C743-4149-B9F2-E525FB111C31}" dt="2024-05-22T08:11:47.537" v="246" actId="1076"/>
          <ac:picMkLst>
            <pc:docMk/>
            <pc:sldMk cId="633385209" sldId="1351"/>
            <ac:picMk id="4" creationId="{D14D4DEF-7A1B-2985-3A28-CD356FD1EEB2}"/>
          </ac:picMkLst>
        </pc:picChg>
      </pc:sldChg>
      <pc:sldChg chg="modSp mod">
        <pc:chgData name="Fatima Azzahra" userId="039cf420-53de-473d-b2df-bb8e2c655e31" providerId="ADAL" clId="{24BAAB07-C743-4149-B9F2-E525FB111C31}" dt="2024-05-22T08:16:33.460" v="294" actId="13926"/>
        <pc:sldMkLst>
          <pc:docMk/>
          <pc:sldMk cId="621024297" sldId="1353"/>
        </pc:sldMkLst>
        <pc:spChg chg="mod">
          <ac:chgData name="Fatima Azzahra" userId="039cf420-53de-473d-b2df-bb8e2c655e31" providerId="ADAL" clId="{24BAAB07-C743-4149-B9F2-E525FB111C31}" dt="2024-05-22T08:16:33.460" v="294" actId="13926"/>
          <ac:spMkLst>
            <pc:docMk/>
            <pc:sldMk cId="621024297" sldId="1353"/>
            <ac:spMk id="7" creationId="{9292DA86-E335-4D21-FAE6-AA9DDE91323F}"/>
          </ac:spMkLst>
        </pc:spChg>
      </pc:sldChg>
      <pc:sldChg chg="addSp modSp mod">
        <pc:chgData name="Fatima Azzahra" userId="039cf420-53de-473d-b2df-bb8e2c655e31" providerId="ADAL" clId="{24BAAB07-C743-4149-B9F2-E525FB111C31}" dt="2024-05-22T08:23:29.191" v="351" actId="13926"/>
        <pc:sldMkLst>
          <pc:docMk/>
          <pc:sldMk cId="1516367178" sldId="1355"/>
        </pc:sldMkLst>
        <pc:spChg chg="add mod">
          <ac:chgData name="Fatima Azzahra" userId="039cf420-53de-473d-b2df-bb8e2c655e31" providerId="ADAL" clId="{24BAAB07-C743-4149-B9F2-E525FB111C31}" dt="2024-05-22T08:23:29.191" v="351" actId="13926"/>
          <ac:spMkLst>
            <pc:docMk/>
            <pc:sldMk cId="1516367178" sldId="1355"/>
            <ac:spMk id="2" creationId="{35E808CB-E3C8-CEEB-B0B7-E43F00FDE5A7}"/>
          </ac:spMkLst>
        </pc:spChg>
      </pc:sldChg>
      <pc:sldChg chg="modSp mod">
        <pc:chgData name="Fatima Azzahra" userId="039cf420-53de-473d-b2df-bb8e2c655e31" providerId="ADAL" clId="{24BAAB07-C743-4149-B9F2-E525FB111C31}" dt="2024-05-22T08:24:14.552" v="384" actId="20577"/>
        <pc:sldMkLst>
          <pc:docMk/>
          <pc:sldMk cId="2377010980" sldId="1356"/>
        </pc:sldMkLst>
        <pc:spChg chg="mod">
          <ac:chgData name="Fatima Azzahra" userId="039cf420-53de-473d-b2df-bb8e2c655e31" providerId="ADAL" clId="{24BAAB07-C743-4149-B9F2-E525FB111C31}" dt="2024-05-22T08:23:58.996" v="379" actId="20577"/>
          <ac:spMkLst>
            <pc:docMk/>
            <pc:sldMk cId="2377010980" sldId="1356"/>
            <ac:spMk id="2" creationId="{D50912FB-06F4-1DA5-3741-93F0E6FF8A38}"/>
          </ac:spMkLst>
        </pc:spChg>
        <pc:spChg chg="mod">
          <ac:chgData name="Fatima Azzahra" userId="039cf420-53de-473d-b2df-bb8e2c655e31" providerId="ADAL" clId="{24BAAB07-C743-4149-B9F2-E525FB111C31}" dt="2024-05-22T08:24:14.552" v="384" actId="20577"/>
          <ac:spMkLst>
            <pc:docMk/>
            <pc:sldMk cId="2377010980" sldId="1356"/>
            <ac:spMk id="3" creationId="{0C1C4E9F-7993-B52C-AC84-814551BECF75}"/>
          </ac:spMkLst>
        </pc:spChg>
      </pc:sldChg>
      <pc:sldChg chg="modSp mod">
        <pc:chgData name="Fatima Azzahra" userId="039cf420-53de-473d-b2df-bb8e2c655e31" providerId="ADAL" clId="{24BAAB07-C743-4149-B9F2-E525FB111C31}" dt="2024-05-22T08:25:47.060" v="407" actId="13926"/>
        <pc:sldMkLst>
          <pc:docMk/>
          <pc:sldMk cId="4144310240" sldId="1362"/>
        </pc:sldMkLst>
        <pc:spChg chg="mod">
          <ac:chgData name="Fatima Azzahra" userId="039cf420-53de-473d-b2df-bb8e2c655e31" providerId="ADAL" clId="{24BAAB07-C743-4149-B9F2-E525FB111C31}" dt="2024-05-22T08:25:47.060" v="407" actId="13926"/>
          <ac:spMkLst>
            <pc:docMk/>
            <pc:sldMk cId="4144310240" sldId="1362"/>
            <ac:spMk id="2" creationId="{00000000-0000-0000-0000-000000000000}"/>
          </ac:spMkLst>
        </pc:spChg>
      </pc:sldChg>
      <pc:sldChg chg="addSp delSp modSp add mod">
        <pc:chgData name="Fatima Azzahra" userId="039cf420-53de-473d-b2df-bb8e2c655e31" providerId="ADAL" clId="{24BAAB07-C743-4149-B9F2-E525FB111C31}" dt="2024-05-22T08:15:02.312" v="289" actId="1076"/>
        <pc:sldMkLst>
          <pc:docMk/>
          <pc:sldMk cId="1871058493" sldId="1364"/>
        </pc:sldMkLst>
        <pc:spChg chg="mod">
          <ac:chgData name="Fatima Azzahra" userId="039cf420-53de-473d-b2df-bb8e2c655e31" providerId="ADAL" clId="{24BAAB07-C743-4149-B9F2-E525FB111C31}" dt="2024-05-22T08:14:48.191" v="283" actId="1076"/>
          <ac:spMkLst>
            <pc:docMk/>
            <pc:sldMk cId="1871058493" sldId="1364"/>
            <ac:spMk id="6" creationId="{700AA444-84B5-9CF0-774D-0F57EA4A083A}"/>
          </ac:spMkLst>
        </pc:spChg>
        <pc:picChg chg="add mod">
          <ac:chgData name="Fatima Azzahra" userId="039cf420-53de-473d-b2df-bb8e2c655e31" providerId="ADAL" clId="{24BAAB07-C743-4149-B9F2-E525FB111C31}" dt="2024-05-22T08:14:56.885" v="286" actId="1076"/>
          <ac:picMkLst>
            <pc:docMk/>
            <pc:sldMk cId="1871058493" sldId="1364"/>
            <ac:picMk id="4" creationId="{3401DCC5-ED52-0649-1498-5B8CD66FE4B5}"/>
          </ac:picMkLst>
        </pc:picChg>
        <pc:picChg chg="add mod">
          <ac:chgData name="Fatima Azzahra" userId="039cf420-53de-473d-b2df-bb8e2c655e31" providerId="ADAL" clId="{24BAAB07-C743-4149-B9F2-E525FB111C31}" dt="2024-05-22T08:14:58.675" v="287" actId="1076"/>
          <ac:picMkLst>
            <pc:docMk/>
            <pc:sldMk cId="1871058493" sldId="1364"/>
            <ac:picMk id="8" creationId="{0765C1E4-D279-3698-B5CA-B9FF391117DB}"/>
          </ac:picMkLst>
        </pc:picChg>
        <pc:picChg chg="add mod">
          <ac:chgData name="Fatima Azzahra" userId="039cf420-53de-473d-b2df-bb8e2c655e31" providerId="ADAL" clId="{24BAAB07-C743-4149-B9F2-E525FB111C31}" dt="2024-05-22T08:15:02.312" v="289" actId="1076"/>
          <ac:picMkLst>
            <pc:docMk/>
            <pc:sldMk cId="1871058493" sldId="1364"/>
            <ac:picMk id="10" creationId="{EBD00EE0-57D4-DD01-78F3-180E3FEB91DF}"/>
          </ac:picMkLst>
        </pc:picChg>
        <pc:picChg chg="add del mod">
          <ac:chgData name="Fatima Azzahra" userId="039cf420-53de-473d-b2df-bb8e2c655e31" providerId="ADAL" clId="{24BAAB07-C743-4149-B9F2-E525FB111C31}" dt="2024-05-22T08:14:29.574" v="275" actId="478"/>
          <ac:picMkLst>
            <pc:docMk/>
            <pc:sldMk cId="1871058493" sldId="1364"/>
            <ac:picMk id="12" creationId="{689E8F3F-EFC1-7022-92A0-E5DB166BC6CB}"/>
          </ac:picMkLst>
        </pc:picChg>
      </pc:sldChg>
      <pc:sldChg chg="delSp modSp add mod">
        <pc:chgData name="Fatima Azzahra" userId="039cf420-53de-473d-b2df-bb8e2c655e31" providerId="ADAL" clId="{24BAAB07-C743-4149-B9F2-E525FB111C31}" dt="2024-05-22T08:23:04.686" v="343" actId="478"/>
        <pc:sldMkLst>
          <pc:docMk/>
          <pc:sldMk cId="1828137057" sldId="1365"/>
        </pc:sldMkLst>
        <pc:spChg chg="mod">
          <ac:chgData name="Fatima Azzahra" userId="039cf420-53de-473d-b2df-bb8e2c655e31" providerId="ADAL" clId="{24BAAB07-C743-4149-B9F2-E525FB111C31}" dt="2024-05-22T08:23:00.633" v="341" actId="13926"/>
          <ac:spMkLst>
            <pc:docMk/>
            <pc:sldMk cId="1828137057" sldId="1365"/>
            <ac:spMk id="4" creationId="{946E3BB3-E833-78A3-8482-10782123CD27}"/>
          </ac:spMkLst>
        </pc:spChg>
        <pc:spChg chg="mod">
          <ac:chgData name="Fatima Azzahra" userId="039cf420-53de-473d-b2df-bb8e2c655e31" providerId="ADAL" clId="{24BAAB07-C743-4149-B9F2-E525FB111C31}" dt="2024-05-22T08:23:03.083" v="342" actId="13926"/>
          <ac:spMkLst>
            <pc:docMk/>
            <pc:sldMk cId="1828137057" sldId="1365"/>
            <ac:spMk id="5" creationId="{2D6DCA85-DC67-D5CC-FAD3-3C167364207D}"/>
          </ac:spMkLst>
        </pc:spChg>
        <pc:spChg chg="mod">
          <ac:chgData name="Fatima Azzahra" userId="039cf420-53de-473d-b2df-bb8e2c655e31" providerId="ADAL" clId="{24BAAB07-C743-4149-B9F2-E525FB111C31}" dt="2024-05-22T08:22:57.109" v="340" actId="20577"/>
          <ac:spMkLst>
            <pc:docMk/>
            <pc:sldMk cId="1828137057" sldId="1365"/>
            <ac:spMk id="6" creationId="{D13EDA44-4361-6E1B-0416-438F955D7EEC}"/>
          </ac:spMkLst>
        </pc:spChg>
        <pc:picChg chg="del">
          <ac:chgData name="Fatima Azzahra" userId="039cf420-53de-473d-b2df-bb8e2c655e31" providerId="ADAL" clId="{24BAAB07-C743-4149-B9F2-E525FB111C31}" dt="2024-05-22T08:23:04.686" v="343" actId="478"/>
          <ac:picMkLst>
            <pc:docMk/>
            <pc:sldMk cId="1828137057" sldId="1365"/>
            <ac:picMk id="9" creationId="{E3514050-DBC4-069B-BA00-3FF6E08555FA}"/>
          </ac:picMkLst>
        </pc:picChg>
      </pc:sldChg>
      <pc:sldMasterChg chg="del delSldLayout">
        <pc:chgData name="Fatima Azzahra" userId="039cf420-53de-473d-b2df-bb8e2c655e31" providerId="ADAL" clId="{24BAAB07-C743-4149-B9F2-E525FB111C31}" dt="2024-05-22T08:51:49.005" v="715" actId="47"/>
        <pc:sldMasterMkLst>
          <pc:docMk/>
          <pc:sldMasterMk cId="1123804727" sldId="2147483839"/>
        </pc:sldMasterMkLst>
        <pc:sldLayoutChg chg="del">
          <pc:chgData name="Fatima Azzahra" userId="039cf420-53de-473d-b2df-bb8e2c655e31" providerId="ADAL" clId="{24BAAB07-C743-4149-B9F2-E525FB111C31}" dt="2024-05-22T08:51:49.005" v="715" actId="47"/>
          <pc:sldLayoutMkLst>
            <pc:docMk/>
            <pc:sldMasterMk cId="1123804727" sldId="2147483839"/>
            <pc:sldLayoutMk cId="3452195229" sldId="2147483840"/>
          </pc:sldLayoutMkLst>
        </pc:sldLayoutChg>
        <pc:sldLayoutChg chg="del">
          <pc:chgData name="Fatima Azzahra" userId="039cf420-53de-473d-b2df-bb8e2c655e31" providerId="ADAL" clId="{24BAAB07-C743-4149-B9F2-E525FB111C31}" dt="2024-05-22T08:51:49.005" v="715" actId="47"/>
          <pc:sldLayoutMkLst>
            <pc:docMk/>
            <pc:sldMasterMk cId="1123804727" sldId="2147483839"/>
            <pc:sldLayoutMk cId="69704214" sldId="2147483841"/>
          </pc:sldLayoutMkLst>
        </pc:sldLayoutChg>
        <pc:sldLayoutChg chg="del">
          <pc:chgData name="Fatima Azzahra" userId="039cf420-53de-473d-b2df-bb8e2c655e31" providerId="ADAL" clId="{24BAAB07-C743-4149-B9F2-E525FB111C31}" dt="2024-05-22T08:51:49.005" v="715" actId="47"/>
          <pc:sldLayoutMkLst>
            <pc:docMk/>
            <pc:sldMasterMk cId="1123804727" sldId="2147483839"/>
            <pc:sldLayoutMk cId="777399626" sldId="2147483842"/>
          </pc:sldLayoutMkLst>
        </pc:sldLayoutChg>
        <pc:sldLayoutChg chg="del">
          <pc:chgData name="Fatima Azzahra" userId="039cf420-53de-473d-b2df-bb8e2c655e31" providerId="ADAL" clId="{24BAAB07-C743-4149-B9F2-E525FB111C31}" dt="2024-05-22T08:51:49.005" v="715" actId="47"/>
          <pc:sldLayoutMkLst>
            <pc:docMk/>
            <pc:sldMasterMk cId="1123804727" sldId="2147483839"/>
            <pc:sldLayoutMk cId="2884473678" sldId="2147483843"/>
          </pc:sldLayoutMkLst>
        </pc:sldLayoutChg>
        <pc:sldLayoutChg chg="del">
          <pc:chgData name="Fatima Azzahra" userId="039cf420-53de-473d-b2df-bb8e2c655e31" providerId="ADAL" clId="{24BAAB07-C743-4149-B9F2-E525FB111C31}" dt="2024-05-22T08:51:49.005" v="715" actId="47"/>
          <pc:sldLayoutMkLst>
            <pc:docMk/>
            <pc:sldMasterMk cId="1123804727" sldId="2147483839"/>
            <pc:sldLayoutMk cId="131464960" sldId="2147483844"/>
          </pc:sldLayoutMkLst>
        </pc:sldLayoutChg>
        <pc:sldLayoutChg chg="del">
          <pc:chgData name="Fatima Azzahra" userId="039cf420-53de-473d-b2df-bb8e2c655e31" providerId="ADAL" clId="{24BAAB07-C743-4149-B9F2-E525FB111C31}" dt="2024-05-22T08:51:49.005" v="715" actId="47"/>
          <pc:sldLayoutMkLst>
            <pc:docMk/>
            <pc:sldMasterMk cId="1123804727" sldId="2147483839"/>
            <pc:sldLayoutMk cId="4275576629" sldId="2147483845"/>
          </pc:sldLayoutMkLst>
        </pc:sldLayoutChg>
        <pc:sldLayoutChg chg="del">
          <pc:chgData name="Fatima Azzahra" userId="039cf420-53de-473d-b2df-bb8e2c655e31" providerId="ADAL" clId="{24BAAB07-C743-4149-B9F2-E525FB111C31}" dt="2024-05-22T08:51:49.005" v="715" actId="47"/>
          <pc:sldLayoutMkLst>
            <pc:docMk/>
            <pc:sldMasterMk cId="1123804727" sldId="2147483839"/>
            <pc:sldLayoutMk cId="2145544524" sldId="2147483846"/>
          </pc:sldLayoutMkLst>
        </pc:sldLayoutChg>
        <pc:sldLayoutChg chg="del">
          <pc:chgData name="Fatima Azzahra" userId="039cf420-53de-473d-b2df-bb8e2c655e31" providerId="ADAL" clId="{24BAAB07-C743-4149-B9F2-E525FB111C31}" dt="2024-05-22T08:51:49.005" v="715" actId="47"/>
          <pc:sldLayoutMkLst>
            <pc:docMk/>
            <pc:sldMasterMk cId="1123804727" sldId="2147483839"/>
            <pc:sldLayoutMk cId="3329096696" sldId="2147483847"/>
          </pc:sldLayoutMkLst>
        </pc:sldLayoutChg>
        <pc:sldLayoutChg chg="del">
          <pc:chgData name="Fatima Azzahra" userId="039cf420-53de-473d-b2df-bb8e2c655e31" providerId="ADAL" clId="{24BAAB07-C743-4149-B9F2-E525FB111C31}" dt="2024-05-22T08:51:49.005" v="715" actId="47"/>
          <pc:sldLayoutMkLst>
            <pc:docMk/>
            <pc:sldMasterMk cId="1123804727" sldId="2147483839"/>
            <pc:sldLayoutMk cId="128215325" sldId="2147483848"/>
          </pc:sldLayoutMkLst>
        </pc:sldLayoutChg>
        <pc:sldLayoutChg chg="del">
          <pc:chgData name="Fatima Azzahra" userId="039cf420-53de-473d-b2df-bb8e2c655e31" providerId="ADAL" clId="{24BAAB07-C743-4149-B9F2-E525FB111C31}" dt="2024-05-22T08:51:49.005" v="715" actId="47"/>
          <pc:sldLayoutMkLst>
            <pc:docMk/>
            <pc:sldMasterMk cId="1123804727" sldId="2147483839"/>
            <pc:sldLayoutMk cId="1668995088" sldId="2147483849"/>
          </pc:sldLayoutMkLst>
        </pc:sldLayoutChg>
        <pc:sldLayoutChg chg="del">
          <pc:chgData name="Fatima Azzahra" userId="039cf420-53de-473d-b2df-bb8e2c655e31" providerId="ADAL" clId="{24BAAB07-C743-4149-B9F2-E525FB111C31}" dt="2024-05-22T08:51:49.005" v="715" actId="47"/>
          <pc:sldLayoutMkLst>
            <pc:docMk/>
            <pc:sldMasterMk cId="1123804727" sldId="2147483839"/>
            <pc:sldLayoutMk cId="328288885" sldId="2147483850"/>
          </pc:sldLayoutMkLst>
        </pc:sldLayoutChg>
      </pc:sldMasterChg>
      <pc:sldMasterChg chg="del delSldLayout">
        <pc:chgData name="Fatima Azzahra" userId="039cf420-53de-473d-b2df-bb8e2c655e31" providerId="ADAL" clId="{24BAAB07-C743-4149-B9F2-E525FB111C31}" dt="2024-05-22T08:25:42.730" v="406" actId="47"/>
        <pc:sldMasterMkLst>
          <pc:docMk/>
          <pc:sldMasterMk cId="3659946456" sldId="2147483851"/>
        </pc:sldMasterMkLst>
        <pc:sldLayoutChg chg="del">
          <pc:chgData name="Fatima Azzahra" userId="039cf420-53de-473d-b2df-bb8e2c655e31" providerId="ADAL" clId="{24BAAB07-C743-4149-B9F2-E525FB111C31}" dt="2024-05-22T08:25:42.730" v="406" actId="47"/>
          <pc:sldLayoutMkLst>
            <pc:docMk/>
            <pc:sldMasterMk cId="3659946456" sldId="2147483851"/>
            <pc:sldLayoutMk cId="241217732" sldId="2147483852"/>
          </pc:sldLayoutMkLst>
        </pc:sldLayoutChg>
        <pc:sldLayoutChg chg="del">
          <pc:chgData name="Fatima Azzahra" userId="039cf420-53de-473d-b2df-bb8e2c655e31" providerId="ADAL" clId="{24BAAB07-C743-4149-B9F2-E525FB111C31}" dt="2024-05-22T08:25:42.730" v="406" actId="47"/>
          <pc:sldLayoutMkLst>
            <pc:docMk/>
            <pc:sldMasterMk cId="3659946456" sldId="2147483851"/>
            <pc:sldLayoutMk cId="133538661" sldId="2147483853"/>
          </pc:sldLayoutMkLst>
        </pc:sldLayoutChg>
        <pc:sldLayoutChg chg="del">
          <pc:chgData name="Fatima Azzahra" userId="039cf420-53de-473d-b2df-bb8e2c655e31" providerId="ADAL" clId="{24BAAB07-C743-4149-B9F2-E525FB111C31}" dt="2024-05-22T08:25:42.730" v="406" actId="47"/>
          <pc:sldLayoutMkLst>
            <pc:docMk/>
            <pc:sldMasterMk cId="3659946456" sldId="2147483851"/>
            <pc:sldLayoutMk cId="2852952686" sldId="2147483854"/>
          </pc:sldLayoutMkLst>
        </pc:sldLayoutChg>
        <pc:sldLayoutChg chg="del">
          <pc:chgData name="Fatima Azzahra" userId="039cf420-53de-473d-b2df-bb8e2c655e31" providerId="ADAL" clId="{24BAAB07-C743-4149-B9F2-E525FB111C31}" dt="2024-05-22T08:25:42.730" v="406" actId="47"/>
          <pc:sldLayoutMkLst>
            <pc:docMk/>
            <pc:sldMasterMk cId="3659946456" sldId="2147483851"/>
            <pc:sldLayoutMk cId="3030218110" sldId="2147483855"/>
          </pc:sldLayoutMkLst>
        </pc:sldLayoutChg>
        <pc:sldLayoutChg chg="del">
          <pc:chgData name="Fatima Azzahra" userId="039cf420-53de-473d-b2df-bb8e2c655e31" providerId="ADAL" clId="{24BAAB07-C743-4149-B9F2-E525FB111C31}" dt="2024-05-22T08:25:42.730" v="406" actId="47"/>
          <pc:sldLayoutMkLst>
            <pc:docMk/>
            <pc:sldMasterMk cId="3659946456" sldId="2147483851"/>
            <pc:sldLayoutMk cId="2290772349" sldId="2147483856"/>
          </pc:sldLayoutMkLst>
        </pc:sldLayoutChg>
        <pc:sldLayoutChg chg="del">
          <pc:chgData name="Fatima Azzahra" userId="039cf420-53de-473d-b2df-bb8e2c655e31" providerId="ADAL" clId="{24BAAB07-C743-4149-B9F2-E525FB111C31}" dt="2024-05-22T08:25:42.730" v="406" actId="47"/>
          <pc:sldLayoutMkLst>
            <pc:docMk/>
            <pc:sldMasterMk cId="3659946456" sldId="2147483851"/>
            <pc:sldLayoutMk cId="1541020140" sldId="2147483857"/>
          </pc:sldLayoutMkLst>
        </pc:sldLayoutChg>
        <pc:sldLayoutChg chg="del">
          <pc:chgData name="Fatima Azzahra" userId="039cf420-53de-473d-b2df-bb8e2c655e31" providerId="ADAL" clId="{24BAAB07-C743-4149-B9F2-E525FB111C31}" dt="2024-05-22T08:25:42.730" v="406" actId="47"/>
          <pc:sldLayoutMkLst>
            <pc:docMk/>
            <pc:sldMasterMk cId="3659946456" sldId="2147483851"/>
            <pc:sldLayoutMk cId="4294193269" sldId="2147483858"/>
          </pc:sldLayoutMkLst>
        </pc:sldLayoutChg>
        <pc:sldLayoutChg chg="del">
          <pc:chgData name="Fatima Azzahra" userId="039cf420-53de-473d-b2df-bb8e2c655e31" providerId="ADAL" clId="{24BAAB07-C743-4149-B9F2-E525FB111C31}" dt="2024-05-22T08:25:42.730" v="406" actId="47"/>
          <pc:sldLayoutMkLst>
            <pc:docMk/>
            <pc:sldMasterMk cId="3659946456" sldId="2147483851"/>
            <pc:sldLayoutMk cId="324548765" sldId="2147483859"/>
          </pc:sldLayoutMkLst>
        </pc:sldLayoutChg>
        <pc:sldLayoutChg chg="del">
          <pc:chgData name="Fatima Azzahra" userId="039cf420-53de-473d-b2df-bb8e2c655e31" providerId="ADAL" clId="{24BAAB07-C743-4149-B9F2-E525FB111C31}" dt="2024-05-22T08:25:42.730" v="406" actId="47"/>
          <pc:sldLayoutMkLst>
            <pc:docMk/>
            <pc:sldMasterMk cId="3659946456" sldId="2147483851"/>
            <pc:sldLayoutMk cId="1278260074" sldId="2147483860"/>
          </pc:sldLayoutMkLst>
        </pc:sldLayoutChg>
        <pc:sldLayoutChg chg="del">
          <pc:chgData name="Fatima Azzahra" userId="039cf420-53de-473d-b2df-bb8e2c655e31" providerId="ADAL" clId="{24BAAB07-C743-4149-B9F2-E525FB111C31}" dt="2024-05-22T08:25:42.730" v="406" actId="47"/>
          <pc:sldLayoutMkLst>
            <pc:docMk/>
            <pc:sldMasterMk cId="3659946456" sldId="2147483851"/>
            <pc:sldLayoutMk cId="4119547747" sldId="2147483861"/>
          </pc:sldLayoutMkLst>
        </pc:sldLayoutChg>
        <pc:sldLayoutChg chg="del">
          <pc:chgData name="Fatima Azzahra" userId="039cf420-53de-473d-b2df-bb8e2c655e31" providerId="ADAL" clId="{24BAAB07-C743-4149-B9F2-E525FB111C31}" dt="2024-05-22T08:25:42.730" v="406" actId="47"/>
          <pc:sldLayoutMkLst>
            <pc:docMk/>
            <pc:sldMasterMk cId="3659946456" sldId="2147483851"/>
            <pc:sldLayoutMk cId="610771426" sldId="2147483862"/>
          </pc:sldLayoutMkLst>
        </pc:sldLayoutChg>
      </pc:sldMasterChg>
    </pc:docChg>
  </pc:docChgLst>
  <pc:docChgLst>
    <pc:chgData name="Liezl Botha" userId="S::liezl.botha@wearemci.com::8f6f4871-9427-45a3-acf1-24c5dca87017" providerId="AD" clId="Web-{3A8594A7-89D4-49C9-0680-45AD4335A33A}"/>
    <pc:docChg chg="addSld delSld">
      <pc:chgData name="Liezl Botha" userId="S::liezl.botha@wearemci.com::8f6f4871-9427-45a3-acf1-24c5dca87017" providerId="AD" clId="Web-{3A8594A7-89D4-49C9-0680-45AD4335A33A}" dt="2024-08-09T12:45:07.844" v="3"/>
      <pc:docMkLst>
        <pc:docMk/>
      </pc:docMkLst>
      <pc:sldChg chg="del">
        <pc:chgData name="Liezl Botha" userId="S::liezl.botha@wearemci.com::8f6f4871-9427-45a3-acf1-24c5dca87017" providerId="AD" clId="Web-{3A8594A7-89D4-49C9-0680-45AD4335A33A}" dt="2024-08-09T12:44:40.656" v="1"/>
        <pc:sldMkLst>
          <pc:docMk/>
          <pc:sldMk cId="565030267" sldId="1330"/>
        </pc:sldMkLst>
      </pc:sldChg>
      <pc:sldChg chg="del">
        <pc:chgData name="Liezl Botha" userId="S::liezl.botha@wearemci.com::8f6f4871-9427-45a3-acf1-24c5dca87017" providerId="AD" clId="Web-{3A8594A7-89D4-49C9-0680-45AD4335A33A}" dt="2024-08-09T12:45:07.844" v="3"/>
        <pc:sldMkLst>
          <pc:docMk/>
          <pc:sldMk cId="4215389432" sldId="1374"/>
        </pc:sldMkLst>
      </pc:sldChg>
      <pc:sldChg chg="add">
        <pc:chgData name="Liezl Botha" userId="S::liezl.botha@wearemci.com::8f6f4871-9427-45a3-acf1-24c5dca87017" providerId="AD" clId="Web-{3A8594A7-89D4-49C9-0680-45AD4335A33A}" dt="2024-08-09T12:44:37.280" v="0"/>
        <pc:sldMkLst>
          <pc:docMk/>
          <pc:sldMk cId="994934783" sldId="1380"/>
        </pc:sldMkLst>
      </pc:sldChg>
      <pc:sldChg chg="add">
        <pc:chgData name="Liezl Botha" userId="S::liezl.botha@wearemci.com::8f6f4871-9427-45a3-acf1-24c5dca87017" providerId="AD" clId="Web-{3A8594A7-89D4-49C9-0680-45AD4335A33A}" dt="2024-08-09T12:45:04.360" v="2"/>
        <pc:sldMkLst>
          <pc:docMk/>
          <pc:sldMk cId="570774530" sldId="1381"/>
        </pc:sldMkLst>
      </pc:sldChg>
    </pc:docChg>
  </pc:docChgLst>
  <pc:docChgLst>
    <pc:chgData name="Liezl Botha" userId="8f6f4871-9427-45a3-acf1-24c5dca87017" providerId="ADAL" clId="{131A05EE-489C-45AB-97DC-D9F3F51A1475}"/>
    <pc:docChg chg="addSld delSld">
      <pc:chgData name="Liezl Botha" userId="8f6f4871-9427-45a3-acf1-24c5dca87017" providerId="ADAL" clId="{131A05EE-489C-45AB-97DC-D9F3F51A1475}" dt="2023-06-27T22:30:03.074" v="1" actId="2696"/>
      <pc:docMkLst>
        <pc:docMk/>
      </pc:docMkLst>
      <pc:sldChg chg="add del">
        <pc:chgData name="Liezl Botha" userId="8f6f4871-9427-45a3-acf1-24c5dca87017" providerId="ADAL" clId="{131A05EE-489C-45AB-97DC-D9F3F51A1475}" dt="2023-06-27T22:30:03.074" v="1" actId="2696"/>
        <pc:sldMkLst>
          <pc:docMk/>
          <pc:sldMk cId="900667493" sldId="1319"/>
        </pc:sldMkLst>
      </pc:sldChg>
    </pc:docChg>
  </pc:docChgLst>
  <pc:docChgLst>
    <pc:chgData name="Fatima Azzahra" userId="039cf420-53de-473d-b2df-bb8e2c655e31" providerId="ADAL" clId="{FB22767D-00B2-4274-96B7-BAC97249A985}"/>
    <pc:docChg chg="modSld">
      <pc:chgData name="Fatima Azzahra" userId="039cf420-53de-473d-b2df-bb8e2c655e31" providerId="ADAL" clId="{FB22767D-00B2-4274-96B7-BAC97249A985}" dt="2023-07-20T14:01:20.335" v="0" actId="20577"/>
      <pc:docMkLst>
        <pc:docMk/>
      </pc:docMkLst>
      <pc:sldChg chg="modSp mod">
        <pc:chgData name="Fatima Azzahra" userId="039cf420-53de-473d-b2df-bb8e2c655e31" providerId="ADAL" clId="{FB22767D-00B2-4274-96B7-BAC97249A985}" dt="2023-07-20T14:01:20.335" v="0" actId="20577"/>
        <pc:sldMkLst>
          <pc:docMk/>
          <pc:sldMk cId="2850782409" sldId="1313"/>
        </pc:sldMkLst>
        <pc:spChg chg="mod">
          <ac:chgData name="Fatima Azzahra" userId="039cf420-53de-473d-b2df-bb8e2c655e31" providerId="ADAL" clId="{FB22767D-00B2-4274-96B7-BAC97249A985}" dt="2023-07-20T14:01:20.335" v="0" actId="20577"/>
          <ac:spMkLst>
            <pc:docMk/>
            <pc:sldMk cId="2850782409" sldId="1313"/>
            <ac:spMk id="4" creationId="{FABEC037-51CD-5FB2-8BB4-838FA30FA660}"/>
          </ac:spMkLst>
        </pc:spChg>
      </pc:sldChg>
    </pc:docChg>
  </pc:docChgLst>
  <pc:docChgLst>
    <pc:chgData name="Sophie Pijl" userId="8bc13b89-5622-49ff-9119-3abc2bef079b" providerId="ADAL" clId="{72B575F7-AD76-4311-91B7-E81C9E5C1657}"/>
    <pc:docChg chg="undo custSel addSld delSld modSld">
      <pc:chgData name="Sophie Pijl" userId="8bc13b89-5622-49ff-9119-3abc2bef079b" providerId="ADAL" clId="{72B575F7-AD76-4311-91B7-E81C9E5C1657}" dt="2023-11-01T09:49:24.512" v="17" actId="47"/>
      <pc:docMkLst>
        <pc:docMk/>
      </pc:docMkLst>
      <pc:sldChg chg="del">
        <pc:chgData name="Sophie Pijl" userId="8bc13b89-5622-49ff-9119-3abc2bef079b" providerId="ADAL" clId="{72B575F7-AD76-4311-91B7-E81C9E5C1657}" dt="2023-11-01T09:49:14.733" v="6" actId="47"/>
        <pc:sldMkLst>
          <pc:docMk/>
          <pc:sldMk cId="2189414548" sldId="812"/>
        </pc:sldMkLst>
      </pc:sldChg>
      <pc:sldChg chg="del">
        <pc:chgData name="Sophie Pijl" userId="8bc13b89-5622-49ff-9119-3abc2bef079b" providerId="ADAL" clId="{72B575F7-AD76-4311-91B7-E81C9E5C1657}" dt="2023-11-01T09:49:18.346" v="14" actId="47"/>
        <pc:sldMkLst>
          <pc:docMk/>
          <pc:sldMk cId="2825798805" sldId="824"/>
        </pc:sldMkLst>
      </pc:sldChg>
      <pc:sldChg chg="del">
        <pc:chgData name="Sophie Pijl" userId="8bc13b89-5622-49ff-9119-3abc2bef079b" providerId="ADAL" clId="{72B575F7-AD76-4311-91B7-E81C9E5C1657}" dt="2023-11-01T09:49:16.287" v="9" actId="47"/>
        <pc:sldMkLst>
          <pc:docMk/>
          <pc:sldMk cId="391198541" sldId="865"/>
        </pc:sldMkLst>
      </pc:sldChg>
      <pc:sldChg chg="addSp delSp modSp mod modAnim">
        <pc:chgData name="Sophie Pijl" userId="8bc13b89-5622-49ff-9119-3abc2bef079b" providerId="ADAL" clId="{72B575F7-AD76-4311-91B7-E81C9E5C1657}" dt="2023-11-01T09:48:56.329" v="4"/>
        <pc:sldMkLst>
          <pc:docMk/>
          <pc:sldMk cId="1218742315" sldId="1067"/>
        </pc:sldMkLst>
        <pc:spChg chg="del">
          <ac:chgData name="Sophie Pijl" userId="8bc13b89-5622-49ff-9119-3abc2bef079b" providerId="ADAL" clId="{72B575F7-AD76-4311-91B7-E81C9E5C1657}" dt="2023-11-01T09:48:23.457" v="0" actId="478"/>
          <ac:spMkLst>
            <pc:docMk/>
            <pc:sldMk cId="1218742315" sldId="1067"/>
            <ac:spMk id="2" creationId="{00000000-0000-0000-0000-000000000000}"/>
          </ac:spMkLst>
        </pc:spChg>
        <pc:spChg chg="del">
          <ac:chgData name="Sophie Pijl" userId="8bc13b89-5622-49ff-9119-3abc2bef079b" providerId="ADAL" clId="{72B575F7-AD76-4311-91B7-E81C9E5C1657}" dt="2023-11-01T09:48:27.232" v="2" actId="478"/>
          <ac:spMkLst>
            <pc:docMk/>
            <pc:sldMk cId="1218742315" sldId="1067"/>
            <ac:spMk id="3" creationId="{00000000-0000-0000-0000-000000000000}"/>
          </ac:spMkLst>
        </pc:spChg>
        <pc:spChg chg="add del mod">
          <ac:chgData name="Sophie Pijl" userId="8bc13b89-5622-49ff-9119-3abc2bef079b" providerId="ADAL" clId="{72B575F7-AD76-4311-91B7-E81C9E5C1657}" dt="2023-11-01T09:48:25.486" v="1" actId="478"/>
          <ac:spMkLst>
            <pc:docMk/>
            <pc:sldMk cId="1218742315" sldId="1067"/>
            <ac:spMk id="5" creationId="{BBCE412D-8CF2-DE52-58BF-5E8DBE3879C9}"/>
          </ac:spMkLst>
        </pc:spChg>
        <pc:spChg chg="add del mod">
          <ac:chgData name="Sophie Pijl" userId="8bc13b89-5622-49ff-9119-3abc2bef079b" providerId="ADAL" clId="{72B575F7-AD76-4311-91B7-E81C9E5C1657}" dt="2023-11-01T09:48:29.508" v="3" actId="478"/>
          <ac:spMkLst>
            <pc:docMk/>
            <pc:sldMk cId="1218742315" sldId="1067"/>
            <ac:spMk id="7" creationId="{92661844-A350-39AE-00DD-2D54C746C08E}"/>
          </ac:spMkLst>
        </pc:spChg>
        <pc:picChg chg="add mod">
          <ac:chgData name="Sophie Pijl" userId="8bc13b89-5622-49ff-9119-3abc2bef079b" providerId="ADAL" clId="{72B575F7-AD76-4311-91B7-E81C9E5C1657}" dt="2023-11-01T09:48:56.329" v="4"/>
          <ac:picMkLst>
            <pc:docMk/>
            <pc:sldMk cId="1218742315" sldId="1067"/>
            <ac:picMk id="8" creationId="{1BB99A7C-5976-5D1B-5A2A-9BD7C3DA4665}"/>
          </ac:picMkLst>
        </pc:picChg>
      </pc:sldChg>
      <pc:sldChg chg="del">
        <pc:chgData name="Sophie Pijl" userId="8bc13b89-5622-49ff-9119-3abc2bef079b" providerId="ADAL" clId="{72B575F7-AD76-4311-91B7-E81C9E5C1657}" dt="2023-11-01T09:49:17.854" v="13" actId="47"/>
        <pc:sldMkLst>
          <pc:docMk/>
          <pc:sldMk cId="3542955416" sldId="1193"/>
        </pc:sldMkLst>
      </pc:sldChg>
      <pc:sldChg chg="del">
        <pc:chgData name="Sophie Pijl" userId="8bc13b89-5622-49ff-9119-3abc2bef079b" providerId="ADAL" clId="{72B575F7-AD76-4311-91B7-E81C9E5C1657}" dt="2023-11-01T09:49:14.245" v="5" actId="47"/>
        <pc:sldMkLst>
          <pc:docMk/>
          <pc:sldMk cId="558879944" sldId="1208"/>
        </pc:sldMkLst>
      </pc:sldChg>
      <pc:sldChg chg="del">
        <pc:chgData name="Sophie Pijl" userId="8bc13b89-5622-49ff-9119-3abc2bef079b" providerId="ADAL" clId="{72B575F7-AD76-4311-91B7-E81C9E5C1657}" dt="2023-11-01T09:49:15.288" v="7" actId="47"/>
        <pc:sldMkLst>
          <pc:docMk/>
          <pc:sldMk cId="336387323" sldId="1210"/>
        </pc:sldMkLst>
      </pc:sldChg>
      <pc:sldChg chg="del">
        <pc:chgData name="Sophie Pijl" userId="8bc13b89-5622-49ff-9119-3abc2bef079b" providerId="ADAL" clId="{72B575F7-AD76-4311-91B7-E81C9E5C1657}" dt="2023-11-01T09:49:16.626" v="10" actId="47"/>
        <pc:sldMkLst>
          <pc:docMk/>
          <pc:sldMk cId="1932128821" sldId="1213"/>
        </pc:sldMkLst>
      </pc:sldChg>
      <pc:sldChg chg="del">
        <pc:chgData name="Sophie Pijl" userId="8bc13b89-5622-49ff-9119-3abc2bef079b" providerId="ADAL" clId="{72B575F7-AD76-4311-91B7-E81C9E5C1657}" dt="2023-11-01T09:49:16.982" v="11" actId="47"/>
        <pc:sldMkLst>
          <pc:docMk/>
          <pc:sldMk cId="1654872450" sldId="1214"/>
        </pc:sldMkLst>
      </pc:sldChg>
      <pc:sldChg chg="del">
        <pc:chgData name="Sophie Pijl" userId="8bc13b89-5622-49ff-9119-3abc2bef079b" providerId="ADAL" clId="{72B575F7-AD76-4311-91B7-E81C9E5C1657}" dt="2023-11-01T09:49:18.848" v="15" actId="47"/>
        <pc:sldMkLst>
          <pc:docMk/>
          <pc:sldMk cId="4140636503" sldId="1217"/>
        </pc:sldMkLst>
      </pc:sldChg>
      <pc:sldChg chg="add del">
        <pc:chgData name="Sophie Pijl" userId="8bc13b89-5622-49ff-9119-3abc2bef079b" providerId="ADAL" clId="{72B575F7-AD76-4311-91B7-E81C9E5C1657}" dt="2023-11-01T09:49:24.512" v="17" actId="47"/>
        <pc:sldMkLst>
          <pc:docMk/>
          <pc:sldMk cId="499723955" sldId="1320"/>
        </pc:sldMkLst>
      </pc:sldChg>
      <pc:sldChg chg="del">
        <pc:chgData name="Sophie Pijl" userId="8bc13b89-5622-49ff-9119-3abc2bef079b" providerId="ADAL" clId="{72B575F7-AD76-4311-91B7-E81C9E5C1657}" dt="2023-11-01T09:49:15.748" v="8" actId="47"/>
        <pc:sldMkLst>
          <pc:docMk/>
          <pc:sldMk cId="1593516175" sldId="1334"/>
        </pc:sldMkLst>
      </pc:sldChg>
      <pc:sldChg chg="del">
        <pc:chgData name="Sophie Pijl" userId="8bc13b89-5622-49ff-9119-3abc2bef079b" providerId="ADAL" clId="{72B575F7-AD76-4311-91B7-E81C9E5C1657}" dt="2023-11-01T09:49:17.394" v="12" actId="47"/>
        <pc:sldMkLst>
          <pc:docMk/>
          <pc:sldMk cId="3607414842" sldId="1335"/>
        </pc:sldMkLst>
      </pc:sldChg>
      <pc:sldMasterChg chg="delSldLayout">
        <pc:chgData name="Sophie Pijl" userId="8bc13b89-5622-49ff-9119-3abc2bef079b" providerId="ADAL" clId="{72B575F7-AD76-4311-91B7-E81C9E5C1657}" dt="2023-11-01T09:49:17.854" v="13" actId="47"/>
        <pc:sldMasterMkLst>
          <pc:docMk/>
          <pc:sldMasterMk cId="3594208635" sldId="2147483798"/>
        </pc:sldMasterMkLst>
        <pc:sldLayoutChg chg="del">
          <pc:chgData name="Sophie Pijl" userId="8bc13b89-5622-49ff-9119-3abc2bef079b" providerId="ADAL" clId="{72B575F7-AD76-4311-91B7-E81C9E5C1657}" dt="2023-11-01T09:49:17.854" v="13" actId="47"/>
          <pc:sldLayoutMkLst>
            <pc:docMk/>
            <pc:sldMasterMk cId="3594208635" sldId="2147483798"/>
            <pc:sldLayoutMk cId="2892515758" sldId="2147483801"/>
          </pc:sldLayoutMkLst>
        </pc:sldLayoutChg>
      </pc:sldMasterChg>
    </pc:docChg>
  </pc:docChgLst>
  <pc:docChgLst>
    <pc:chgData name="Liezl Botha" userId="8f6f4871-9427-45a3-acf1-24c5dca87017" providerId="ADAL" clId="{2CBC1D87-2155-4071-88B6-002E545CD63E}"/>
    <pc:docChg chg="modSld">
      <pc:chgData name="Liezl Botha" userId="8f6f4871-9427-45a3-acf1-24c5dca87017" providerId="ADAL" clId="{2CBC1D87-2155-4071-88B6-002E545CD63E}" dt="2023-11-04T20:32:40.075" v="1" actId="20577"/>
      <pc:docMkLst>
        <pc:docMk/>
      </pc:docMkLst>
      <pc:sldChg chg="modSp mod">
        <pc:chgData name="Liezl Botha" userId="8f6f4871-9427-45a3-acf1-24c5dca87017" providerId="ADAL" clId="{2CBC1D87-2155-4071-88B6-002E545CD63E}" dt="2023-11-04T20:32:40.075" v="1" actId="20577"/>
        <pc:sldMkLst>
          <pc:docMk/>
          <pc:sldMk cId="582336659" sldId="787"/>
        </pc:sldMkLst>
        <pc:spChg chg="mod">
          <ac:chgData name="Liezl Botha" userId="8f6f4871-9427-45a3-acf1-24c5dca87017" providerId="ADAL" clId="{2CBC1D87-2155-4071-88B6-002E545CD63E}" dt="2023-11-04T20:32:40.075" v="1" actId="20577"/>
          <ac:spMkLst>
            <pc:docMk/>
            <pc:sldMk cId="582336659" sldId="787"/>
            <ac:spMk id="5" creationId="{58E4EC7E-69DF-35B2-033D-696F860C386F}"/>
          </ac:spMkLst>
        </pc:spChg>
      </pc:sldChg>
    </pc:docChg>
  </pc:docChgLst>
  <pc:docChgLst>
    <pc:chgData name="Liezl Botha" userId="8f6f4871-9427-45a3-acf1-24c5dca87017" providerId="ADAL" clId="{7C034D82-5D94-4E11-BA43-44C004B1E908}"/>
    <pc:docChg chg="custSel modSld">
      <pc:chgData name="Liezl Botha" userId="8f6f4871-9427-45a3-acf1-24c5dca87017" providerId="ADAL" clId="{7C034D82-5D94-4E11-BA43-44C004B1E908}" dt="2024-07-31T09:44:17.505" v="31" actId="20577"/>
      <pc:docMkLst>
        <pc:docMk/>
      </pc:docMkLst>
      <pc:sldChg chg="modNotesTx">
        <pc:chgData name="Liezl Botha" userId="8f6f4871-9427-45a3-acf1-24c5dca87017" providerId="ADAL" clId="{7C034D82-5D94-4E11-BA43-44C004B1E908}" dt="2024-07-31T09:44:17.505" v="31" actId="20577"/>
        <pc:sldMkLst>
          <pc:docMk/>
          <pc:sldMk cId="49754240" sldId="827"/>
        </pc:sldMkLst>
      </pc:sldChg>
    </pc:docChg>
  </pc:docChgLst>
  <pc:docChgLst>
    <pc:chgData name="Liezl Botha" userId="S::liezl.botha@wearemci.com::8f6f4871-9427-45a3-acf1-24c5dca87017" providerId="AD" clId="Web-{28D9A526-FBBD-D3BA-CF19-C6408352056B}"/>
    <pc:docChg chg="sldOrd">
      <pc:chgData name="Liezl Botha" userId="S::liezl.botha@wearemci.com::8f6f4871-9427-45a3-acf1-24c5dca87017" providerId="AD" clId="Web-{28D9A526-FBBD-D3BA-CF19-C6408352056B}" dt="2024-08-09T12:20:24.461" v="1"/>
      <pc:docMkLst>
        <pc:docMk/>
      </pc:docMkLst>
      <pc:sldChg chg="ord">
        <pc:chgData name="Liezl Botha" userId="S::liezl.botha@wearemci.com::8f6f4871-9427-45a3-acf1-24c5dca87017" providerId="AD" clId="Web-{28D9A526-FBBD-D3BA-CF19-C6408352056B}" dt="2024-08-09T12:20:24.461" v="1"/>
        <pc:sldMkLst>
          <pc:docMk/>
          <pc:sldMk cId="633385209" sldId="1351"/>
        </pc:sldMkLst>
      </pc:sldChg>
      <pc:sldChg chg="ord">
        <pc:chgData name="Liezl Botha" userId="S::liezl.botha@wearemci.com::8f6f4871-9427-45a3-acf1-24c5dca87017" providerId="AD" clId="Web-{28D9A526-FBBD-D3BA-CF19-C6408352056B}" dt="2024-08-09T12:18:32.660" v="0"/>
        <pc:sldMkLst>
          <pc:docMk/>
          <pc:sldMk cId="4215389432" sldId="1374"/>
        </pc:sldMkLst>
      </pc:sldChg>
    </pc:docChg>
  </pc:docChgLst>
  <pc:docChgLst>
    <pc:chgData name="Fatima Azzahra" userId="039cf420-53de-473d-b2df-bb8e2c655e31" providerId="ADAL" clId="{32AA4823-BE8F-456F-AA24-5C7F29D0E9B9}"/>
    <pc:docChg chg="undo custSel addSld delSld modSld sldOrd delMainMaster">
      <pc:chgData name="Fatima Azzahra" userId="039cf420-53de-473d-b2df-bb8e2c655e31" providerId="ADAL" clId="{32AA4823-BE8F-456F-AA24-5C7F29D0E9B9}" dt="2023-11-04T21:58:46.939" v="6769"/>
      <pc:docMkLst>
        <pc:docMk/>
      </pc:docMkLst>
      <pc:sldChg chg="ord">
        <pc:chgData name="Fatima Azzahra" userId="039cf420-53de-473d-b2df-bb8e2c655e31" providerId="ADAL" clId="{32AA4823-BE8F-456F-AA24-5C7F29D0E9B9}" dt="2023-11-04T21:43:25.935" v="6672"/>
        <pc:sldMkLst>
          <pc:docMk/>
          <pc:sldMk cId="4116051157" sldId="257"/>
        </pc:sldMkLst>
      </pc:sldChg>
      <pc:sldChg chg="addSp modSp">
        <pc:chgData name="Fatima Azzahra" userId="039cf420-53de-473d-b2df-bb8e2c655e31" providerId="ADAL" clId="{32AA4823-BE8F-456F-AA24-5C7F29D0E9B9}" dt="2023-10-30T12:28:21.350" v="5277"/>
        <pc:sldMkLst>
          <pc:docMk/>
          <pc:sldMk cId="4053101379" sldId="269"/>
        </pc:sldMkLst>
        <pc:spChg chg="add mod">
          <ac:chgData name="Fatima Azzahra" userId="039cf420-53de-473d-b2df-bb8e2c655e31" providerId="ADAL" clId="{32AA4823-BE8F-456F-AA24-5C7F29D0E9B9}" dt="2023-10-30T12:28:21.350" v="5277"/>
          <ac:spMkLst>
            <pc:docMk/>
            <pc:sldMk cId="4053101379" sldId="269"/>
            <ac:spMk id="3" creationId="{5DA9A40B-51E6-5037-3C2E-12B7E705ED6B}"/>
          </ac:spMkLst>
        </pc:spChg>
      </pc:sldChg>
      <pc:sldChg chg="addSp modSp mod">
        <pc:chgData name="Fatima Azzahra" userId="039cf420-53de-473d-b2df-bb8e2c655e31" providerId="ADAL" clId="{32AA4823-BE8F-456F-AA24-5C7F29D0E9B9}" dt="2023-10-30T12:27:30.280" v="5257" actId="1076"/>
        <pc:sldMkLst>
          <pc:docMk/>
          <pc:sldMk cId="941355992" sldId="274"/>
        </pc:sldMkLst>
        <pc:spChg chg="add mod">
          <ac:chgData name="Fatima Azzahra" userId="039cf420-53de-473d-b2df-bb8e2c655e31" providerId="ADAL" clId="{32AA4823-BE8F-456F-AA24-5C7F29D0E9B9}" dt="2023-10-30T12:27:30.280" v="5257" actId="1076"/>
          <ac:spMkLst>
            <pc:docMk/>
            <pc:sldMk cId="941355992" sldId="274"/>
            <ac:spMk id="4" creationId="{E3E0A896-4B86-063E-4B30-CFAA167D1319}"/>
          </ac:spMkLst>
        </pc:spChg>
      </pc:sldChg>
      <pc:sldChg chg="addSp modSp">
        <pc:chgData name="Fatima Azzahra" userId="039cf420-53de-473d-b2df-bb8e2c655e31" providerId="ADAL" clId="{32AA4823-BE8F-456F-AA24-5C7F29D0E9B9}" dt="2023-10-30T12:28:19.671" v="5276"/>
        <pc:sldMkLst>
          <pc:docMk/>
          <pc:sldMk cId="2005774570" sldId="280"/>
        </pc:sldMkLst>
        <pc:spChg chg="add mod">
          <ac:chgData name="Fatima Azzahra" userId="039cf420-53de-473d-b2df-bb8e2c655e31" providerId="ADAL" clId="{32AA4823-BE8F-456F-AA24-5C7F29D0E9B9}" dt="2023-10-30T12:28:19.671" v="5276"/>
          <ac:spMkLst>
            <pc:docMk/>
            <pc:sldMk cId="2005774570" sldId="280"/>
            <ac:spMk id="10" creationId="{1E48A67B-860A-DBAE-8DD1-B863F73DB60D}"/>
          </ac:spMkLst>
        </pc:spChg>
      </pc:sldChg>
      <pc:sldChg chg="del">
        <pc:chgData name="Fatima Azzahra" userId="039cf420-53de-473d-b2df-bb8e2c655e31" providerId="ADAL" clId="{32AA4823-BE8F-456F-AA24-5C7F29D0E9B9}" dt="2023-11-04T21:05:38.445" v="5975" actId="47"/>
        <pc:sldMkLst>
          <pc:docMk/>
          <pc:sldMk cId="4137757571" sldId="281"/>
        </pc:sldMkLst>
      </pc:sldChg>
      <pc:sldChg chg="del">
        <pc:chgData name="Fatima Azzahra" userId="039cf420-53de-473d-b2df-bb8e2c655e31" providerId="ADAL" clId="{32AA4823-BE8F-456F-AA24-5C7F29D0E9B9}" dt="2023-11-04T21:05:57.413" v="5977" actId="47"/>
        <pc:sldMkLst>
          <pc:docMk/>
          <pc:sldMk cId="521067352" sldId="288"/>
        </pc:sldMkLst>
      </pc:sldChg>
      <pc:sldChg chg="addSp modSp del">
        <pc:chgData name="Fatima Azzahra" userId="039cf420-53de-473d-b2df-bb8e2c655e31" providerId="ADAL" clId="{32AA4823-BE8F-456F-AA24-5C7F29D0E9B9}" dt="2023-11-04T21:01:13.918" v="5909" actId="47"/>
        <pc:sldMkLst>
          <pc:docMk/>
          <pc:sldMk cId="231430183" sldId="289"/>
        </pc:sldMkLst>
        <pc:spChg chg="add mod">
          <ac:chgData name="Fatima Azzahra" userId="039cf420-53de-473d-b2df-bb8e2c655e31" providerId="ADAL" clId="{32AA4823-BE8F-456F-AA24-5C7F29D0E9B9}" dt="2023-10-30T12:28:27.542" v="5281"/>
          <ac:spMkLst>
            <pc:docMk/>
            <pc:sldMk cId="231430183" sldId="289"/>
            <ac:spMk id="2" creationId="{151468AF-10D1-8B46-3CC8-D6EEFF1304C2}"/>
          </ac:spMkLst>
        </pc:spChg>
      </pc:sldChg>
      <pc:sldChg chg="addSp modSp mod">
        <pc:chgData name="Fatima Azzahra" userId="039cf420-53de-473d-b2df-bb8e2c655e31" providerId="ADAL" clId="{32AA4823-BE8F-456F-AA24-5C7F29D0E9B9}" dt="2023-11-04T21:03:14.019" v="5972" actId="20577"/>
        <pc:sldMkLst>
          <pc:docMk/>
          <pc:sldMk cId="449340738" sldId="290"/>
        </pc:sldMkLst>
        <pc:spChg chg="mod">
          <ac:chgData name="Fatima Azzahra" userId="039cf420-53de-473d-b2df-bb8e2c655e31" providerId="ADAL" clId="{32AA4823-BE8F-456F-AA24-5C7F29D0E9B9}" dt="2023-11-04T21:03:14.019" v="5972" actId="20577"/>
          <ac:spMkLst>
            <pc:docMk/>
            <pc:sldMk cId="449340738" sldId="290"/>
            <ac:spMk id="3" creationId="{8615CE7E-B61D-47AB-ABA3-58B662F02A69}"/>
          </ac:spMkLst>
        </pc:spChg>
        <pc:spChg chg="mod">
          <ac:chgData name="Fatima Azzahra" userId="039cf420-53de-473d-b2df-bb8e2c655e31" providerId="ADAL" clId="{32AA4823-BE8F-456F-AA24-5C7F29D0E9B9}" dt="2023-11-04T21:03:11.109" v="5971" actId="20577"/>
          <ac:spMkLst>
            <pc:docMk/>
            <pc:sldMk cId="449340738" sldId="290"/>
            <ac:spMk id="5" creationId="{C2B42DBA-B82E-A659-6881-60FF0B96C405}"/>
          </ac:spMkLst>
        </pc:spChg>
        <pc:spChg chg="add mod">
          <ac:chgData name="Fatima Azzahra" userId="039cf420-53de-473d-b2df-bb8e2c655e31" providerId="ADAL" clId="{32AA4823-BE8F-456F-AA24-5C7F29D0E9B9}" dt="2023-10-30T12:28:25.949" v="5280"/>
          <ac:spMkLst>
            <pc:docMk/>
            <pc:sldMk cId="449340738" sldId="290"/>
            <ac:spMk id="6" creationId="{8A0A0514-C9F1-588A-5187-CBDB35ECF76D}"/>
          </ac:spMkLst>
        </pc:spChg>
      </pc:sldChg>
      <pc:sldChg chg="addSp modSp">
        <pc:chgData name="Fatima Azzahra" userId="039cf420-53de-473d-b2df-bb8e2c655e31" providerId="ADAL" clId="{32AA4823-BE8F-456F-AA24-5C7F29D0E9B9}" dt="2023-10-30T12:28:24.400" v="5279"/>
        <pc:sldMkLst>
          <pc:docMk/>
          <pc:sldMk cId="1409928260" sldId="291"/>
        </pc:sldMkLst>
        <pc:spChg chg="add mod">
          <ac:chgData name="Fatima Azzahra" userId="039cf420-53de-473d-b2df-bb8e2c655e31" providerId="ADAL" clId="{32AA4823-BE8F-456F-AA24-5C7F29D0E9B9}" dt="2023-10-30T12:28:24.400" v="5279"/>
          <ac:spMkLst>
            <pc:docMk/>
            <pc:sldMk cId="1409928260" sldId="291"/>
            <ac:spMk id="5" creationId="{A99A2347-84E5-7DF4-D972-AD7E7B46F93C}"/>
          </ac:spMkLst>
        </pc:spChg>
      </pc:sldChg>
      <pc:sldChg chg="addSp modSp del">
        <pc:chgData name="Fatima Azzahra" userId="039cf420-53de-473d-b2df-bb8e2c655e31" providerId="ADAL" clId="{32AA4823-BE8F-456F-AA24-5C7F29D0E9B9}" dt="2023-11-04T21:04:42.646" v="5973" actId="47"/>
        <pc:sldMkLst>
          <pc:docMk/>
          <pc:sldMk cId="2260213573" sldId="293"/>
        </pc:sldMkLst>
        <pc:spChg chg="add mod">
          <ac:chgData name="Fatima Azzahra" userId="039cf420-53de-473d-b2df-bb8e2c655e31" providerId="ADAL" clId="{32AA4823-BE8F-456F-AA24-5C7F29D0E9B9}" dt="2023-10-30T12:28:18.284" v="5275"/>
          <ac:spMkLst>
            <pc:docMk/>
            <pc:sldMk cId="2260213573" sldId="293"/>
            <ac:spMk id="3" creationId="{7BF94761-A98B-52EE-75E7-4EEA463AD3AA}"/>
          </ac:spMkLst>
        </pc:spChg>
      </pc:sldChg>
      <pc:sldChg chg="addSp modSp">
        <pc:chgData name="Fatima Azzahra" userId="039cf420-53de-473d-b2df-bb8e2c655e31" providerId="ADAL" clId="{32AA4823-BE8F-456F-AA24-5C7F29D0E9B9}" dt="2023-10-30T12:28:10.940" v="5272"/>
        <pc:sldMkLst>
          <pc:docMk/>
          <pc:sldMk cId="2598118386" sldId="295"/>
        </pc:sldMkLst>
        <pc:spChg chg="add mod">
          <ac:chgData name="Fatima Azzahra" userId="039cf420-53de-473d-b2df-bb8e2c655e31" providerId="ADAL" clId="{32AA4823-BE8F-456F-AA24-5C7F29D0E9B9}" dt="2023-10-30T12:28:10.940" v="5272"/>
          <ac:spMkLst>
            <pc:docMk/>
            <pc:sldMk cId="2598118386" sldId="295"/>
            <ac:spMk id="3" creationId="{3AD6EEB2-8DAA-C34D-16A4-CCB1023EA9C5}"/>
          </ac:spMkLst>
        </pc:spChg>
      </pc:sldChg>
      <pc:sldChg chg="addSp modSp">
        <pc:chgData name="Fatima Azzahra" userId="039cf420-53de-473d-b2df-bb8e2c655e31" providerId="ADAL" clId="{32AA4823-BE8F-456F-AA24-5C7F29D0E9B9}" dt="2023-10-30T12:28:06.688" v="5270"/>
        <pc:sldMkLst>
          <pc:docMk/>
          <pc:sldMk cId="1135175159" sldId="296"/>
        </pc:sldMkLst>
        <pc:spChg chg="add mod">
          <ac:chgData name="Fatima Azzahra" userId="039cf420-53de-473d-b2df-bb8e2c655e31" providerId="ADAL" clId="{32AA4823-BE8F-456F-AA24-5C7F29D0E9B9}" dt="2023-10-30T12:28:06.688" v="5270"/>
          <ac:spMkLst>
            <pc:docMk/>
            <pc:sldMk cId="1135175159" sldId="296"/>
            <ac:spMk id="6" creationId="{AEC329CB-4A1C-0708-D436-01A8C5C241A4}"/>
          </ac:spMkLst>
        </pc:spChg>
      </pc:sldChg>
      <pc:sldChg chg="modSp mod">
        <pc:chgData name="Fatima Azzahra" userId="039cf420-53de-473d-b2df-bb8e2c655e31" providerId="ADAL" clId="{32AA4823-BE8F-456F-AA24-5C7F29D0E9B9}" dt="2023-11-04T21:09:00.514" v="6004" actId="20577"/>
        <pc:sldMkLst>
          <pc:docMk/>
          <pc:sldMk cId="2151083455" sldId="297"/>
        </pc:sldMkLst>
        <pc:spChg chg="mod">
          <ac:chgData name="Fatima Azzahra" userId="039cf420-53de-473d-b2df-bb8e2c655e31" providerId="ADAL" clId="{32AA4823-BE8F-456F-AA24-5C7F29D0E9B9}" dt="2023-11-04T21:09:00.514" v="6004" actId="20577"/>
          <ac:spMkLst>
            <pc:docMk/>
            <pc:sldMk cId="2151083455" sldId="297"/>
            <ac:spMk id="2" creationId="{24EE388F-FC60-4C23-895E-76F9081AAFD4}"/>
          </ac:spMkLst>
        </pc:spChg>
      </pc:sldChg>
      <pc:sldChg chg="addSp delSp modSp del mod">
        <pc:chgData name="Fatima Azzahra" userId="039cf420-53de-473d-b2df-bb8e2c655e31" providerId="ADAL" clId="{32AA4823-BE8F-456F-AA24-5C7F29D0E9B9}" dt="2023-11-04T21:07:07.531" v="5980" actId="47"/>
        <pc:sldMkLst>
          <pc:docMk/>
          <pc:sldMk cId="1229852186" sldId="299"/>
        </pc:sldMkLst>
        <pc:spChg chg="add del">
          <ac:chgData name="Fatima Azzahra" userId="039cf420-53de-473d-b2df-bb8e2c655e31" providerId="ADAL" clId="{32AA4823-BE8F-456F-AA24-5C7F29D0E9B9}" dt="2023-10-30T12:28:01.069" v="5267" actId="478"/>
          <ac:spMkLst>
            <pc:docMk/>
            <pc:sldMk cId="1229852186" sldId="299"/>
            <ac:spMk id="2" creationId="{FE60C2E0-56FF-4880-B7E8-6B9BAA02A714}"/>
          </ac:spMkLst>
        </pc:spChg>
        <pc:spChg chg="add del mod">
          <ac:chgData name="Fatima Azzahra" userId="039cf420-53de-473d-b2df-bb8e2c655e31" providerId="ADAL" clId="{32AA4823-BE8F-456F-AA24-5C7F29D0E9B9}" dt="2023-10-30T12:27:59.981" v="5266"/>
          <ac:spMkLst>
            <pc:docMk/>
            <pc:sldMk cId="1229852186" sldId="299"/>
            <ac:spMk id="3" creationId="{79D58EB2-5FFB-F9ED-4773-994DFFF25F52}"/>
          </ac:spMkLst>
        </pc:spChg>
        <pc:spChg chg="add mod">
          <ac:chgData name="Fatima Azzahra" userId="039cf420-53de-473d-b2df-bb8e2c655e31" providerId="ADAL" clId="{32AA4823-BE8F-456F-AA24-5C7F29D0E9B9}" dt="2023-10-30T12:28:01.931" v="5268"/>
          <ac:spMkLst>
            <pc:docMk/>
            <pc:sldMk cId="1229852186" sldId="299"/>
            <ac:spMk id="6" creationId="{8A3B6941-E11D-E431-43D2-6BF2B97D56CF}"/>
          </ac:spMkLst>
        </pc:spChg>
      </pc:sldChg>
      <pc:sldChg chg="addSp modSp del">
        <pc:chgData name="Fatima Azzahra" userId="039cf420-53de-473d-b2df-bb8e2c655e31" providerId="ADAL" clId="{32AA4823-BE8F-456F-AA24-5C7F29D0E9B9}" dt="2023-11-04T21:05:48.062" v="5976" actId="47"/>
        <pc:sldMkLst>
          <pc:docMk/>
          <pc:sldMk cId="1842531247" sldId="302"/>
        </pc:sldMkLst>
        <pc:spChg chg="add mod">
          <ac:chgData name="Fatima Azzahra" userId="039cf420-53de-473d-b2df-bb8e2c655e31" providerId="ADAL" clId="{32AA4823-BE8F-456F-AA24-5C7F29D0E9B9}" dt="2023-10-30T12:28:13.577" v="5273"/>
          <ac:spMkLst>
            <pc:docMk/>
            <pc:sldMk cId="1842531247" sldId="302"/>
            <ac:spMk id="3" creationId="{BF021E94-C22F-1831-516E-7E0869CBAA4B}"/>
          </ac:spMkLst>
        </pc:spChg>
      </pc:sldChg>
      <pc:sldChg chg="addSp modSp">
        <pc:chgData name="Fatima Azzahra" userId="039cf420-53de-473d-b2df-bb8e2c655e31" providerId="ADAL" clId="{32AA4823-BE8F-456F-AA24-5C7F29D0E9B9}" dt="2023-10-30T12:27:44.551" v="5259"/>
        <pc:sldMkLst>
          <pc:docMk/>
          <pc:sldMk cId="1638364147" sldId="305"/>
        </pc:sldMkLst>
        <pc:spChg chg="add mod">
          <ac:chgData name="Fatima Azzahra" userId="039cf420-53de-473d-b2df-bb8e2c655e31" providerId="ADAL" clId="{32AA4823-BE8F-456F-AA24-5C7F29D0E9B9}" dt="2023-10-30T12:27:44.551" v="5259"/>
          <ac:spMkLst>
            <pc:docMk/>
            <pc:sldMk cId="1638364147" sldId="305"/>
            <ac:spMk id="3" creationId="{1DE5E1A9-804A-08AC-8ABB-B7443DB85B6E}"/>
          </ac:spMkLst>
        </pc:spChg>
      </pc:sldChg>
      <pc:sldChg chg="addSp modSp">
        <pc:chgData name="Fatima Azzahra" userId="039cf420-53de-473d-b2df-bb8e2c655e31" providerId="ADAL" clId="{32AA4823-BE8F-456F-AA24-5C7F29D0E9B9}" dt="2023-10-30T12:27:34.404" v="5258"/>
        <pc:sldMkLst>
          <pc:docMk/>
          <pc:sldMk cId="4093712592" sldId="306"/>
        </pc:sldMkLst>
        <pc:spChg chg="add mod">
          <ac:chgData name="Fatima Azzahra" userId="039cf420-53de-473d-b2df-bb8e2c655e31" providerId="ADAL" clId="{32AA4823-BE8F-456F-AA24-5C7F29D0E9B9}" dt="2023-10-30T12:27:34.404" v="5258"/>
          <ac:spMkLst>
            <pc:docMk/>
            <pc:sldMk cId="4093712592" sldId="306"/>
            <ac:spMk id="2" creationId="{D1D04093-9A2F-7E8D-2FC5-2A601A9894F6}"/>
          </ac:spMkLst>
        </pc:spChg>
      </pc:sldChg>
      <pc:sldChg chg="addSp modSp">
        <pc:chgData name="Fatima Azzahra" userId="039cf420-53de-473d-b2df-bb8e2c655e31" providerId="ADAL" clId="{32AA4823-BE8F-456F-AA24-5C7F29D0E9B9}" dt="2023-10-30T12:28:28.717" v="5282"/>
        <pc:sldMkLst>
          <pc:docMk/>
          <pc:sldMk cId="1127056203" sldId="307"/>
        </pc:sldMkLst>
        <pc:spChg chg="add mod">
          <ac:chgData name="Fatima Azzahra" userId="039cf420-53de-473d-b2df-bb8e2c655e31" providerId="ADAL" clId="{32AA4823-BE8F-456F-AA24-5C7F29D0E9B9}" dt="2023-10-30T12:28:28.717" v="5282"/>
          <ac:spMkLst>
            <pc:docMk/>
            <pc:sldMk cId="1127056203" sldId="307"/>
            <ac:spMk id="2" creationId="{A7B2DDCF-95AA-B3E5-C13A-52E11F88E59B}"/>
          </ac:spMkLst>
        </pc:spChg>
      </pc:sldChg>
      <pc:sldChg chg="addSp modSp del">
        <pc:chgData name="Fatima Azzahra" userId="039cf420-53de-473d-b2df-bb8e2c655e31" providerId="ADAL" clId="{32AA4823-BE8F-456F-AA24-5C7F29D0E9B9}" dt="2023-11-04T21:07:44.352" v="5984" actId="47"/>
        <pc:sldMkLst>
          <pc:docMk/>
          <pc:sldMk cId="2078357607" sldId="310"/>
        </pc:sldMkLst>
        <pc:spChg chg="add mod">
          <ac:chgData name="Fatima Azzahra" userId="039cf420-53de-473d-b2df-bb8e2c655e31" providerId="ADAL" clId="{32AA4823-BE8F-456F-AA24-5C7F29D0E9B9}" dt="2023-10-30T12:27:48.748" v="5261"/>
          <ac:spMkLst>
            <pc:docMk/>
            <pc:sldMk cId="2078357607" sldId="310"/>
            <ac:spMk id="2" creationId="{4099AE09-FA07-45CF-8AC0-DE17A5CD7252}"/>
          </ac:spMkLst>
        </pc:spChg>
      </pc:sldChg>
      <pc:sldChg chg="addSp modSp add del">
        <pc:chgData name="Fatima Azzahra" userId="039cf420-53de-473d-b2df-bb8e2c655e31" providerId="ADAL" clId="{32AA4823-BE8F-456F-AA24-5C7F29D0E9B9}" dt="2023-11-04T21:07:30.532" v="5983" actId="47"/>
        <pc:sldMkLst>
          <pc:docMk/>
          <pc:sldMk cId="4240298879" sldId="313"/>
        </pc:sldMkLst>
        <pc:spChg chg="add mod">
          <ac:chgData name="Fatima Azzahra" userId="039cf420-53de-473d-b2df-bb8e2c655e31" providerId="ADAL" clId="{32AA4823-BE8F-456F-AA24-5C7F29D0E9B9}" dt="2023-10-30T12:27:51.248" v="5262"/>
          <ac:spMkLst>
            <pc:docMk/>
            <pc:sldMk cId="4240298879" sldId="313"/>
            <ac:spMk id="5" creationId="{44B01E31-1A55-1D5B-3409-490FAEE359FF}"/>
          </ac:spMkLst>
        </pc:spChg>
      </pc:sldChg>
      <pc:sldChg chg="addSp modSp">
        <pc:chgData name="Fatima Azzahra" userId="039cf420-53de-473d-b2df-bb8e2c655e31" providerId="ADAL" clId="{32AA4823-BE8F-456F-AA24-5C7F29D0E9B9}" dt="2023-10-30T12:27:47.224" v="5260"/>
        <pc:sldMkLst>
          <pc:docMk/>
          <pc:sldMk cId="3808823712" sldId="314"/>
        </pc:sldMkLst>
        <pc:spChg chg="add mod">
          <ac:chgData name="Fatima Azzahra" userId="039cf420-53de-473d-b2df-bb8e2c655e31" providerId="ADAL" clId="{32AA4823-BE8F-456F-AA24-5C7F29D0E9B9}" dt="2023-10-30T12:27:47.224" v="5260"/>
          <ac:spMkLst>
            <pc:docMk/>
            <pc:sldMk cId="3808823712" sldId="314"/>
            <ac:spMk id="3" creationId="{726D510D-D7D5-622A-105A-E451FAAC6B39}"/>
          </ac:spMkLst>
        </pc:spChg>
      </pc:sldChg>
      <pc:sldChg chg="addSp modSp del">
        <pc:chgData name="Fatima Azzahra" userId="039cf420-53de-473d-b2df-bb8e2c655e31" providerId="ADAL" clId="{32AA4823-BE8F-456F-AA24-5C7F29D0E9B9}" dt="2023-11-04T21:06:53.387" v="5978" actId="47"/>
        <pc:sldMkLst>
          <pc:docMk/>
          <pc:sldMk cId="2711181691" sldId="315"/>
        </pc:sldMkLst>
        <pc:spChg chg="add mod">
          <ac:chgData name="Fatima Azzahra" userId="039cf420-53de-473d-b2df-bb8e2c655e31" providerId="ADAL" clId="{32AA4823-BE8F-456F-AA24-5C7F29D0E9B9}" dt="2023-10-30T12:28:05.035" v="5269"/>
          <ac:spMkLst>
            <pc:docMk/>
            <pc:sldMk cId="2711181691" sldId="315"/>
            <ac:spMk id="6" creationId="{9663D5FA-A8CF-42B8-70AB-49974114E5BF}"/>
          </ac:spMkLst>
        </pc:spChg>
      </pc:sldChg>
      <pc:sldChg chg="addSp modSp">
        <pc:chgData name="Fatima Azzahra" userId="039cf420-53de-473d-b2df-bb8e2c655e31" providerId="ADAL" clId="{32AA4823-BE8F-456F-AA24-5C7F29D0E9B9}" dt="2023-10-30T12:28:23.112" v="5278"/>
        <pc:sldMkLst>
          <pc:docMk/>
          <pc:sldMk cId="1666595058" sldId="318"/>
        </pc:sldMkLst>
        <pc:spChg chg="add mod">
          <ac:chgData name="Fatima Azzahra" userId="039cf420-53de-473d-b2df-bb8e2c655e31" providerId="ADAL" clId="{32AA4823-BE8F-456F-AA24-5C7F29D0E9B9}" dt="2023-10-30T12:28:23.112" v="5278"/>
          <ac:spMkLst>
            <pc:docMk/>
            <pc:sldMk cId="1666595058" sldId="318"/>
            <ac:spMk id="5" creationId="{A4F4A8B1-53EC-CEE4-8FD6-E72A86DB3857}"/>
          </ac:spMkLst>
        </pc:spChg>
      </pc:sldChg>
      <pc:sldChg chg="del">
        <pc:chgData name="Fatima Azzahra" userId="039cf420-53de-473d-b2df-bb8e2c655e31" providerId="ADAL" clId="{32AA4823-BE8F-456F-AA24-5C7F29D0E9B9}" dt="2023-11-04T21:07:00.318" v="5979" actId="47"/>
        <pc:sldMkLst>
          <pc:docMk/>
          <pc:sldMk cId="1935837228" sldId="321"/>
        </pc:sldMkLst>
      </pc:sldChg>
      <pc:sldChg chg="addSp modSp">
        <pc:chgData name="Fatima Azzahra" userId="039cf420-53de-473d-b2df-bb8e2c655e31" providerId="ADAL" clId="{32AA4823-BE8F-456F-AA24-5C7F29D0E9B9}" dt="2023-10-30T12:28:09.340" v="5271"/>
        <pc:sldMkLst>
          <pc:docMk/>
          <pc:sldMk cId="1238789406" sldId="322"/>
        </pc:sldMkLst>
        <pc:spChg chg="add mod">
          <ac:chgData name="Fatima Azzahra" userId="039cf420-53de-473d-b2df-bb8e2c655e31" providerId="ADAL" clId="{32AA4823-BE8F-456F-AA24-5C7F29D0E9B9}" dt="2023-10-30T12:28:09.340" v="5271"/>
          <ac:spMkLst>
            <pc:docMk/>
            <pc:sldMk cId="1238789406" sldId="322"/>
            <ac:spMk id="3" creationId="{F26DD410-3434-7898-ED37-033572098ECE}"/>
          </ac:spMkLst>
        </pc:spChg>
      </pc:sldChg>
      <pc:sldChg chg="addSp modSp del">
        <pc:chgData name="Fatima Azzahra" userId="039cf420-53de-473d-b2df-bb8e2c655e31" providerId="ADAL" clId="{32AA4823-BE8F-456F-AA24-5C7F29D0E9B9}" dt="2023-11-04T21:05:30.035" v="5974" actId="47"/>
        <pc:sldMkLst>
          <pc:docMk/>
          <pc:sldMk cId="3569314588" sldId="323"/>
        </pc:sldMkLst>
        <pc:spChg chg="add mod">
          <ac:chgData name="Fatima Azzahra" userId="039cf420-53de-473d-b2df-bb8e2c655e31" providerId="ADAL" clId="{32AA4823-BE8F-456F-AA24-5C7F29D0E9B9}" dt="2023-10-30T12:28:16.683" v="5274"/>
          <ac:spMkLst>
            <pc:docMk/>
            <pc:sldMk cId="3569314588" sldId="323"/>
            <ac:spMk id="2" creationId="{9EE9DF5A-AB4B-A4B2-677E-7D21D6C5B898}"/>
          </ac:spMkLst>
        </pc:spChg>
      </pc:sldChg>
      <pc:sldChg chg="addSp delSp modSp mod">
        <pc:chgData name="Fatima Azzahra" userId="039cf420-53de-473d-b2df-bb8e2c655e31" providerId="ADAL" clId="{32AA4823-BE8F-456F-AA24-5C7F29D0E9B9}" dt="2023-10-13T08:50:37.346" v="3889" actId="403"/>
        <pc:sldMkLst>
          <pc:docMk/>
          <pc:sldMk cId="3169830985" sldId="428"/>
        </pc:sldMkLst>
        <pc:spChg chg="add mod">
          <ac:chgData name="Fatima Azzahra" userId="039cf420-53de-473d-b2df-bb8e2c655e31" providerId="ADAL" clId="{32AA4823-BE8F-456F-AA24-5C7F29D0E9B9}" dt="2023-10-13T08:50:37.346" v="3889" actId="403"/>
          <ac:spMkLst>
            <pc:docMk/>
            <pc:sldMk cId="3169830985" sldId="428"/>
            <ac:spMk id="2" creationId="{21B1C164-7F2C-6C9E-6F6A-3867FDC172F5}"/>
          </ac:spMkLst>
        </pc:spChg>
        <pc:spChg chg="del mod">
          <ac:chgData name="Fatima Azzahra" userId="039cf420-53de-473d-b2df-bb8e2c655e31" providerId="ADAL" clId="{32AA4823-BE8F-456F-AA24-5C7F29D0E9B9}" dt="2023-09-28T11:42:51.784" v="560" actId="478"/>
          <ac:spMkLst>
            <pc:docMk/>
            <pc:sldMk cId="3169830985" sldId="428"/>
            <ac:spMk id="2" creationId="{62686E87-DE0B-4186-B684-312B077B884B}"/>
          </ac:spMkLst>
        </pc:spChg>
        <pc:spChg chg="add mod">
          <ac:chgData name="Fatima Azzahra" userId="039cf420-53de-473d-b2df-bb8e2c655e31" providerId="ADAL" clId="{32AA4823-BE8F-456F-AA24-5C7F29D0E9B9}" dt="2023-10-13T08:50:37.346" v="3889" actId="403"/>
          <ac:spMkLst>
            <pc:docMk/>
            <pc:sldMk cId="3169830985" sldId="428"/>
            <ac:spMk id="3" creationId="{2DD9F439-2632-ACEA-FF9D-CF5EAE947173}"/>
          </ac:spMkLst>
        </pc:spChg>
        <pc:spChg chg="del">
          <ac:chgData name="Fatima Azzahra" userId="039cf420-53de-473d-b2df-bb8e2c655e31" providerId="ADAL" clId="{32AA4823-BE8F-456F-AA24-5C7F29D0E9B9}" dt="2023-09-27T12:58:26.195" v="116" actId="478"/>
          <ac:spMkLst>
            <pc:docMk/>
            <pc:sldMk cId="3169830985" sldId="428"/>
            <ac:spMk id="3" creationId="{5E16DEEB-BDF1-B827-61A8-7696EF2688CC}"/>
          </ac:spMkLst>
        </pc:spChg>
        <pc:spChg chg="del mod">
          <ac:chgData name="Fatima Azzahra" userId="039cf420-53de-473d-b2df-bb8e2c655e31" providerId="ADAL" clId="{32AA4823-BE8F-456F-AA24-5C7F29D0E9B9}" dt="2023-09-28T11:42:43.074" v="548" actId="478"/>
          <ac:spMkLst>
            <pc:docMk/>
            <pc:sldMk cId="3169830985" sldId="428"/>
            <ac:spMk id="4" creationId="{41C5A1CF-C96A-7EE5-D3EE-4F48E190B6DD}"/>
          </ac:spMkLst>
        </pc:spChg>
        <pc:spChg chg="add del mod">
          <ac:chgData name="Fatima Azzahra" userId="039cf420-53de-473d-b2df-bb8e2c655e31" providerId="ADAL" clId="{32AA4823-BE8F-456F-AA24-5C7F29D0E9B9}" dt="2023-09-28T11:42:54.565" v="561" actId="478"/>
          <ac:spMkLst>
            <pc:docMk/>
            <pc:sldMk cId="3169830985" sldId="428"/>
            <ac:spMk id="5" creationId="{F59F7DC7-A0CF-D9B7-D006-00DEA05FF4FC}"/>
          </ac:spMkLst>
        </pc:spChg>
        <pc:spChg chg="add mod">
          <ac:chgData name="Fatima Azzahra" userId="039cf420-53de-473d-b2df-bb8e2c655e31" providerId="ADAL" clId="{32AA4823-BE8F-456F-AA24-5C7F29D0E9B9}" dt="2023-10-13T08:50:37.346" v="3889" actId="403"/>
          <ac:spMkLst>
            <pc:docMk/>
            <pc:sldMk cId="3169830985" sldId="428"/>
            <ac:spMk id="6" creationId="{0A8BDA17-2879-2D3D-DE17-CD42C9ECA2AE}"/>
          </ac:spMkLst>
        </pc:spChg>
        <pc:spChg chg="del">
          <ac:chgData name="Fatima Azzahra" userId="039cf420-53de-473d-b2df-bb8e2c655e31" providerId="ADAL" clId="{32AA4823-BE8F-456F-AA24-5C7F29D0E9B9}" dt="2023-09-27T12:58:23.183" v="115" actId="478"/>
          <ac:spMkLst>
            <pc:docMk/>
            <pc:sldMk cId="3169830985" sldId="428"/>
            <ac:spMk id="6" creationId="{2370C138-7B61-BF77-3B3F-9CA04C600D6F}"/>
          </ac:spMkLst>
        </pc:spChg>
        <pc:spChg chg="add mod">
          <ac:chgData name="Fatima Azzahra" userId="039cf420-53de-473d-b2df-bb8e2c655e31" providerId="ADAL" clId="{32AA4823-BE8F-456F-AA24-5C7F29D0E9B9}" dt="2023-10-13T08:50:37.346" v="3889" actId="403"/>
          <ac:spMkLst>
            <pc:docMk/>
            <pc:sldMk cId="3169830985" sldId="428"/>
            <ac:spMk id="7" creationId="{BD9A797B-745C-B388-AD56-025F4FE7F948}"/>
          </ac:spMkLst>
        </pc:spChg>
        <pc:spChg chg="add mod">
          <ac:chgData name="Fatima Azzahra" userId="039cf420-53de-473d-b2df-bb8e2c655e31" providerId="ADAL" clId="{32AA4823-BE8F-456F-AA24-5C7F29D0E9B9}" dt="2023-10-13T08:50:37.346" v="3889" actId="403"/>
          <ac:spMkLst>
            <pc:docMk/>
            <pc:sldMk cId="3169830985" sldId="428"/>
            <ac:spMk id="8" creationId="{6DD9B4C8-4847-6895-EDCB-EF00A9C9A658}"/>
          </ac:spMkLst>
        </pc:spChg>
        <pc:spChg chg="del">
          <ac:chgData name="Fatima Azzahra" userId="039cf420-53de-473d-b2df-bb8e2c655e31" providerId="ADAL" clId="{32AA4823-BE8F-456F-AA24-5C7F29D0E9B9}" dt="2023-09-27T12:57:53.805" v="87" actId="478"/>
          <ac:spMkLst>
            <pc:docMk/>
            <pc:sldMk cId="3169830985" sldId="428"/>
            <ac:spMk id="9" creationId="{404D3AA9-4363-892B-3FCF-C5BED670C396}"/>
          </ac:spMkLst>
        </pc:spChg>
        <pc:spChg chg="add mod">
          <ac:chgData name="Fatima Azzahra" userId="039cf420-53de-473d-b2df-bb8e2c655e31" providerId="ADAL" clId="{32AA4823-BE8F-456F-AA24-5C7F29D0E9B9}" dt="2023-10-13T08:50:37.346" v="3889" actId="403"/>
          <ac:spMkLst>
            <pc:docMk/>
            <pc:sldMk cId="3169830985" sldId="428"/>
            <ac:spMk id="9" creationId="{45514644-3F20-F54F-6B9C-A3B51C116EDC}"/>
          </ac:spMkLst>
        </pc:spChg>
        <pc:spChg chg="add del mod">
          <ac:chgData name="Fatima Azzahra" userId="039cf420-53de-473d-b2df-bb8e2c655e31" providerId="ADAL" clId="{32AA4823-BE8F-456F-AA24-5C7F29D0E9B9}" dt="2023-10-11T09:13:07.551" v="3640" actId="478"/>
          <ac:spMkLst>
            <pc:docMk/>
            <pc:sldMk cId="3169830985" sldId="428"/>
            <ac:spMk id="10" creationId="{7254CCFF-CBA2-248B-1F32-AB36CF0E6941}"/>
          </ac:spMkLst>
        </pc:spChg>
        <pc:spChg chg="add mod">
          <ac:chgData name="Fatima Azzahra" userId="039cf420-53de-473d-b2df-bb8e2c655e31" providerId="ADAL" clId="{32AA4823-BE8F-456F-AA24-5C7F29D0E9B9}" dt="2023-10-13T08:50:37.346" v="3889" actId="403"/>
          <ac:spMkLst>
            <pc:docMk/>
            <pc:sldMk cId="3169830985" sldId="428"/>
            <ac:spMk id="11" creationId="{60DAA15C-078F-92F0-DD50-1803E5A0F358}"/>
          </ac:spMkLst>
        </pc:spChg>
        <pc:spChg chg="add mod">
          <ac:chgData name="Fatima Azzahra" userId="039cf420-53de-473d-b2df-bb8e2c655e31" providerId="ADAL" clId="{32AA4823-BE8F-456F-AA24-5C7F29D0E9B9}" dt="2023-10-13T08:50:37.346" v="3889" actId="403"/>
          <ac:spMkLst>
            <pc:docMk/>
            <pc:sldMk cId="3169830985" sldId="428"/>
            <ac:spMk id="12" creationId="{DB800B5D-6E35-707A-EB55-0EB77EBBF2AC}"/>
          </ac:spMkLst>
        </pc:spChg>
        <pc:spChg chg="add mod">
          <ac:chgData name="Fatima Azzahra" userId="039cf420-53de-473d-b2df-bb8e2c655e31" providerId="ADAL" clId="{32AA4823-BE8F-456F-AA24-5C7F29D0E9B9}" dt="2023-10-13T08:50:37.346" v="3889" actId="403"/>
          <ac:spMkLst>
            <pc:docMk/>
            <pc:sldMk cId="3169830985" sldId="428"/>
            <ac:spMk id="13" creationId="{F7779AA4-EDAB-D773-E639-50EE4D6310BC}"/>
          </ac:spMkLst>
        </pc:spChg>
        <pc:picChg chg="del">
          <ac:chgData name="Fatima Azzahra" userId="039cf420-53de-473d-b2df-bb8e2c655e31" providerId="ADAL" clId="{32AA4823-BE8F-456F-AA24-5C7F29D0E9B9}" dt="2023-09-27T12:58:10.748" v="95" actId="478"/>
          <ac:picMkLst>
            <pc:docMk/>
            <pc:sldMk cId="3169830985" sldId="428"/>
            <ac:picMk id="11" creationId="{2F5C827C-188F-2834-26DE-2F7E123267A6}"/>
          </ac:picMkLst>
        </pc:picChg>
      </pc:sldChg>
      <pc:sldChg chg="del">
        <pc:chgData name="Fatima Azzahra" userId="039cf420-53de-473d-b2df-bb8e2c655e31" providerId="ADAL" clId="{32AA4823-BE8F-456F-AA24-5C7F29D0E9B9}" dt="2023-09-27T12:59:23.880" v="158" actId="47"/>
        <pc:sldMkLst>
          <pc:docMk/>
          <pc:sldMk cId="4221391855" sldId="429"/>
        </pc:sldMkLst>
      </pc:sldChg>
      <pc:sldChg chg="modSp del mod">
        <pc:chgData name="Fatima Azzahra" userId="039cf420-53de-473d-b2df-bb8e2c655e31" providerId="ADAL" clId="{32AA4823-BE8F-456F-AA24-5C7F29D0E9B9}" dt="2023-11-04T21:19:12.525" v="6370" actId="47"/>
        <pc:sldMkLst>
          <pc:docMk/>
          <pc:sldMk cId="2074910132" sldId="660"/>
        </pc:sldMkLst>
        <pc:spChg chg="mod">
          <ac:chgData name="Fatima Azzahra" userId="039cf420-53de-473d-b2df-bb8e2c655e31" providerId="ADAL" clId="{32AA4823-BE8F-456F-AA24-5C7F29D0E9B9}" dt="2023-11-04T20:34:43.030" v="5720" actId="20577"/>
          <ac:spMkLst>
            <pc:docMk/>
            <pc:sldMk cId="2074910132" sldId="660"/>
            <ac:spMk id="3" creationId="{00000000-0000-0000-0000-000000000000}"/>
          </ac:spMkLst>
        </pc:spChg>
      </pc:sldChg>
      <pc:sldChg chg="modSp del mod">
        <pc:chgData name="Fatima Azzahra" userId="039cf420-53de-473d-b2df-bb8e2c655e31" providerId="ADAL" clId="{32AA4823-BE8F-456F-AA24-5C7F29D0E9B9}" dt="2023-10-11T09:52:34.794" v="3824" actId="47"/>
        <pc:sldMkLst>
          <pc:docMk/>
          <pc:sldMk cId="2412275968" sldId="778"/>
        </pc:sldMkLst>
        <pc:spChg chg="mod">
          <ac:chgData name="Fatima Azzahra" userId="039cf420-53de-473d-b2df-bb8e2c655e31" providerId="ADAL" clId="{32AA4823-BE8F-456F-AA24-5C7F29D0E9B9}" dt="2023-10-11T09:18:28.479" v="3807" actId="6549"/>
          <ac:spMkLst>
            <pc:docMk/>
            <pc:sldMk cId="2412275968" sldId="778"/>
            <ac:spMk id="2" creationId="{FBA9EC25-1BA3-4F9C-9105-02B5E5A64DDB}"/>
          </ac:spMkLst>
        </pc:spChg>
        <pc:spChg chg="mod">
          <ac:chgData name="Fatima Azzahra" userId="039cf420-53de-473d-b2df-bb8e2c655e31" providerId="ADAL" clId="{32AA4823-BE8F-456F-AA24-5C7F29D0E9B9}" dt="2023-10-11T09:18:40.144" v="3811" actId="1076"/>
          <ac:spMkLst>
            <pc:docMk/>
            <pc:sldMk cId="2412275968" sldId="778"/>
            <ac:spMk id="3" creationId="{95F66B53-FC4E-41A5-8869-DC611F1973A8}"/>
          </ac:spMkLst>
        </pc:spChg>
      </pc:sldChg>
      <pc:sldChg chg="addSp delSp modSp del mod setBg">
        <pc:chgData name="Fatima Azzahra" userId="039cf420-53de-473d-b2df-bb8e2c655e31" providerId="ADAL" clId="{32AA4823-BE8F-456F-AA24-5C7F29D0E9B9}" dt="2023-11-04T19:33:48.827" v="5463" actId="47"/>
        <pc:sldMkLst>
          <pc:docMk/>
          <pc:sldMk cId="2062430486" sldId="780"/>
        </pc:sldMkLst>
        <pc:spChg chg="del">
          <ac:chgData name="Fatima Azzahra" userId="039cf420-53de-473d-b2df-bb8e2c655e31" providerId="ADAL" clId="{32AA4823-BE8F-456F-AA24-5C7F29D0E9B9}" dt="2023-09-27T13:01:04.481" v="176" actId="478"/>
          <ac:spMkLst>
            <pc:docMk/>
            <pc:sldMk cId="2062430486" sldId="780"/>
            <ac:spMk id="2" creationId="{F1FEAC0A-F32A-A64E-61C7-3C53AE8D70CD}"/>
          </ac:spMkLst>
        </pc:spChg>
        <pc:spChg chg="del">
          <ac:chgData name="Fatima Azzahra" userId="039cf420-53de-473d-b2df-bb8e2c655e31" providerId="ADAL" clId="{32AA4823-BE8F-456F-AA24-5C7F29D0E9B9}" dt="2023-10-04T14:01:32.849" v="3631" actId="478"/>
          <ac:spMkLst>
            <pc:docMk/>
            <pc:sldMk cId="2062430486" sldId="780"/>
            <ac:spMk id="3" creationId="{02C94E57-3CBF-4338-8238-37AA2D7AE002}"/>
          </ac:spMkLst>
        </pc:spChg>
        <pc:spChg chg="add del">
          <ac:chgData name="Fatima Azzahra" userId="039cf420-53de-473d-b2df-bb8e2c655e31" providerId="ADAL" clId="{32AA4823-BE8F-456F-AA24-5C7F29D0E9B9}" dt="2023-10-30T11:32:12.916" v="5248" actId="26606"/>
          <ac:spMkLst>
            <pc:docMk/>
            <pc:sldMk cId="2062430486" sldId="780"/>
            <ac:spMk id="7" creationId="{01D0AF59-99C3-4251-AB9A-C966C6AD4400}"/>
          </ac:spMkLst>
        </pc:spChg>
        <pc:spChg chg="add del">
          <ac:chgData name="Fatima Azzahra" userId="039cf420-53de-473d-b2df-bb8e2c655e31" providerId="ADAL" clId="{32AA4823-BE8F-456F-AA24-5C7F29D0E9B9}" dt="2023-10-30T11:32:12.916" v="5248" actId="26606"/>
          <ac:spMkLst>
            <pc:docMk/>
            <pc:sldMk cId="2062430486" sldId="780"/>
            <ac:spMk id="9" creationId="{1855405F-37A2-4869-9154-F8BE3BECE6C3}"/>
          </ac:spMkLst>
        </pc:spChg>
        <pc:spChg chg="add">
          <ac:chgData name="Fatima Azzahra" userId="039cf420-53de-473d-b2df-bb8e2c655e31" providerId="ADAL" clId="{32AA4823-BE8F-456F-AA24-5C7F29D0E9B9}" dt="2023-10-30T11:32:12.916" v="5248" actId="26606"/>
          <ac:spMkLst>
            <pc:docMk/>
            <pc:sldMk cId="2062430486" sldId="780"/>
            <ac:spMk id="14" creationId="{01D0AF59-99C3-4251-AB9A-C966C6AD4400}"/>
          </ac:spMkLst>
        </pc:spChg>
        <pc:spChg chg="add">
          <ac:chgData name="Fatima Azzahra" userId="039cf420-53de-473d-b2df-bb8e2c655e31" providerId="ADAL" clId="{32AA4823-BE8F-456F-AA24-5C7F29D0E9B9}" dt="2023-10-30T11:32:12.916" v="5248" actId="26606"/>
          <ac:spMkLst>
            <pc:docMk/>
            <pc:sldMk cId="2062430486" sldId="780"/>
            <ac:spMk id="16" creationId="{1855405F-37A2-4869-9154-F8BE3BECE6C3}"/>
          </ac:spMkLst>
        </pc:spChg>
        <pc:graphicFrameChg chg="add del mod">
          <ac:chgData name="Fatima Azzahra" userId="039cf420-53de-473d-b2df-bb8e2c655e31" providerId="ADAL" clId="{32AA4823-BE8F-456F-AA24-5C7F29D0E9B9}" dt="2023-10-30T11:32:06.265" v="5246" actId="478"/>
          <ac:graphicFrameMkLst>
            <pc:docMk/>
            <pc:sldMk cId="2062430486" sldId="780"/>
            <ac:graphicFrameMk id="2" creationId="{B3DFA795-6548-8DDE-74A8-9FC00662BB64}"/>
          </ac:graphicFrameMkLst>
        </pc:graphicFrameChg>
        <pc:graphicFrameChg chg="add mod">
          <ac:chgData name="Fatima Azzahra" userId="039cf420-53de-473d-b2df-bb8e2c655e31" providerId="ADAL" clId="{32AA4823-BE8F-456F-AA24-5C7F29D0E9B9}" dt="2023-10-30T11:32:16.640" v="5249" actId="403"/>
          <ac:graphicFrameMkLst>
            <pc:docMk/>
            <pc:sldMk cId="2062430486" sldId="780"/>
            <ac:graphicFrameMk id="3" creationId="{B3DFA795-6548-8DDE-74A8-9FC00662BB64}"/>
          </ac:graphicFrameMkLst>
        </pc:graphicFrameChg>
        <pc:picChg chg="del mod">
          <ac:chgData name="Fatima Azzahra" userId="039cf420-53de-473d-b2df-bb8e2c655e31" providerId="ADAL" clId="{32AA4823-BE8F-456F-AA24-5C7F29D0E9B9}" dt="2023-10-04T14:01:30.402" v="3630" actId="478"/>
          <ac:picMkLst>
            <pc:docMk/>
            <pc:sldMk cId="2062430486" sldId="780"/>
            <ac:picMk id="1027" creationId="{BAF3C5A8-52F9-DFB4-F837-B86102C13590}"/>
          </ac:picMkLst>
        </pc:picChg>
      </pc:sldChg>
      <pc:sldChg chg="addSp delSp modSp del mod setBg">
        <pc:chgData name="Fatima Azzahra" userId="039cf420-53de-473d-b2df-bb8e2c655e31" providerId="ADAL" clId="{32AA4823-BE8F-456F-AA24-5C7F29D0E9B9}" dt="2023-11-04T19:33:46.048" v="5462" actId="47"/>
        <pc:sldMkLst>
          <pc:docMk/>
          <pc:sldMk cId="67301774" sldId="781"/>
        </pc:sldMkLst>
        <pc:spChg chg="del">
          <ac:chgData name="Fatima Azzahra" userId="039cf420-53de-473d-b2df-bb8e2c655e31" providerId="ADAL" clId="{32AA4823-BE8F-456F-AA24-5C7F29D0E9B9}" dt="2023-10-04T13:55:45.982" v="3613" actId="478"/>
          <ac:spMkLst>
            <pc:docMk/>
            <pc:sldMk cId="67301774" sldId="781"/>
            <ac:spMk id="3" creationId="{377F8D5C-E131-F905-554C-818647B6D339}"/>
          </ac:spMkLst>
        </pc:spChg>
        <pc:spChg chg="add del">
          <ac:chgData name="Fatima Azzahra" userId="039cf420-53de-473d-b2df-bb8e2c655e31" providerId="ADAL" clId="{32AA4823-BE8F-456F-AA24-5C7F29D0E9B9}" dt="2023-10-30T11:31:37.143" v="5244" actId="26606"/>
          <ac:spMkLst>
            <pc:docMk/>
            <pc:sldMk cId="67301774" sldId="781"/>
            <ac:spMk id="4" creationId="{01D0AF59-99C3-4251-AB9A-C966C6AD4400}"/>
          </ac:spMkLst>
        </pc:spChg>
        <pc:spChg chg="add del">
          <ac:chgData name="Fatima Azzahra" userId="039cf420-53de-473d-b2df-bb8e2c655e31" providerId="ADAL" clId="{32AA4823-BE8F-456F-AA24-5C7F29D0E9B9}" dt="2023-10-30T11:31:37.143" v="5244" actId="26606"/>
          <ac:spMkLst>
            <pc:docMk/>
            <pc:sldMk cId="67301774" sldId="781"/>
            <ac:spMk id="5" creationId="{1855405F-37A2-4869-9154-F8BE3BECE6C3}"/>
          </ac:spMkLst>
        </pc:spChg>
        <pc:spChg chg="add del">
          <ac:chgData name="Fatima Azzahra" userId="039cf420-53de-473d-b2df-bb8e2c655e31" providerId="ADAL" clId="{32AA4823-BE8F-456F-AA24-5C7F29D0E9B9}" dt="2023-10-04T13:56:07.843" v="3619" actId="26606"/>
          <ac:spMkLst>
            <pc:docMk/>
            <pc:sldMk cId="67301774" sldId="781"/>
            <ac:spMk id="7" creationId="{DA2E7C1E-2B5A-4BBA-AE51-1CD8C19309D7}"/>
          </ac:spMkLst>
        </pc:spChg>
        <pc:spChg chg="add del">
          <ac:chgData name="Fatima Azzahra" userId="039cf420-53de-473d-b2df-bb8e2c655e31" providerId="ADAL" clId="{32AA4823-BE8F-456F-AA24-5C7F29D0E9B9}" dt="2023-10-04T13:56:07.843" v="3619" actId="26606"/>
          <ac:spMkLst>
            <pc:docMk/>
            <pc:sldMk cId="67301774" sldId="781"/>
            <ac:spMk id="9" creationId="{43DF76B1-5174-4FAF-9D19-FFEE98426836}"/>
          </ac:spMkLst>
        </pc:spChg>
        <pc:spChg chg="add">
          <ac:chgData name="Fatima Azzahra" userId="039cf420-53de-473d-b2df-bb8e2c655e31" providerId="ADAL" clId="{32AA4823-BE8F-456F-AA24-5C7F29D0E9B9}" dt="2023-10-30T11:31:37.143" v="5244" actId="26606"/>
          <ac:spMkLst>
            <pc:docMk/>
            <pc:sldMk cId="67301774" sldId="781"/>
            <ac:spMk id="10" creationId="{01D0AF59-99C3-4251-AB9A-C966C6AD4400}"/>
          </ac:spMkLst>
        </pc:spChg>
        <pc:spChg chg="add">
          <ac:chgData name="Fatima Azzahra" userId="039cf420-53de-473d-b2df-bb8e2c655e31" providerId="ADAL" clId="{32AA4823-BE8F-456F-AA24-5C7F29D0E9B9}" dt="2023-10-30T11:31:37.143" v="5244" actId="26606"/>
          <ac:spMkLst>
            <pc:docMk/>
            <pc:sldMk cId="67301774" sldId="781"/>
            <ac:spMk id="12" creationId="{1855405F-37A2-4869-9154-F8BE3BECE6C3}"/>
          </ac:spMkLst>
        </pc:spChg>
        <pc:graphicFrameChg chg="add del mod">
          <ac:chgData name="Fatima Azzahra" userId="039cf420-53de-473d-b2df-bb8e2c655e31" providerId="ADAL" clId="{32AA4823-BE8F-456F-AA24-5C7F29D0E9B9}" dt="2023-10-30T11:31:33.143" v="5242" actId="478"/>
          <ac:graphicFrameMkLst>
            <pc:docMk/>
            <pc:sldMk cId="67301774" sldId="781"/>
            <ac:graphicFrameMk id="2" creationId="{FD4F9E91-EED4-784E-FD76-75C0A69278B3}"/>
          </ac:graphicFrameMkLst>
        </pc:graphicFrameChg>
        <pc:graphicFrameChg chg="add mod">
          <ac:chgData name="Fatima Azzahra" userId="039cf420-53de-473d-b2df-bb8e2c655e31" providerId="ADAL" clId="{32AA4823-BE8F-456F-AA24-5C7F29D0E9B9}" dt="2023-10-30T11:31:49.274" v="5245" actId="403"/>
          <ac:graphicFrameMkLst>
            <pc:docMk/>
            <pc:sldMk cId="67301774" sldId="781"/>
            <ac:graphicFrameMk id="3" creationId="{FD4F9E91-EED4-784E-FD76-75C0A69278B3}"/>
          </ac:graphicFrameMkLst>
        </pc:graphicFrameChg>
        <pc:picChg chg="del mod">
          <ac:chgData name="Fatima Azzahra" userId="039cf420-53de-473d-b2df-bb8e2c655e31" providerId="ADAL" clId="{32AA4823-BE8F-456F-AA24-5C7F29D0E9B9}" dt="2023-10-04T13:55:43.728" v="3612" actId="478"/>
          <ac:picMkLst>
            <pc:docMk/>
            <pc:sldMk cId="67301774" sldId="781"/>
            <ac:picMk id="2050" creationId="{F34BA9C4-93A2-D95D-8C0D-7DBEBB7FF87B}"/>
          </ac:picMkLst>
        </pc:picChg>
      </pc:sldChg>
      <pc:sldChg chg="add ord">
        <pc:chgData name="Fatima Azzahra" userId="039cf420-53de-473d-b2df-bb8e2c655e31" providerId="ADAL" clId="{32AA4823-BE8F-456F-AA24-5C7F29D0E9B9}" dt="2023-11-04T21:20:45.387" v="6373"/>
        <pc:sldMkLst>
          <pc:docMk/>
          <pc:sldMk cId="582336659" sldId="787"/>
        </pc:sldMkLst>
      </pc:sldChg>
      <pc:sldChg chg="add">
        <pc:chgData name="Fatima Azzahra" userId="039cf420-53de-473d-b2df-bb8e2c655e31" providerId="ADAL" clId="{32AA4823-BE8F-456F-AA24-5C7F29D0E9B9}" dt="2023-10-20T11:02:49.857" v="4757"/>
        <pc:sldMkLst>
          <pc:docMk/>
          <pc:sldMk cId="2189414548" sldId="812"/>
        </pc:sldMkLst>
      </pc:sldChg>
      <pc:sldChg chg="addSp delSp modSp add mod ord delAnim">
        <pc:chgData name="Fatima Azzahra" userId="039cf420-53de-473d-b2df-bb8e2c655e31" providerId="ADAL" clId="{32AA4823-BE8F-456F-AA24-5C7F29D0E9B9}" dt="2023-10-30T11:33:55.813" v="5252" actId="1076"/>
        <pc:sldMkLst>
          <pc:docMk/>
          <pc:sldMk cId="2825798805" sldId="824"/>
        </pc:sldMkLst>
        <pc:spChg chg="mod">
          <ac:chgData name="Fatima Azzahra" userId="039cf420-53de-473d-b2df-bb8e2c655e31" providerId="ADAL" clId="{32AA4823-BE8F-456F-AA24-5C7F29D0E9B9}" dt="2023-10-30T11:33:55.813" v="5252" actId="1076"/>
          <ac:spMkLst>
            <pc:docMk/>
            <pc:sldMk cId="2825798805" sldId="824"/>
            <ac:spMk id="2" creationId="{B5BECC3B-C5BE-F39B-ECFF-9CEF888EC9A1}"/>
          </ac:spMkLst>
        </pc:spChg>
        <pc:spChg chg="del">
          <ac:chgData name="Fatima Azzahra" userId="039cf420-53de-473d-b2df-bb8e2c655e31" providerId="ADAL" clId="{32AA4823-BE8F-456F-AA24-5C7F29D0E9B9}" dt="2023-10-30T11:33:50.815" v="5251" actId="478"/>
          <ac:spMkLst>
            <pc:docMk/>
            <pc:sldMk cId="2825798805" sldId="824"/>
            <ac:spMk id="4" creationId="{9AF0003B-3F81-4AA7-943F-9E46C8AE5129}"/>
          </ac:spMkLst>
        </pc:spChg>
        <pc:picChg chg="add del">
          <ac:chgData name="Fatima Azzahra" userId="039cf420-53de-473d-b2df-bb8e2c655e31" providerId="ADAL" clId="{32AA4823-BE8F-456F-AA24-5C7F29D0E9B9}" dt="2023-10-20T11:09:55.293" v="4968" actId="478"/>
          <ac:picMkLst>
            <pc:docMk/>
            <pc:sldMk cId="2825798805" sldId="824"/>
            <ac:picMk id="3" creationId="{82DFAB5B-65A2-4DFC-BAD3-7DE47928934F}"/>
          </ac:picMkLst>
        </pc:picChg>
        <pc:picChg chg="add del mod">
          <ac:chgData name="Fatima Azzahra" userId="039cf420-53de-473d-b2df-bb8e2c655e31" providerId="ADAL" clId="{32AA4823-BE8F-456F-AA24-5C7F29D0E9B9}" dt="2023-10-20T11:09:54.845" v="4967"/>
          <ac:picMkLst>
            <pc:docMk/>
            <pc:sldMk cId="2825798805" sldId="824"/>
            <ac:picMk id="5" creationId="{C291B517-C920-7B9F-8C58-91A0F80551E8}"/>
          </ac:picMkLst>
        </pc:picChg>
      </pc:sldChg>
      <pc:sldChg chg="modSp add mod">
        <pc:chgData name="Fatima Azzahra" userId="039cf420-53de-473d-b2df-bb8e2c655e31" providerId="ADAL" clId="{32AA4823-BE8F-456F-AA24-5C7F29D0E9B9}" dt="2023-11-04T20:44:58.125" v="5872" actId="20577"/>
        <pc:sldMkLst>
          <pc:docMk/>
          <pc:sldMk cId="782244729" sldId="825"/>
        </pc:sldMkLst>
        <pc:spChg chg="mod">
          <ac:chgData name="Fatima Azzahra" userId="039cf420-53de-473d-b2df-bb8e2c655e31" providerId="ADAL" clId="{32AA4823-BE8F-456F-AA24-5C7F29D0E9B9}" dt="2023-11-04T20:44:58.125" v="5872" actId="20577"/>
          <ac:spMkLst>
            <pc:docMk/>
            <pc:sldMk cId="782244729" sldId="825"/>
            <ac:spMk id="2" creationId="{00000000-0000-0000-0000-000000000000}"/>
          </ac:spMkLst>
        </pc:spChg>
      </pc:sldChg>
      <pc:sldChg chg="modSp add mod">
        <pc:chgData name="Fatima Azzahra" userId="039cf420-53de-473d-b2df-bb8e2c655e31" providerId="ADAL" clId="{32AA4823-BE8F-456F-AA24-5C7F29D0E9B9}" dt="2023-10-13T08:51:19.385" v="3895" actId="5793"/>
        <pc:sldMkLst>
          <pc:docMk/>
          <pc:sldMk cId="49754240" sldId="827"/>
        </pc:sldMkLst>
        <pc:spChg chg="mod">
          <ac:chgData name="Fatima Azzahra" userId="039cf420-53de-473d-b2df-bb8e2c655e31" providerId="ADAL" clId="{32AA4823-BE8F-456F-AA24-5C7F29D0E9B9}" dt="2023-10-04T13:06:09.361" v="3049" actId="20577"/>
          <ac:spMkLst>
            <pc:docMk/>
            <pc:sldMk cId="49754240" sldId="827"/>
            <ac:spMk id="146434" creationId="{00000000-0000-0000-0000-000000000000}"/>
          </ac:spMkLst>
        </pc:spChg>
        <pc:spChg chg="mod">
          <ac:chgData name="Fatima Azzahra" userId="039cf420-53de-473d-b2df-bb8e2c655e31" providerId="ADAL" clId="{32AA4823-BE8F-456F-AA24-5C7F29D0E9B9}" dt="2023-10-13T08:51:19.385" v="3895" actId="5793"/>
          <ac:spMkLst>
            <pc:docMk/>
            <pc:sldMk cId="49754240" sldId="827"/>
            <ac:spMk id="146435" creationId="{00000000-0000-0000-0000-000000000000}"/>
          </ac:spMkLst>
        </pc:spChg>
      </pc:sldChg>
      <pc:sldChg chg="modSp add del mod">
        <pc:chgData name="Fatima Azzahra" userId="039cf420-53de-473d-b2df-bb8e2c655e31" providerId="ADAL" clId="{32AA4823-BE8F-456F-AA24-5C7F29D0E9B9}" dt="2023-11-04T19:32:14.310" v="5446" actId="47"/>
        <pc:sldMkLst>
          <pc:docMk/>
          <pc:sldMk cId="2523758044" sldId="828"/>
        </pc:sldMkLst>
        <pc:spChg chg="mod">
          <ac:chgData name="Fatima Azzahra" userId="039cf420-53de-473d-b2df-bb8e2c655e31" providerId="ADAL" clId="{32AA4823-BE8F-456F-AA24-5C7F29D0E9B9}" dt="2023-10-04T13:15:55.697" v="3394" actId="20577"/>
          <ac:spMkLst>
            <pc:docMk/>
            <pc:sldMk cId="2523758044" sldId="828"/>
            <ac:spMk id="146434" creationId="{00000000-0000-0000-0000-000000000000}"/>
          </ac:spMkLst>
        </pc:spChg>
        <pc:spChg chg="mod">
          <ac:chgData name="Fatima Azzahra" userId="039cf420-53de-473d-b2df-bb8e2c655e31" providerId="ADAL" clId="{32AA4823-BE8F-456F-AA24-5C7F29D0E9B9}" dt="2023-10-13T08:51:36.439" v="3904" actId="5793"/>
          <ac:spMkLst>
            <pc:docMk/>
            <pc:sldMk cId="2523758044" sldId="828"/>
            <ac:spMk id="146435" creationId="{00000000-0000-0000-0000-000000000000}"/>
          </ac:spMkLst>
        </pc:spChg>
      </pc:sldChg>
      <pc:sldChg chg="addSp delSp modSp add del mod modNotesTx">
        <pc:chgData name="Fatima Azzahra" userId="039cf420-53de-473d-b2df-bb8e2c655e31" providerId="ADAL" clId="{32AA4823-BE8F-456F-AA24-5C7F29D0E9B9}" dt="2023-11-04T20:14:33.362" v="5714" actId="47"/>
        <pc:sldMkLst>
          <pc:docMk/>
          <pc:sldMk cId="551028696" sldId="829"/>
        </pc:sldMkLst>
        <pc:spChg chg="mod">
          <ac:chgData name="Fatima Azzahra" userId="039cf420-53de-473d-b2df-bb8e2c655e31" providerId="ADAL" clId="{32AA4823-BE8F-456F-AA24-5C7F29D0E9B9}" dt="2023-11-04T19:30:30.868" v="5444" actId="13926"/>
          <ac:spMkLst>
            <pc:docMk/>
            <pc:sldMk cId="551028696" sldId="829"/>
            <ac:spMk id="2" creationId="{00000000-0000-0000-0000-000000000000}"/>
          </ac:spMkLst>
        </pc:spChg>
        <pc:spChg chg="add mod">
          <ac:chgData name="Fatima Azzahra" userId="039cf420-53de-473d-b2df-bb8e2c655e31" providerId="ADAL" clId="{32AA4823-BE8F-456F-AA24-5C7F29D0E9B9}" dt="2023-10-30T11:03:48.955" v="5103" actId="1076"/>
          <ac:spMkLst>
            <pc:docMk/>
            <pc:sldMk cId="551028696" sldId="829"/>
            <ac:spMk id="3" creationId="{F02B0228-D5A6-A7EC-C11F-1549D6CD10C9}"/>
          </ac:spMkLst>
        </pc:spChg>
        <pc:spChg chg="del mod">
          <ac:chgData name="Fatima Azzahra" userId="039cf420-53de-473d-b2df-bb8e2c655e31" providerId="ADAL" clId="{32AA4823-BE8F-456F-AA24-5C7F29D0E9B9}" dt="2023-10-04T13:17:37.503" v="3608" actId="478"/>
          <ac:spMkLst>
            <pc:docMk/>
            <pc:sldMk cId="551028696" sldId="829"/>
            <ac:spMk id="7" creationId="{4734B821-C946-414D-850B-E007F586B8D0}"/>
          </ac:spMkLst>
        </pc:spChg>
        <pc:spChg chg="mod">
          <ac:chgData name="Fatima Azzahra" userId="039cf420-53de-473d-b2df-bb8e2c655e31" providerId="ADAL" clId="{32AA4823-BE8F-456F-AA24-5C7F29D0E9B9}" dt="2023-10-30T11:03:42.800" v="5102" actId="20577"/>
          <ac:spMkLst>
            <pc:docMk/>
            <pc:sldMk cId="551028696" sldId="829"/>
            <ac:spMk id="9" creationId="{818699AB-28E6-4806-A98C-8559861BCCDE}"/>
          </ac:spMkLst>
        </pc:spChg>
        <pc:graphicFrameChg chg="add del mod modGraphic">
          <ac:chgData name="Fatima Azzahra" userId="039cf420-53de-473d-b2df-bb8e2c655e31" providerId="ADAL" clId="{32AA4823-BE8F-456F-AA24-5C7F29D0E9B9}" dt="2023-11-04T19:41:08.765" v="5528" actId="478"/>
          <ac:graphicFrameMkLst>
            <pc:docMk/>
            <pc:sldMk cId="551028696" sldId="829"/>
            <ac:graphicFrameMk id="4" creationId="{3107506A-17E3-4B4C-52FC-D0160D91839B}"/>
          </ac:graphicFrameMkLst>
        </pc:graphicFrameChg>
        <pc:graphicFrameChg chg="add del mod modGraphic">
          <ac:chgData name="Fatima Azzahra" userId="039cf420-53de-473d-b2df-bb8e2c655e31" providerId="ADAL" clId="{32AA4823-BE8F-456F-AA24-5C7F29D0E9B9}" dt="2023-11-04T19:55:22.945" v="5662" actId="478"/>
          <ac:graphicFrameMkLst>
            <pc:docMk/>
            <pc:sldMk cId="551028696" sldId="829"/>
            <ac:graphicFrameMk id="5" creationId="{E2E2CF5E-4A42-A72B-4C40-DD7E780BCB08}"/>
          </ac:graphicFrameMkLst>
        </pc:graphicFrameChg>
        <pc:graphicFrameChg chg="add mod modGraphic">
          <ac:chgData name="Fatima Azzahra" userId="039cf420-53de-473d-b2df-bb8e2c655e31" providerId="ADAL" clId="{32AA4823-BE8F-456F-AA24-5C7F29D0E9B9}" dt="2023-11-04T19:56:14.823" v="5676" actId="403"/>
          <ac:graphicFrameMkLst>
            <pc:docMk/>
            <pc:sldMk cId="551028696" sldId="829"/>
            <ac:graphicFrameMk id="7" creationId="{212F45A0-6DED-7F90-6148-A0B7E83BC91F}"/>
          </ac:graphicFrameMkLst>
        </pc:graphicFrameChg>
        <pc:graphicFrameChg chg="del">
          <ac:chgData name="Fatima Azzahra" userId="039cf420-53de-473d-b2df-bb8e2c655e31" providerId="ADAL" clId="{32AA4823-BE8F-456F-AA24-5C7F29D0E9B9}" dt="2023-10-20T11:02:27.531" v="4756" actId="478"/>
          <ac:graphicFrameMkLst>
            <pc:docMk/>
            <pc:sldMk cId="551028696" sldId="829"/>
            <ac:graphicFrameMk id="8" creationId="{A42BD39C-3DF7-E64C-9D4C-2135EBF87298}"/>
          </ac:graphicFrameMkLst>
        </pc:graphicFrameChg>
      </pc:sldChg>
      <pc:sldChg chg="add">
        <pc:chgData name="Fatima Azzahra" userId="039cf420-53de-473d-b2df-bb8e2c655e31" providerId="ADAL" clId="{32AA4823-BE8F-456F-AA24-5C7F29D0E9B9}" dt="2023-11-03T14:58:25.895" v="5324"/>
        <pc:sldMkLst>
          <pc:docMk/>
          <pc:sldMk cId="66491205" sldId="832"/>
        </pc:sldMkLst>
      </pc:sldChg>
      <pc:sldChg chg="del modNotesTx">
        <pc:chgData name="Fatima Azzahra" userId="039cf420-53de-473d-b2df-bb8e2c655e31" providerId="ADAL" clId="{32AA4823-BE8F-456F-AA24-5C7F29D0E9B9}" dt="2023-10-20T11:14:23.790" v="5008" actId="47"/>
        <pc:sldMkLst>
          <pc:docMk/>
          <pc:sldMk cId="4227434240" sldId="842"/>
        </pc:sldMkLst>
      </pc:sldChg>
      <pc:sldChg chg="add">
        <pc:chgData name="Fatima Azzahra" userId="039cf420-53de-473d-b2df-bb8e2c655e31" providerId="ADAL" clId="{32AA4823-BE8F-456F-AA24-5C7F29D0E9B9}" dt="2023-10-20T11:02:49.857" v="4757"/>
        <pc:sldMkLst>
          <pc:docMk/>
          <pc:sldMk cId="391198541" sldId="865"/>
        </pc:sldMkLst>
      </pc:sldChg>
      <pc:sldChg chg="addSp delSp modSp add mod">
        <pc:chgData name="Fatima Azzahra" userId="039cf420-53de-473d-b2df-bb8e2c655e31" providerId="ADAL" clId="{32AA4823-BE8F-456F-AA24-5C7F29D0E9B9}" dt="2023-10-31T13:18:36.223" v="5292" actId="1076"/>
        <pc:sldMkLst>
          <pc:docMk/>
          <pc:sldMk cId="1695406125" sldId="1018"/>
        </pc:sldMkLst>
        <pc:picChg chg="add mod modCrop">
          <ac:chgData name="Fatima Azzahra" userId="039cf420-53de-473d-b2df-bb8e2c655e31" providerId="ADAL" clId="{32AA4823-BE8F-456F-AA24-5C7F29D0E9B9}" dt="2023-10-31T13:18:36.223" v="5292" actId="1076"/>
          <ac:picMkLst>
            <pc:docMk/>
            <pc:sldMk cId="1695406125" sldId="1018"/>
            <ac:picMk id="7" creationId="{0D3F075C-9739-93B0-2315-B21CF51E7AB9}"/>
          </ac:picMkLst>
        </pc:picChg>
        <pc:picChg chg="del">
          <ac:chgData name="Fatima Azzahra" userId="039cf420-53de-473d-b2df-bb8e2c655e31" providerId="ADAL" clId="{32AA4823-BE8F-456F-AA24-5C7F29D0E9B9}" dt="2023-10-31T13:17:42.178" v="5285" actId="478"/>
          <ac:picMkLst>
            <pc:docMk/>
            <pc:sldMk cId="1695406125" sldId="1018"/>
            <ac:picMk id="10" creationId="{EE8FF716-E8B3-B3F0-61FC-8994E8526192}"/>
          </ac:picMkLst>
        </pc:picChg>
      </pc:sldChg>
      <pc:sldChg chg="add">
        <pc:chgData name="Fatima Azzahra" userId="039cf420-53de-473d-b2df-bb8e2c655e31" providerId="ADAL" clId="{32AA4823-BE8F-456F-AA24-5C7F29D0E9B9}" dt="2023-10-31T13:17:24.255" v="5283"/>
        <pc:sldMkLst>
          <pc:docMk/>
          <pc:sldMk cId="780507889" sldId="1019"/>
        </pc:sldMkLst>
      </pc:sldChg>
      <pc:sldChg chg="modSp add mod">
        <pc:chgData name="Fatima Azzahra" userId="039cf420-53de-473d-b2df-bb8e2c655e31" providerId="ADAL" clId="{32AA4823-BE8F-456F-AA24-5C7F29D0E9B9}" dt="2023-10-31T13:19:34.299" v="5298"/>
        <pc:sldMkLst>
          <pc:docMk/>
          <pc:sldMk cId="1479734726" sldId="1020"/>
        </pc:sldMkLst>
        <pc:picChg chg="mod">
          <ac:chgData name="Fatima Azzahra" userId="039cf420-53de-473d-b2df-bb8e2c655e31" providerId="ADAL" clId="{32AA4823-BE8F-456F-AA24-5C7F29D0E9B9}" dt="2023-10-31T13:19:34.299" v="5298"/>
          <ac:picMkLst>
            <pc:docMk/>
            <pc:sldMk cId="1479734726" sldId="1020"/>
            <ac:picMk id="4" creationId="{9B866B27-72F4-08AD-F01D-CBB6D501E3F3}"/>
          </ac:picMkLst>
        </pc:picChg>
      </pc:sldChg>
      <pc:sldChg chg="modSp del mod">
        <pc:chgData name="Fatima Azzahra" userId="039cf420-53de-473d-b2df-bb8e2c655e31" providerId="ADAL" clId="{32AA4823-BE8F-456F-AA24-5C7F29D0E9B9}" dt="2023-10-31T13:17:31.349" v="5284" actId="47"/>
        <pc:sldMkLst>
          <pc:docMk/>
          <pc:sldMk cId="4072512939" sldId="1021"/>
        </pc:sldMkLst>
        <pc:spChg chg="mod">
          <ac:chgData name="Fatima Azzahra" userId="039cf420-53de-473d-b2df-bb8e2c655e31" providerId="ADAL" clId="{32AA4823-BE8F-456F-AA24-5C7F29D0E9B9}" dt="2023-10-20T11:13:20.151" v="5005" actId="1076"/>
          <ac:spMkLst>
            <pc:docMk/>
            <pc:sldMk cId="4072512939" sldId="1021"/>
            <ac:spMk id="2" creationId="{00000000-0000-0000-0000-000000000000}"/>
          </ac:spMkLst>
        </pc:spChg>
      </pc:sldChg>
      <pc:sldChg chg="add">
        <pc:chgData name="Fatima Azzahra" userId="039cf420-53de-473d-b2df-bb8e2c655e31" providerId="ADAL" clId="{32AA4823-BE8F-456F-AA24-5C7F29D0E9B9}" dt="2023-10-31T13:17:24.255" v="5283"/>
        <pc:sldMkLst>
          <pc:docMk/>
          <pc:sldMk cId="3348647974" sldId="1022"/>
        </pc:sldMkLst>
      </pc:sldChg>
      <pc:sldChg chg="modSp mod">
        <pc:chgData name="Fatima Azzahra" userId="039cf420-53de-473d-b2df-bb8e2c655e31" providerId="ADAL" clId="{32AA4823-BE8F-456F-AA24-5C7F29D0E9B9}" dt="2023-09-28T11:20:45.021" v="482" actId="20577"/>
        <pc:sldMkLst>
          <pc:docMk/>
          <pc:sldMk cId="4187727754" sldId="1035"/>
        </pc:sldMkLst>
        <pc:spChg chg="mod">
          <ac:chgData name="Fatima Azzahra" userId="039cf420-53de-473d-b2df-bb8e2c655e31" providerId="ADAL" clId="{32AA4823-BE8F-456F-AA24-5C7F29D0E9B9}" dt="2023-09-28T11:20:45.021" v="482" actId="20577"/>
          <ac:spMkLst>
            <pc:docMk/>
            <pc:sldMk cId="4187727754" sldId="1035"/>
            <ac:spMk id="13" creationId="{EE756D3C-21D2-4040-9810-01F1EB04FA08}"/>
          </ac:spMkLst>
        </pc:spChg>
      </pc:sldChg>
      <pc:sldChg chg="modSp mod ord">
        <pc:chgData name="Fatima Azzahra" userId="039cf420-53de-473d-b2df-bb8e2c655e31" providerId="ADAL" clId="{32AA4823-BE8F-456F-AA24-5C7F29D0E9B9}" dt="2023-11-04T21:20:45.387" v="6373"/>
        <pc:sldMkLst>
          <pc:docMk/>
          <pc:sldMk cId="1117929742" sldId="1053"/>
        </pc:sldMkLst>
        <pc:spChg chg="mod">
          <ac:chgData name="Fatima Azzahra" userId="039cf420-53de-473d-b2df-bb8e2c655e31" providerId="ADAL" clId="{32AA4823-BE8F-456F-AA24-5C7F29D0E9B9}" dt="2023-09-28T14:11:45.832" v="2215" actId="6549"/>
          <ac:spMkLst>
            <pc:docMk/>
            <pc:sldMk cId="1117929742" sldId="1053"/>
            <ac:spMk id="3" creationId="{00000000-0000-0000-0000-000000000000}"/>
          </ac:spMkLst>
        </pc:spChg>
      </pc:sldChg>
      <pc:sldChg chg="addSp delSp modSp mod delAnim modAnim">
        <pc:chgData name="Fatima Azzahra" userId="039cf420-53de-473d-b2df-bb8e2c655e31" providerId="ADAL" clId="{32AA4823-BE8F-456F-AA24-5C7F29D0E9B9}" dt="2023-11-04T21:58:46.939" v="6769"/>
        <pc:sldMkLst>
          <pc:docMk/>
          <pc:sldMk cId="1218742315" sldId="1067"/>
        </pc:sldMkLst>
        <pc:picChg chg="add del mod">
          <ac:chgData name="Fatima Azzahra" userId="039cf420-53de-473d-b2df-bb8e2c655e31" providerId="ADAL" clId="{32AA4823-BE8F-456F-AA24-5C7F29D0E9B9}" dt="2023-11-04T21:58:06.915" v="6768" actId="478"/>
          <ac:picMkLst>
            <pc:docMk/>
            <pc:sldMk cId="1218742315" sldId="1067"/>
            <ac:picMk id="2" creationId="{8E5311F4-E8C6-3203-932D-F372806CDCBA}"/>
          </ac:picMkLst>
        </pc:picChg>
        <pc:picChg chg="add mod">
          <ac:chgData name="Fatima Azzahra" userId="039cf420-53de-473d-b2df-bb8e2c655e31" providerId="ADAL" clId="{32AA4823-BE8F-456F-AA24-5C7F29D0E9B9}" dt="2023-11-04T21:58:46.939" v="6769"/>
          <ac:picMkLst>
            <pc:docMk/>
            <pc:sldMk cId="1218742315" sldId="1067"/>
            <ac:picMk id="3" creationId="{509C1B73-00D7-F7AF-967C-1532A2127B12}"/>
          </ac:picMkLst>
        </pc:picChg>
        <pc:picChg chg="del">
          <ac:chgData name="Fatima Azzahra" userId="039cf420-53de-473d-b2df-bb8e2c655e31" providerId="ADAL" clId="{32AA4823-BE8F-456F-AA24-5C7F29D0E9B9}" dt="2023-11-04T21:57:16.491" v="6762" actId="478"/>
          <ac:picMkLst>
            <pc:docMk/>
            <pc:sldMk cId="1218742315" sldId="1067"/>
            <ac:picMk id="8" creationId="{1BB99A7C-5976-5D1B-5A2A-9BD7C3DA4665}"/>
          </ac:picMkLst>
        </pc:picChg>
      </pc:sldChg>
      <pc:sldChg chg="modSp mod">
        <pc:chgData name="Fatima Azzahra" userId="039cf420-53de-473d-b2df-bb8e2c655e31" providerId="ADAL" clId="{32AA4823-BE8F-456F-AA24-5C7F29D0E9B9}" dt="2023-11-04T20:39:04.287" v="5862" actId="5793"/>
        <pc:sldMkLst>
          <pc:docMk/>
          <pc:sldMk cId="1571976325" sldId="1153"/>
        </pc:sldMkLst>
        <pc:spChg chg="mod">
          <ac:chgData name="Fatima Azzahra" userId="039cf420-53de-473d-b2df-bb8e2c655e31" providerId="ADAL" clId="{32AA4823-BE8F-456F-AA24-5C7F29D0E9B9}" dt="2023-11-04T20:39:04.287" v="5862" actId="5793"/>
          <ac:spMkLst>
            <pc:docMk/>
            <pc:sldMk cId="1571976325" sldId="1153"/>
            <ac:spMk id="6" creationId="{13497AF6-A4B8-43DA-ACF6-0B048E35791D}"/>
          </ac:spMkLst>
        </pc:spChg>
      </pc:sldChg>
      <pc:sldChg chg="del">
        <pc:chgData name="Fatima Azzahra" userId="039cf420-53de-473d-b2df-bb8e2c655e31" providerId="ADAL" clId="{32AA4823-BE8F-456F-AA24-5C7F29D0E9B9}" dt="2023-09-27T12:56:24.016" v="62" actId="47"/>
        <pc:sldMkLst>
          <pc:docMk/>
          <pc:sldMk cId="3152588814" sldId="1191"/>
        </pc:sldMkLst>
      </pc:sldChg>
      <pc:sldChg chg="add">
        <pc:chgData name="Fatima Azzahra" userId="039cf420-53de-473d-b2df-bb8e2c655e31" providerId="ADAL" clId="{32AA4823-BE8F-456F-AA24-5C7F29D0E9B9}" dt="2023-10-20T11:02:49.857" v="4757"/>
        <pc:sldMkLst>
          <pc:docMk/>
          <pc:sldMk cId="3542955416" sldId="1193"/>
        </pc:sldMkLst>
      </pc:sldChg>
      <pc:sldChg chg="modSp mod">
        <pc:chgData name="Fatima Azzahra" userId="039cf420-53de-473d-b2df-bb8e2c655e31" providerId="ADAL" clId="{32AA4823-BE8F-456F-AA24-5C7F29D0E9B9}" dt="2023-09-28T11:23:59.025" v="495" actId="20577"/>
        <pc:sldMkLst>
          <pc:docMk/>
          <pc:sldMk cId="2739205087" sldId="1202"/>
        </pc:sldMkLst>
        <pc:spChg chg="mod">
          <ac:chgData name="Fatima Azzahra" userId="039cf420-53de-473d-b2df-bb8e2c655e31" providerId="ADAL" clId="{32AA4823-BE8F-456F-AA24-5C7F29D0E9B9}" dt="2023-09-28T11:23:59.025" v="495" actId="20577"/>
          <ac:spMkLst>
            <pc:docMk/>
            <pc:sldMk cId="2739205087" sldId="1202"/>
            <ac:spMk id="3" creationId="{00000000-0000-0000-0000-000000000000}"/>
          </ac:spMkLst>
        </pc:spChg>
      </pc:sldChg>
      <pc:sldChg chg="add">
        <pc:chgData name="Fatima Azzahra" userId="039cf420-53de-473d-b2df-bb8e2c655e31" providerId="ADAL" clId="{32AA4823-BE8F-456F-AA24-5C7F29D0E9B9}" dt="2023-10-20T11:02:49.857" v="4757"/>
        <pc:sldMkLst>
          <pc:docMk/>
          <pc:sldMk cId="558879944" sldId="1208"/>
        </pc:sldMkLst>
      </pc:sldChg>
      <pc:sldChg chg="addSp modSp add mod">
        <pc:chgData name="Fatima Azzahra" userId="039cf420-53de-473d-b2df-bb8e2c655e31" providerId="ADAL" clId="{32AA4823-BE8F-456F-AA24-5C7F29D0E9B9}" dt="2023-10-20T11:04:15.901" v="4930" actId="20577"/>
        <pc:sldMkLst>
          <pc:docMk/>
          <pc:sldMk cId="336387323" sldId="1210"/>
        </pc:sldMkLst>
        <pc:spChg chg="add mod">
          <ac:chgData name="Fatima Azzahra" userId="039cf420-53de-473d-b2df-bb8e2c655e31" providerId="ADAL" clId="{32AA4823-BE8F-456F-AA24-5C7F29D0E9B9}" dt="2023-10-20T11:03:41.048" v="4838" actId="1076"/>
          <ac:spMkLst>
            <pc:docMk/>
            <pc:sldMk cId="336387323" sldId="1210"/>
            <ac:spMk id="2" creationId="{13A81D44-DFE8-D17E-BAB9-7A9FC3162794}"/>
          </ac:spMkLst>
        </pc:spChg>
        <pc:spChg chg="add mod">
          <ac:chgData name="Fatima Azzahra" userId="039cf420-53de-473d-b2df-bb8e2c655e31" providerId="ADAL" clId="{32AA4823-BE8F-456F-AA24-5C7F29D0E9B9}" dt="2023-10-20T11:04:15.901" v="4930" actId="20577"/>
          <ac:spMkLst>
            <pc:docMk/>
            <pc:sldMk cId="336387323" sldId="1210"/>
            <ac:spMk id="4" creationId="{C1AE229E-850E-594C-0A0F-5B51A4440B12}"/>
          </ac:spMkLst>
        </pc:spChg>
      </pc:sldChg>
      <pc:sldChg chg="modSp add mod">
        <pc:chgData name="Fatima Azzahra" userId="039cf420-53de-473d-b2df-bb8e2c655e31" providerId="ADAL" clId="{32AA4823-BE8F-456F-AA24-5C7F29D0E9B9}" dt="2023-10-20T11:05:17.306" v="4949" actId="20577"/>
        <pc:sldMkLst>
          <pc:docMk/>
          <pc:sldMk cId="1932128821" sldId="1213"/>
        </pc:sldMkLst>
        <pc:spChg chg="mod">
          <ac:chgData name="Fatima Azzahra" userId="039cf420-53de-473d-b2df-bb8e2c655e31" providerId="ADAL" clId="{32AA4823-BE8F-456F-AA24-5C7F29D0E9B9}" dt="2023-10-20T11:05:17.306" v="4949" actId="20577"/>
          <ac:spMkLst>
            <pc:docMk/>
            <pc:sldMk cId="1932128821" sldId="1213"/>
            <ac:spMk id="2" creationId="{869193C7-B6BD-8E46-12E1-7782F90D8DBD}"/>
          </ac:spMkLst>
        </pc:spChg>
      </pc:sldChg>
      <pc:sldChg chg="modSp add mod">
        <pc:chgData name="Fatima Azzahra" userId="039cf420-53de-473d-b2df-bb8e2c655e31" providerId="ADAL" clId="{32AA4823-BE8F-456F-AA24-5C7F29D0E9B9}" dt="2023-10-20T11:05:36.680" v="4958" actId="1076"/>
        <pc:sldMkLst>
          <pc:docMk/>
          <pc:sldMk cId="1654872450" sldId="1214"/>
        </pc:sldMkLst>
        <pc:spChg chg="mod">
          <ac:chgData name="Fatima Azzahra" userId="039cf420-53de-473d-b2df-bb8e2c655e31" providerId="ADAL" clId="{32AA4823-BE8F-456F-AA24-5C7F29D0E9B9}" dt="2023-10-20T11:05:35.547" v="4957" actId="1076"/>
          <ac:spMkLst>
            <pc:docMk/>
            <pc:sldMk cId="1654872450" sldId="1214"/>
            <ac:spMk id="2" creationId="{9EF00050-63CC-5924-A64C-89FCD6EFEB1F}"/>
          </ac:spMkLst>
        </pc:spChg>
        <pc:picChg chg="mod">
          <ac:chgData name="Fatima Azzahra" userId="039cf420-53de-473d-b2df-bb8e2c655e31" providerId="ADAL" clId="{32AA4823-BE8F-456F-AA24-5C7F29D0E9B9}" dt="2023-10-20T11:05:36.680" v="4958" actId="1076"/>
          <ac:picMkLst>
            <pc:docMk/>
            <pc:sldMk cId="1654872450" sldId="1214"/>
            <ac:picMk id="5" creationId="{1AABF3CB-993C-69BF-32B3-11E504527D54}"/>
          </ac:picMkLst>
        </pc:picChg>
      </pc:sldChg>
      <pc:sldChg chg="add">
        <pc:chgData name="Fatima Azzahra" userId="039cf420-53de-473d-b2df-bb8e2c655e31" providerId="ADAL" clId="{32AA4823-BE8F-456F-AA24-5C7F29D0E9B9}" dt="2023-10-20T11:02:49.857" v="4757"/>
        <pc:sldMkLst>
          <pc:docMk/>
          <pc:sldMk cId="4140636503" sldId="1217"/>
        </pc:sldMkLst>
      </pc:sldChg>
      <pc:sldChg chg="ord">
        <pc:chgData name="Fatima Azzahra" userId="039cf420-53de-473d-b2df-bb8e2c655e31" providerId="ADAL" clId="{32AA4823-BE8F-456F-AA24-5C7F29D0E9B9}" dt="2023-09-27T13:01:15.805" v="179"/>
        <pc:sldMkLst>
          <pc:docMk/>
          <pc:sldMk cId="2914888727" sldId="1222"/>
        </pc:sldMkLst>
      </pc:sldChg>
      <pc:sldChg chg="del ord">
        <pc:chgData name="Fatima Azzahra" userId="039cf420-53de-473d-b2df-bb8e2c655e31" providerId="ADAL" clId="{32AA4823-BE8F-456F-AA24-5C7F29D0E9B9}" dt="2023-11-04T21:44:50.665" v="6716" actId="47"/>
        <pc:sldMkLst>
          <pc:docMk/>
          <pc:sldMk cId="1035798163" sldId="1223"/>
        </pc:sldMkLst>
      </pc:sldChg>
      <pc:sldChg chg="modSp add mod">
        <pc:chgData name="Fatima Azzahra" userId="039cf420-53de-473d-b2df-bb8e2c655e31" providerId="ADAL" clId="{32AA4823-BE8F-456F-AA24-5C7F29D0E9B9}" dt="2023-11-03T15:05:25.661" v="5442" actId="1076"/>
        <pc:sldMkLst>
          <pc:docMk/>
          <pc:sldMk cId="3930529342" sldId="1229"/>
        </pc:sldMkLst>
        <pc:spChg chg="mod">
          <ac:chgData name="Fatima Azzahra" userId="039cf420-53de-473d-b2df-bb8e2c655e31" providerId="ADAL" clId="{32AA4823-BE8F-456F-AA24-5C7F29D0E9B9}" dt="2023-11-03T15:05:25.661" v="5442" actId="1076"/>
          <ac:spMkLst>
            <pc:docMk/>
            <pc:sldMk cId="3930529342" sldId="1229"/>
            <ac:spMk id="7" creationId="{00000000-0000-0000-0000-000000000000}"/>
          </ac:spMkLst>
        </pc:spChg>
      </pc:sldChg>
      <pc:sldChg chg="addSp delSp modSp mod">
        <pc:chgData name="Fatima Azzahra" userId="039cf420-53de-473d-b2df-bb8e2c655e31" providerId="ADAL" clId="{32AA4823-BE8F-456F-AA24-5C7F29D0E9B9}" dt="2023-10-18T12:17:23.120" v="4753" actId="478"/>
        <pc:sldMkLst>
          <pc:docMk/>
          <pc:sldMk cId="126768126" sldId="1240"/>
        </pc:sldMkLst>
        <pc:spChg chg="add del mod">
          <ac:chgData name="Fatima Azzahra" userId="039cf420-53de-473d-b2df-bb8e2c655e31" providerId="ADAL" clId="{32AA4823-BE8F-456F-AA24-5C7F29D0E9B9}" dt="2023-10-18T12:17:23.120" v="4753" actId="478"/>
          <ac:spMkLst>
            <pc:docMk/>
            <pc:sldMk cId="126768126" sldId="1240"/>
            <ac:spMk id="2" creationId="{F4416813-7C27-F620-17D1-19101ECD4868}"/>
          </ac:spMkLst>
        </pc:spChg>
        <pc:spChg chg="mod">
          <ac:chgData name="Fatima Azzahra" userId="039cf420-53de-473d-b2df-bb8e2c655e31" providerId="ADAL" clId="{32AA4823-BE8F-456F-AA24-5C7F29D0E9B9}" dt="2023-10-18T12:03:09.641" v="4170" actId="1076"/>
          <ac:spMkLst>
            <pc:docMk/>
            <pc:sldMk cId="126768126" sldId="1240"/>
            <ac:spMk id="15" creationId="{00000000-0000-0000-0000-000000000000}"/>
          </ac:spMkLst>
        </pc:spChg>
        <pc:spChg chg="del">
          <ac:chgData name="Fatima Azzahra" userId="039cf420-53de-473d-b2df-bb8e2c655e31" providerId="ADAL" clId="{32AA4823-BE8F-456F-AA24-5C7F29D0E9B9}" dt="2023-10-18T12:00:59.241" v="4089" actId="478"/>
          <ac:spMkLst>
            <pc:docMk/>
            <pc:sldMk cId="126768126" sldId="1240"/>
            <ac:spMk id="26" creationId="{8EB8D84B-714C-254D-BA5D-4F567A9A00F4}"/>
          </ac:spMkLst>
        </pc:spChg>
        <pc:spChg chg="mod">
          <ac:chgData name="Fatima Azzahra" userId="039cf420-53de-473d-b2df-bb8e2c655e31" providerId="ADAL" clId="{32AA4823-BE8F-456F-AA24-5C7F29D0E9B9}" dt="2023-10-18T12:01:30.576" v="4103" actId="20577"/>
          <ac:spMkLst>
            <pc:docMk/>
            <pc:sldMk cId="126768126" sldId="1240"/>
            <ac:spMk id="32" creationId="{9542DE03-2341-2141-9FE9-AA3AA3A409C3}"/>
          </ac:spMkLst>
        </pc:spChg>
        <pc:spChg chg="mod">
          <ac:chgData name="Fatima Azzahra" userId="039cf420-53de-473d-b2df-bb8e2c655e31" providerId="ADAL" clId="{32AA4823-BE8F-456F-AA24-5C7F29D0E9B9}" dt="2023-10-18T12:01:35.906" v="4111" actId="20577"/>
          <ac:spMkLst>
            <pc:docMk/>
            <pc:sldMk cId="126768126" sldId="1240"/>
            <ac:spMk id="33" creationId="{E347733D-39AC-6C4D-9F07-A5489B96D85B}"/>
          </ac:spMkLst>
        </pc:spChg>
        <pc:spChg chg="mod">
          <ac:chgData name="Fatima Azzahra" userId="039cf420-53de-473d-b2df-bb8e2c655e31" providerId="ADAL" clId="{32AA4823-BE8F-456F-AA24-5C7F29D0E9B9}" dt="2023-10-18T12:01:41.674" v="4115" actId="20577"/>
          <ac:spMkLst>
            <pc:docMk/>
            <pc:sldMk cId="126768126" sldId="1240"/>
            <ac:spMk id="34" creationId="{369838B7-38A8-794D-9256-7FBDAA3992F6}"/>
          </ac:spMkLst>
        </pc:spChg>
        <pc:spChg chg="mod">
          <ac:chgData name="Fatima Azzahra" userId="039cf420-53de-473d-b2df-bb8e2c655e31" providerId="ADAL" clId="{32AA4823-BE8F-456F-AA24-5C7F29D0E9B9}" dt="2023-10-18T11:59:09.889" v="4075" actId="20577"/>
          <ac:spMkLst>
            <pc:docMk/>
            <pc:sldMk cId="126768126" sldId="1240"/>
            <ac:spMk id="37" creationId="{88B274AB-9A5E-124A-9605-C55141FFD1D5}"/>
          </ac:spMkLst>
        </pc:spChg>
        <pc:spChg chg="mod">
          <ac:chgData name="Fatima Azzahra" userId="039cf420-53de-473d-b2df-bb8e2c655e31" providerId="ADAL" clId="{32AA4823-BE8F-456F-AA24-5C7F29D0E9B9}" dt="2023-10-18T12:01:52.752" v="4121" actId="20577"/>
          <ac:spMkLst>
            <pc:docMk/>
            <pc:sldMk cId="126768126" sldId="1240"/>
            <ac:spMk id="39" creationId="{67F4BBFD-1802-4342-81C4-94D0CD138C60}"/>
          </ac:spMkLst>
        </pc:spChg>
        <pc:spChg chg="mod">
          <ac:chgData name="Fatima Azzahra" userId="039cf420-53de-473d-b2df-bb8e2c655e31" providerId="ADAL" clId="{32AA4823-BE8F-456F-AA24-5C7F29D0E9B9}" dt="2023-10-18T12:01:58.190" v="4127" actId="20577"/>
          <ac:spMkLst>
            <pc:docMk/>
            <pc:sldMk cId="126768126" sldId="1240"/>
            <ac:spMk id="40" creationId="{973369E2-A597-C940-94E4-F754655D6434}"/>
          </ac:spMkLst>
        </pc:spChg>
        <pc:spChg chg="mod">
          <ac:chgData name="Fatima Azzahra" userId="039cf420-53de-473d-b2df-bb8e2c655e31" providerId="ADAL" clId="{32AA4823-BE8F-456F-AA24-5C7F29D0E9B9}" dt="2023-10-18T12:02:01.755" v="4129" actId="20577"/>
          <ac:spMkLst>
            <pc:docMk/>
            <pc:sldMk cId="126768126" sldId="1240"/>
            <ac:spMk id="41" creationId="{961BD0D4-1595-ED47-AA95-A9AF3B0316FC}"/>
          </ac:spMkLst>
        </pc:spChg>
        <pc:spChg chg="mod">
          <ac:chgData name="Fatima Azzahra" userId="039cf420-53de-473d-b2df-bb8e2c655e31" providerId="ADAL" clId="{32AA4823-BE8F-456F-AA24-5C7F29D0E9B9}" dt="2023-10-18T11:58:21.625" v="4043" actId="20577"/>
          <ac:spMkLst>
            <pc:docMk/>
            <pc:sldMk cId="126768126" sldId="1240"/>
            <ac:spMk id="45" creationId="{E3A084FE-D132-274D-895E-0355F7A97F0D}"/>
          </ac:spMkLst>
        </pc:spChg>
        <pc:spChg chg="mod">
          <ac:chgData name="Fatima Azzahra" userId="039cf420-53de-473d-b2df-bb8e2c655e31" providerId="ADAL" clId="{32AA4823-BE8F-456F-AA24-5C7F29D0E9B9}" dt="2023-10-18T11:57:02.578" v="3952" actId="20577"/>
          <ac:spMkLst>
            <pc:docMk/>
            <pc:sldMk cId="126768126" sldId="1240"/>
            <ac:spMk id="46" creationId="{6EBF1616-8FCB-AB47-8A42-3A7FCAAEDE40}"/>
          </ac:spMkLst>
        </pc:spChg>
        <pc:spChg chg="mod">
          <ac:chgData name="Fatima Azzahra" userId="039cf420-53de-473d-b2df-bb8e2c655e31" providerId="ADAL" clId="{32AA4823-BE8F-456F-AA24-5C7F29D0E9B9}" dt="2023-10-18T11:57:12.538" v="3960" actId="20577"/>
          <ac:spMkLst>
            <pc:docMk/>
            <pc:sldMk cId="126768126" sldId="1240"/>
            <ac:spMk id="47" creationId="{2A4E63B5-1D9C-564D-8AB1-D020BA4EFC57}"/>
          </ac:spMkLst>
        </pc:spChg>
        <pc:spChg chg="mod">
          <ac:chgData name="Fatima Azzahra" userId="039cf420-53de-473d-b2df-bb8e2c655e31" providerId="ADAL" clId="{32AA4823-BE8F-456F-AA24-5C7F29D0E9B9}" dt="2023-10-18T11:58:25.473" v="4048" actId="20577"/>
          <ac:spMkLst>
            <pc:docMk/>
            <pc:sldMk cId="126768126" sldId="1240"/>
            <ac:spMk id="48" creationId="{E5368CD9-70AC-BA48-A208-DE7E14290636}"/>
          </ac:spMkLst>
        </pc:spChg>
        <pc:spChg chg="mod">
          <ac:chgData name="Fatima Azzahra" userId="039cf420-53de-473d-b2df-bb8e2c655e31" providerId="ADAL" clId="{32AA4823-BE8F-456F-AA24-5C7F29D0E9B9}" dt="2023-10-18T12:02:16.197" v="4141" actId="20577"/>
          <ac:spMkLst>
            <pc:docMk/>
            <pc:sldMk cId="126768126" sldId="1240"/>
            <ac:spMk id="72" creationId="{2BAB1DD9-6606-41A6-98AF-DF6D33A11019}"/>
          </ac:spMkLst>
        </pc:spChg>
        <pc:spChg chg="mod">
          <ac:chgData name="Fatima Azzahra" userId="039cf420-53de-473d-b2df-bb8e2c655e31" providerId="ADAL" clId="{32AA4823-BE8F-456F-AA24-5C7F29D0E9B9}" dt="2023-10-18T12:02:22.236" v="4149" actId="20577"/>
          <ac:spMkLst>
            <pc:docMk/>
            <pc:sldMk cId="126768126" sldId="1240"/>
            <ac:spMk id="74" creationId="{8217F854-B9F5-4779-A6D0-A3085CAB46B4}"/>
          </ac:spMkLst>
        </pc:spChg>
        <pc:spChg chg="mod">
          <ac:chgData name="Fatima Azzahra" userId="039cf420-53de-473d-b2df-bb8e2c655e31" providerId="ADAL" clId="{32AA4823-BE8F-456F-AA24-5C7F29D0E9B9}" dt="2023-10-18T12:02:26.626" v="4154" actId="20577"/>
          <ac:spMkLst>
            <pc:docMk/>
            <pc:sldMk cId="126768126" sldId="1240"/>
            <ac:spMk id="76" creationId="{297596B2-0136-49FF-9137-313B56B73DA8}"/>
          </ac:spMkLst>
        </pc:spChg>
        <pc:spChg chg="mod">
          <ac:chgData name="Fatima Azzahra" userId="039cf420-53de-473d-b2df-bb8e2c655e31" providerId="ADAL" clId="{32AA4823-BE8F-456F-AA24-5C7F29D0E9B9}" dt="2023-10-18T12:05:41.605" v="4196" actId="20577"/>
          <ac:spMkLst>
            <pc:docMk/>
            <pc:sldMk cId="126768126" sldId="1240"/>
            <ac:spMk id="77" creationId="{2AE88E30-65FF-4234-82FD-5E39C52C59DD}"/>
          </ac:spMkLst>
        </pc:spChg>
        <pc:spChg chg="mod">
          <ac:chgData name="Fatima Azzahra" userId="039cf420-53de-473d-b2df-bb8e2c655e31" providerId="ADAL" clId="{32AA4823-BE8F-456F-AA24-5C7F29D0E9B9}" dt="2023-10-18T12:06:04.804" v="4202" actId="20577"/>
          <ac:spMkLst>
            <pc:docMk/>
            <pc:sldMk cId="126768126" sldId="1240"/>
            <ac:spMk id="78" creationId="{B55610D5-4EF7-49EC-A7F1-C6A9FC49C0E4}"/>
          </ac:spMkLst>
        </pc:spChg>
        <pc:spChg chg="mod">
          <ac:chgData name="Fatima Azzahra" userId="039cf420-53de-473d-b2df-bb8e2c655e31" providerId="ADAL" clId="{32AA4823-BE8F-456F-AA24-5C7F29D0E9B9}" dt="2023-10-18T12:05:15.989" v="4186" actId="20577"/>
          <ac:spMkLst>
            <pc:docMk/>
            <pc:sldMk cId="126768126" sldId="1240"/>
            <ac:spMk id="79" creationId="{87194873-FB52-4920-8099-8AE7417D0B54}"/>
          </ac:spMkLst>
        </pc:spChg>
        <pc:spChg chg="mod">
          <ac:chgData name="Fatima Azzahra" userId="039cf420-53de-473d-b2df-bb8e2c655e31" providerId="ADAL" clId="{32AA4823-BE8F-456F-AA24-5C7F29D0E9B9}" dt="2023-10-18T12:04:42.111" v="4176" actId="20577"/>
          <ac:spMkLst>
            <pc:docMk/>
            <pc:sldMk cId="126768126" sldId="1240"/>
            <ac:spMk id="80" creationId="{FFE75059-EFC0-4263-A5EC-37698717614E}"/>
          </ac:spMkLst>
        </pc:spChg>
        <pc:spChg chg="mod">
          <ac:chgData name="Fatima Azzahra" userId="039cf420-53de-473d-b2df-bb8e2c655e31" providerId="ADAL" clId="{32AA4823-BE8F-456F-AA24-5C7F29D0E9B9}" dt="2023-10-18T12:02:52.460" v="4169" actId="20577"/>
          <ac:spMkLst>
            <pc:docMk/>
            <pc:sldMk cId="126768126" sldId="1240"/>
            <ac:spMk id="82" creationId="{CF2712FD-14C5-4709-BC63-D51C6281E5B6}"/>
          </ac:spMkLst>
        </pc:spChg>
        <pc:picChg chg="add mod">
          <ac:chgData name="Fatima Azzahra" userId="039cf420-53de-473d-b2df-bb8e2c655e31" providerId="ADAL" clId="{32AA4823-BE8F-456F-AA24-5C7F29D0E9B9}" dt="2023-10-18T12:01:10.863" v="4094" actId="1076"/>
          <ac:picMkLst>
            <pc:docMk/>
            <pc:sldMk cId="126768126" sldId="1240"/>
            <ac:picMk id="1026" creationId="{27F1E9D6-3612-C3BB-4DED-B8D7B9A69E13}"/>
          </ac:picMkLst>
        </pc:picChg>
      </pc:sldChg>
      <pc:sldChg chg="del">
        <pc:chgData name="Fatima Azzahra" userId="039cf420-53de-473d-b2df-bb8e2c655e31" providerId="ADAL" clId="{32AA4823-BE8F-456F-AA24-5C7F29D0E9B9}" dt="2023-09-27T12:56:41.093" v="63" actId="47"/>
        <pc:sldMkLst>
          <pc:docMk/>
          <pc:sldMk cId="519475903" sldId="1241"/>
        </pc:sldMkLst>
      </pc:sldChg>
      <pc:sldChg chg="del">
        <pc:chgData name="Fatima Azzahra" userId="039cf420-53de-473d-b2df-bb8e2c655e31" providerId="ADAL" clId="{32AA4823-BE8F-456F-AA24-5C7F29D0E9B9}" dt="2023-09-27T12:56:44.250" v="64" actId="47"/>
        <pc:sldMkLst>
          <pc:docMk/>
          <pc:sldMk cId="2204078546" sldId="1242"/>
        </pc:sldMkLst>
      </pc:sldChg>
      <pc:sldChg chg="del">
        <pc:chgData name="Fatima Azzahra" userId="039cf420-53de-473d-b2df-bb8e2c655e31" providerId="ADAL" clId="{32AA4823-BE8F-456F-AA24-5C7F29D0E9B9}" dt="2023-09-27T12:56:47.121" v="65" actId="47"/>
        <pc:sldMkLst>
          <pc:docMk/>
          <pc:sldMk cId="53101139" sldId="1243"/>
        </pc:sldMkLst>
      </pc:sldChg>
      <pc:sldChg chg="delSp modSp add del mod ord">
        <pc:chgData name="Fatima Azzahra" userId="039cf420-53de-473d-b2df-bb8e2c655e31" providerId="ADAL" clId="{32AA4823-BE8F-456F-AA24-5C7F29D0E9B9}" dt="2023-11-04T21:19:21.782" v="6371" actId="47"/>
        <pc:sldMkLst>
          <pc:docMk/>
          <pc:sldMk cId="1585550399" sldId="1265"/>
        </pc:sldMkLst>
        <pc:spChg chg="mod">
          <ac:chgData name="Fatima Azzahra" userId="039cf420-53de-473d-b2df-bb8e2c655e31" providerId="ADAL" clId="{32AA4823-BE8F-456F-AA24-5C7F29D0E9B9}" dt="2023-09-27T13:06:30.604" v="304" actId="20577"/>
          <ac:spMkLst>
            <pc:docMk/>
            <pc:sldMk cId="1585550399" sldId="1265"/>
            <ac:spMk id="3" creationId="{B8DAF737-F89F-4FB6-8E7F-4B6ED0AC939B}"/>
          </ac:spMkLst>
        </pc:spChg>
        <pc:spChg chg="mod">
          <ac:chgData name="Fatima Azzahra" userId="039cf420-53de-473d-b2df-bb8e2c655e31" providerId="ADAL" clId="{32AA4823-BE8F-456F-AA24-5C7F29D0E9B9}" dt="2023-09-27T13:06:40.288" v="306" actId="20577"/>
          <ac:spMkLst>
            <pc:docMk/>
            <pc:sldMk cId="1585550399" sldId="1265"/>
            <ac:spMk id="6" creationId="{995FB89A-6C01-4DC9-BD46-ED0F4F147E0B}"/>
          </ac:spMkLst>
        </pc:spChg>
        <pc:picChg chg="del">
          <ac:chgData name="Fatima Azzahra" userId="039cf420-53de-473d-b2df-bb8e2c655e31" providerId="ADAL" clId="{32AA4823-BE8F-456F-AA24-5C7F29D0E9B9}" dt="2023-09-28T14:12:47.739" v="2225" actId="478"/>
          <ac:picMkLst>
            <pc:docMk/>
            <pc:sldMk cId="1585550399" sldId="1265"/>
            <ac:picMk id="5" creationId="{3524D4B3-DC19-4B6B-9603-E726EE3F5DB2}"/>
          </ac:picMkLst>
        </pc:picChg>
      </pc:sldChg>
      <pc:sldChg chg="addSp delSp modSp add del mod ord">
        <pc:chgData name="Fatima Azzahra" userId="039cf420-53de-473d-b2df-bb8e2c655e31" providerId="ADAL" clId="{32AA4823-BE8F-456F-AA24-5C7F29D0E9B9}" dt="2023-10-13T08:50:06.419" v="3886" actId="403"/>
        <pc:sldMkLst>
          <pc:docMk/>
          <pc:sldMk cId="3334875076" sldId="1268"/>
        </pc:sldMkLst>
        <pc:spChg chg="mod">
          <ac:chgData name="Fatima Azzahra" userId="039cf420-53de-473d-b2df-bb8e2c655e31" providerId="ADAL" clId="{32AA4823-BE8F-456F-AA24-5C7F29D0E9B9}" dt="2023-09-28T11:51:46.151" v="941" actId="1076"/>
          <ac:spMkLst>
            <pc:docMk/>
            <pc:sldMk cId="3334875076" sldId="1268"/>
            <ac:spMk id="3" creationId="{1533CCE0-33C3-62E7-5705-B177B64FFFAB}"/>
          </ac:spMkLst>
        </pc:spChg>
        <pc:spChg chg="add del mod">
          <ac:chgData name="Fatima Azzahra" userId="039cf420-53de-473d-b2df-bb8e2c655e31" providerId="ADAL" clId="{32AA4823-BE8F-456F-AA24-5C7F29D0E9B9}" dt="2023-09-28T11:31:03.733" v="516" actId="478"/>
          <ac:spMkLst>
            <pc:docMk/>
            <pc:sldMk cId="3334875076" sldId="1268"/>
            <ac:spMk id="5" creationId="{E22C4633-5A01-F3B9-6E0B-483268B464F2}"/>
          </ac:spMkLst>
        </pc:spChg>
        <pc:spChg chg="add mod">
          <ac:chgData name="Fatima Azzahra" userId="039cf420-53de-473d-b2df-bb8e2c655e31" providerId="ADAL" clId="{32AA4823-BE8F-456F-AA24-5C7F29D0E9B9}" dt="2023-09-28T13:32:09.891" v="1299" actId="20577"/>
          <ac:spMkLst>
            <pc:docMk/>
            <pc:sldMk cId="3334875076" sldId="1268"/>
            <ac:spMk id="6" creationId="{730E4067-5D6F-E5A9-9449-ECE5AFE79CAE}"/>
          </ac:spMkLst>
        </pc:spChg>
        <pc:spChg chg="add mod">
          <ac:chgData name="Fatima Azzahra" userId="039cf420-53de-473d-b2df-bb8e2c655e31" providerId="ADAL" clId="{32AA4823-BE8F-456F-AA24-5C7F29D0E9B9}" dt="2023-09-28T11:53:47.769" v="1017" actId="20577"/>
          <ac:spMkLst>
            <pc:docMk/>
            <pc:sldMk cId="3334875076" sldId="1268"/>
            <ac:spMk id="7" creationId="{048DFB60-5B0F-FBE0-9F1F-EE4EA9392F95}"/>
          </ac:spMkLst>
        </pc:spChg>
        <pc:graphicFrameChg chg="del modGraphic">
          <ac:chgData name="Fatima Azzahra" userId="039cf420-53de-473d-b2df-bb8e2c655e31" providerId="ADAL" clId="{32AA4823-BE8F-456F-AA24-5C7F29D0E9B9}" dt="2023-09-28T11:31:01.648" v="515" actId="478"/>
          <ac:graphicFrameMkLst>
            <pc:docMk/>
            <pc:sldMk cId="3334875076" sldId="1268"/>
            <ac:graphicFrameMk id="4" creationId="{63A7B6F4-A30F-94A5-A2AF-C1DB9064E200}"/>
          </ac:graphicFrameMkLst>
        </pc:graphicFrameChg>
        <pc:graphicFrameChg chg="mod">
          <ac:chgData name="Fatima Azzahra" userId="039cf420-53de-473d-b2df-bb8e2c655e31" providerId="ADAL" clId="{32AA4823-BE8F-456F-AA24-5C7F29D0E9B9}" dt="2023-10-13T08:50:06.419" v="3886" actId="403"/>
          <ac:graphicFrameMkLst>
            <pc:docMk/>
            <pc:sldMk cId="3334875076" sldId="1268"/>
            <ac:graphicFrameMk id="10" creationId="{03CFA08D-73BD-9F59-7374-B9D843890FA9}"/>
          </ac:graphicFrameMkLst>
        </pc:graphicFrameChg>
      </pc:sldChg>
      <pc:sldChg chg="del">
        <pc:chgData name="Fatima Azzahra" userId="039cf420-53de-473d-b2df-bb8e2c655e31" providerId="ADAL" clId="{32AA4823-BE8F-456F-AA24-5C7F29D0E9B9}" dt="2023-09-27T12:57:05.337" v="66" actId="47"/>
        <pc:sldMkLst>
          <pc:docMk/>
          <pc:sldMk cId="2393131121" sldId="1273"/>
        </pc:sldMkLst>
      </pc:sldChg>
      <pc:sldChg chg="del">
        <pc:chgData name="Fatima Azzahra" userId="039cf420-53de-473d-b2df-bb8e2c655e31" providerId="ADAL" clId="{32AA4823-BE8F-456F-AA24-5C7F29D0E9B9}" dt="2023-10-20T11:14:21.530" v="5007" actId="47"/>
        <pc:sldMkLst>
          <pc:docMk/>
          <pc:sldMk cId="4073598324" sldId="1275"/>
        </pc:sldMkLst>
      </pc:sldChg>
      <pc:sldChg chg="addSp delSp modSp add del mod">
        <pc:chgData name="Fatima Azzahra" userId="039cf420-53de-473d-b2df-bb8e2c655e31" providerId="ADAL" clId="{32AA4823-BE8F-456F-AA24-5C7F29D0E9B9}" dt="2023-09-29T10:44:08.674" v="2692" actId="47"/>
        <pc:sldMkLst>
          <pc:docMk/>
          <pc:sldMk cId="1196399629" sldId="1283"/>
        </pc:sldMkLst>
        <pc:spChg chg="mod">
          <ac:chgData name="Fatima Azzahra" userId="039cf420-53de-473d-b2df-bb8e2c655e31" providerId="ADAL" clId="{32AA4823-BE8F-456F-AA24-5C7F29D0E9B9}" dt="2023-09-28T11:56:58.079" v="1231" actId="1076"/>
          <ac:spMkLst>
            <pc:docMk/>
            <pc:sldMk cId="1196399629" sldId="1283"/>
            <ac:spMk id="3" creationId="{1533CCE0-33C3-62E7-5705-B177B64FFFAB}"/>
          </ac:spMkLst>
        </pc:spChg>
        <pc:spChg chg="add del mod">
          <ac:chgData name="Fatima Azzahra" userId="039cf420-53de-473d-b2df-bb8e2c655e31" providerId="ADAL" clId="{32AA4823-BE8F-456F-AA24-5C7F29D0E9B9}" dt="2023-09-28T11:56:44.570" v="1229" actId="478"/>
          <ac:spMkLst>
            <pc:docMk/>
            <pc:sldMk cId="1196399629" sldId="1283"/>
            <ac:spMk id="5" creationId="{EF50308E-A23D-34E6-8ED9-0E1D3030EF33}"/>
          </ac:spMkLst>
        </pc:spChg>
        <pc:spChg chg="add mod">
          <ac:chgData name="Fatima Azzahra" userId="039cf420-53de-473d-b2df-bb8e2c655e31" providerId="ADAL" clId="{32AA4823-BE8F-456F-AA24-5C7F29D0E9B9}" dt="2023-09-28T11:57:41.712" v="1239" actId="1076"/>
          <ac:spMkLst>
            <pc:docMk/>
            <pc:sldMk cId="1196399629" sldId="1283"/>
            <ac:spMk id="6" creationId="{F41398BF-2E75-EE5D-DFC7-BA39B5616071}"/>
          </ac:spMkLst>
        </pc:spChg>
        <pc:spChg chg="add mod">
          <ac:chgData name="Fatima Azzahra" userId="039cf420-53de-473d-b2df-bb8e2c655e31" providerId="ADAL" clId="{32AA4823-BE8F-456F-AA24-5C7F29D0E9B9}" dt="2023-09-28T11:57:41.712" v="1239" actId="1076"/>
          <ac:spMkLst>
            <pc:docMk/>
            <pc:sldMk cId="1196399629" sldId="1283"/>
            <ac:spMk id="7" creationId="{FAE394C5-CE83-7A30-E0D6-9326F950AD18}"/>
          </ac:spMkLst>
        </pc:spChg>
        <pc:spChg chg="add mod">
          <ac:chgData name="Fatima Azzahra" userId="039cf420-53de-473d-b2df-bb8e2c655e31" providerId="ADAL" clId="{32AA4823-BE8F-456F-AA24-5C7F29D0E9B9}" dt="2023-09-28T11:57:41.712" v="1239" actId="1076"/>
          <ac:spMkLst>
            <pc:docMk/>
            <pc:sldMk cId="1196399629" sldId="1283"/>
            <ac:spMk id="8" creationId="{90B0BEEB-A068-14A2-FE26-04186E08875E}"/>
          </ac:spMkLst>
        </pc:spChg>
        <pc:spChg chg="add mod">
          <ac:chgData name="Fatima Azzahra" userId="039cf420-53de-473d-b2df-bb8e2c655e31" providerId="ADAL" clId="{32AA4823-BE8F-456F-AA24-5C7F29D0E9B9}" dt="2023-09-28T11:57:41.712" v="1239" actId="1076"/>
          <ac:spMkLst>
            <pc:docMk/>
            <pc:sldMk cId="1196399629" sldId="1283"/>
            <ac:spMk id="9" creationId="{0BF82BCC-255A-F8D1-EFC8-32ADAF8A4F40}"/>
          </ac:spMkLst>
        </pc:spChg>
        <pc:spChg chg="add mod">
          <ac:chgData name="Fatima Azzahra" userId="039cf420-53de-473d-b2df-bb8e2c655e31" providerId="ADAL" clId="{32AA4823-BE8F-456F-AA24-5C7F29D0E9B9}" dt="2023-09-28T11:57:41.712" v="1239" actId="1076"/>
          <ac:spMkLst>
            <pc:docMk/>
            <pc:sldMk cId="1196399629" sldId="1283"/>
            <ac:spMk id="11" creationId="{139DE756-39CE-CAA2-3775-CE4EFC8A0BD7}"/>
          </ac:spMkLst>
        </pc:spChg>
        <pc:spChg chg="add mod">
          <ac:chgData name="Fatima Azzahra" userId="039cf420-53de-473d-b2df-bb8e2c655e31" providerId="ADAL" clId="{32AA4823-BE8F-456F-AA24-5C7F29D0E9B9}" dt="2023-09-28T13:47:42.689" v="1319" actId="20577"/>
          <ac:spMkLst>
            <pc:docMk/>
            <pc:sldMk cId="1196399629" sldId="1283"/>
            <ac:spMk id="12" creationId="{3344729B-5DAD-B65B-BF1A-39D939D9B365}"/>
          </ac:spMkLst>
        </pc:spChg>
        <pc:spChg chg="add mod">
          <ac:chgData name="Fatima Azzahra" userId="039cf420-53de-473d-b2df-bb8e2c655e31" providerId="ADAL" clId="{32AA4823-BE8F-456F-AA24-5C7F29D0E9B9}" dt="2023-09-28T11:57:41.712" v="1239" actId="1076"/>
          <ac:spMkLst>
            <pc:docMk/>
            <pc:sldMk cId="1196399629" sldId="1283"/>
            <ac:spMk id="13" creationId="{2AFE989A-3EFB-047F-907D-1E7A0153B3D5}"/>
          </ac:spMkLst>
        </pc:spChg>
        <pc:spChg chg="add del mod">
          <ac:chgData name="Fatima Azzahra" userId="039cf420-53de-473d-b2df-bb8e2c655e31" providerId="ADAL" clId="{32AA4823-BE8F-456F-AA24-5C7F29D0E9B9}" dt="2023-09-28T11:56:47.485" v="1230" actId="478"/>
          <ac:spMkLst>
            <pc:docMk/>
            <pc:sldMk cId="1196399629" sldId="1283"/>
            <ac:spMk id="15" creationId="{3B45B15E-AFB7-6416-3672-BA8F1D12CD77}"/>
          </ac:spMkLst>
        </pc:spChg>
        <pc:graphicFrameChg chg="del">
          <ac:chgData name="Fatima Azzahra" userId="039cf420-53de-473d-b2df-bb8e2c655e31" providerId="ADAL" clId="{32AA4823-BE8F-456F-AA24-5C7F29D0E9B9}" dt="2023-09-28T11:51:51.341" v="942" actId="478"/>
          <ac:graphicFrameMkLst>
            <pc:docMk/>
            <pc:sldMk cId="1196399629" sldId="1283"/>
            <ac:graphicFrameMk id="4" creationId="{63A7B6F4-A30F-94A5-A2AF-C1DB9064E200}"/>
          </ac:graphicFrameMkLst>
        </pc:graphicFrameChg>
        <pc:graphicFrameChg chg="del">
          <ac:chgData name="Fatima Azzahra" userId="039cf420-53de-473d-b2df-bb8e2c655e31" providerId="ADAL" clId="{32AA4823-BE8F-456F-AA24-5C7F29D0E9B9}" dt="2023-09-28T11:51:52.945" v="943" actId="478"/>
          <ac:graphicFrameMkLst>
            <pc:docMk/>
            <pc:sldMk cId="1196399629" sldId="1283"/>
            <ac:graphicFrameMk id="10" creationId="{03CFA08D-73BD-9F59-7374-B9D843890FA9}"/>
          </ac:graphicFrameMkLst>
        </pc:graphicFrameChg>
        <pc:picChg chg="add mod">
          <ac:chgData name="Fatima Azzahra" userId="039cf420-53de-473d-b2df-bb8e2c655e31" providerId="ADAL" clId="{32AA4823-BE8F-456F-AA24-5C7F29D0E9B9}" dt="2023-09-28T13:22:32.566" v="1251" actId="14100"/>
          <ac:picMkLst>
            <pc:docMk/>
            <pc:sldMk cId="1196399629" sldId="1283"/>
            <ac:picMk id="17" creationId="{9C6276DC-A20D-760F-67F1-1D50C7455B1B}"/>
          </ac:picMkLst>
        </pc:picChg>
        <pc:picChg chg="add mod ord">
          <ac:chgData name="Fatima Azzahra" userId="039cf420-53de-473d-b2df-bb8e2c655e31" providerId="ADAL" clId="{32AA4823-BE8F-456F-AA24-5C7F29D0E9B9}" dt="2023-09-28T13:32:40.517" v="1301" actId="1076"/>
          <ac:picMkLst>
            <pc:docMk/>
            <pc:sldMk cId="1196399629" sldId="1283"/>
            <ac:picMk id="19" creationId="{155A7E03-4D2A-9DBA-58FA-22CF78087868}"/>
          </ac:picMkLst>
        </pc:picChg>
      </pc:sldChg>
      <pc:sldChg chg="del">
        <pc:chgData name="Fatima Azzahra" userId="039cf420-53de-473d-b2df-bb8e2c655e31" providerId="ADAL" clId="{32AA4823-BE8F-456F-AA24-5C7F29D0E9B9}" dt="2023-10-31T13:17:31.349" v="5284" actId="47"/>
        <pc:sldMkLst>
          <pc:docMk/>
          <pc:sldMk cId="2095498028" sldId="1285"/>
        </pc:sldMkLst>
      </pc:sldChg>
      <pc:sldChg chg="modSp del mod">
        <pc:chgData name="Fatima Azzahra" userId="039cf420-53de-473d-b2df-bb8e2c655e31" providerId="ADAL" clId="{32AA4823-BE8F-456F-AA24-5C7F29D0E9B9}" dt="2023-10-31T13:17:31.349" v="5284" actId="47"/>
        <pc:sldMkLst>
          <pc:docMk/>
          <pc:sldMk cId="2307516608" sldId="1286"/>
        </pc:sldMkLst>
        <pc:spChg chg="mod">
          <ac:chgData name="Fatima Azzahra" userId="039cf420-53de-473d-b2df-bb8e2c655e31" providerId="ADAL" clId="{32AA4823-BE8F-456F-AA24-5C7F29D0E9B9}" dt="2023-10-20T11:12:27.779" v="4977" actId="13926"/>
          <ac:spMkLst>
            <pc:docMk/>
            <pc:sldMk cId="2307516608" sldId="1286"/>
            <ac:spMk id="3" creationId="{4D06721A-11E7-4F74-856F-450A64C582DE}"/>
          </ac:spMkLst>
        </pc:spChg>
      </pc:sldChg>
      <pc:sldChg chg="modSp del mod">
        <pc:chgData name="Fatima Azzahra" userId="039cf420-53de-473d-b2df-bb8e2c655e31" providerId="ADAL" clId="{32AA4823-BE8F-456F-AA24-5C7F29D0E9B9}" dt="2023-10-31T13:17:31.349" v="5284" actId="47"/>
        <pc:sldMkLst>
          <pc:docMk/>
          <pc:sldMk cId="3318284643" sldId="1287"/>
        </pc:sldMkLst>
        <pc:spChg chg="mod">
          <ac:chgData name="Fatima Azzahra" userId="039cf420-53de-473d-b2df-bb8e2c655e31" providerId="ADAL" clId="{32AA4823-BE8F-456F-AA24-5C7F29D0E9B9}" dt="2023-10-20T11:12:35.160" v="4978" actId="13926"/>
          <ac:spMkLst>
            <pc:docMk/>
            <pc:sldMk cId="3318284643" sldId="1287"/>
            <ac:spMk id="3" creationId="{00000000-0000-0000-0000-000000000000}"/>
          </ac:spMkLst>
        </pc:spChg>
      </pc:sldChg>
      <pc:sldChg chg="addSp delSp modSp mod ord">
        <pc:chgData name="Fatima Azzahra" userId="039cf420-53de-473d-b2df-bb8e2c655e31" providerId="ADAL" clId="{32AA4823-BE8F-456F-AA24-5C7F29D0E9B9}" dt="2023-11-04T21:46:24.176" v="6761" actId="20577"/>
        <pc:sldMkLst>
          <pc:docMk/>
          <pc:sldMk cId="487517757" sldId="1289"/>
        </pc:sldMkLst>
        <pc:spChg chg="mod">
          <ac:chgData name="Fatima Azzahra" userId="039cf420-53de-473d-b2df-bb8e2c655e31" providerId="ADAL" clId="{32AA4823-BE8F-456F-AA24-5C7F29D0E9B9}" dt="2023-11-04T21:46:24.176" v="6761" actId="20577"/>
          <ac:spMkLst>
            <pc:docMk/>
            <pc:sldMk cId="487517757" sldId="1289"/>
            <ac:spMk id="3" creationId="{A6921B64-0843-20B1-5B31-5213ED4C46CE}"/>
          </ac:spMkLst>
        </pc:spChg>
        <pc:spChg chg="add mod">
          <ac:chgData name="Fatima Azzahra" userId="039cf420-53de-473d-b2df-bb8e2c655e31" providerId="ADAL" clId="{32AA4823-BE8F-456F-AA24-5C7F29D0E9B9}" dt="2023-11-04T21:25:43.631" v="6457" actId="1076"/>
          <ac:spMkLst>
            <pc:docMk/>
            <pc:sldMk cId="487517757" sldId="1289"/>
            <ac:spMk id="4" creationId="{F522D6AF-4AEB-D8DA-8107-ED0223BD8A41}"/>
          </ac:spMkLst>
        </pc:spChg>
        <pc:spChg chg="del mod">
          <ac:chgData name="Fatima Azzahra" userId="039cf420-53de-473d-b2df-bb8e2c655e31" providerId="ADAL" clId="{32AA4823-BE8F-456F-AA24-5C7F29D0E9B9}" dt="2023-09-28T14:06:18.201" v="2004"/>
          <ac:spMkLst>
            <pc:docMk/>
            <pc:sldMk cId="487517757" sldId="1289"/>
            <ac:spMk id="5" creationId="{B56ACB4D-2CBB-590C-225D-AFB27359057E}"/>
          </ac:spMkLst>
        </pc:spChg>
        <pc:spChg chg="add del mod">
          <ac:chgData name="Fatima Azzahra" userId="039cf420-53de-473d-b2df-bb8e2c655e31" providerId="ADAL" clId="{32AA4823-BE8F-456F-AA24-5C7F29D0E9B9}" dt="2023-09-28T14:07:40.816" v="2142" actId="478"/>
          <ac:spMkLst>
            <pc:docMk/>
            <pc:sldMk cId="487517757" sldId="1289"/>
            <ac:spMk id="7" creationId="{9AF44D56-36C6-771C-9AE2-17A348CA3DC4}"/>
          </ac:spMkLst>
        </pc:spChg>
        <pc:graphicFrameChg chg="add del mod modGraphic">
          <ac:chgData name="Fatima Azzahra" userId="039cf420-53de-473d-b2df-bb8e2c655e31" providerId="ADAL" clId="{32AA4823-BE8F-456F-AA24-5C7F29D0E9B9}" dt="2023-09-28T14:07:36.839" v="2141" actId="478"/>
          <ac:graphicFrameMkLst>
            <pc:docMk/>
            <pc:sldMk cId="487517757" sldId="1289"/>
            <ac:graphicFrameMk id="2" creationId="{943B2CF1-E45D-7D0D-980A-AFAA1C06F196}"/>
          </ac:graphicFrameMkLst>
        </pc:graphicFrameChg>
      </pc:sldChg>
      <pc:sldChg chg="delSp del mod delAnim">
        <pc:chgData name="Fatima Azzahra" userId="039cf420-53de-473d-b2df-bb8e2c655e31" providerId="ADAL" clId="{32AA4823-BE8F-456F-AA24-5C7F29D0E9B9}" dt="2023-10-20T11:02:53.489" v="4758" actId="47"/>
        <pc:sldMkLst>
          <pc:docMk/>
          <pc:sldMk cId="636935555" sldId="1290"/>
        </pc:sldMkLst>
        <pc:picChg chg="del">
          <ac:chgData name="Fatima Azzahra" userId="039cf420-53de-473d-b2df-bb8e2c655e31" providerId="ADAL" clId="{32AA4823-BE8F-456F-AA24-5C7F29D0E9B9}" dt="2023-09-27T13:01:25.384" v="180" actId="478"/>
          <ac:picMkLst>
            <pc:docMk/>
            <pc:sldMk cId="636935555" sldId="1290"/>
            <ac:picMk id="2" creationId="{FBDA3814-F455-ED2E-24F4-0C78340F9363}"/>
          </ac:picMkLst>
        </pc:picChg>
      </pc:sldChg>
      <pc:sldChg chg="modSp modNotesTx">
        <pc:chgData name="Fatima Azzahra" userId="039cf420-53de-473d-b2df-bb8e2c655e31" providerId="ADAL" clId="{32AA4823-BE8F-456F-AA24-5C7F29D0E9B9}" dt="2023-10-13T08:52:01.361" v="3909" actId="2711"/>
        <pc:sldMkLst>
          <pc:docMk/>
          <pc:sldMk cId="466286713" sldId="1297"/>
        </pc:sldMkLst>
        <pc:graphicFrameChg chg="mod">
          <ac:chgData name="Fatima Azzahra" userId="039cf420-53de-473d-b2df-bb8e2c655e31" providerId="ADAL" clId="{32AA4823-BE8F-456F-AA24-5C7F29D0E9B9}" dt="2023-10-13T08:52:01.361" v="3909" actId="2711"/>
          <ac:graphicFrameMkLst>
            <pc:docMk/>
            <pc:sldMk cId="466286713" sldId="1297"/>
            <ac:graphicFrameMk id="5" creationId="{0A9AEA15-6E52-EF6D-2BAE-5634D73DEC0C}"/>
          </ac:graphicFrameMkLst>
        </pc:graphicFrameChg>
      </pc:sldChg>
      <pc:sldChg chg="del">
        <pc:chgData name="Fatima Azzahra" userId="039cf420-53de-473d-b2df-bb8e2c655e31" providerId="ADAL" clId="{32AA4823-BE8F-456F-AA24-5C7F29D0E9B9}" dt="2023-09-28T13:38:22.613" v="1311" actId="47"/>
        <pc:sldMkLst>
          <pc:docMk/>
          <pc:sldMk cId="3244999021" sldId="1298"/>
        </pc:sldMkLst>
      </pc:sldChg>
      <pc:sldChg chg="modSp mod">
        <pc:chgData name="Fatima Azzahra" userId="039cf420-53de-473d-b2df-bb8e2c655e31" providerId="ADAL" clId="{32AA4823-BE8F-456F-AA24-5C7F29D0E9B9}" dt="2023-11-03T15:05:36.085" v="5443" actId="20577"/>
        <pc:sldMkLst>
          <pc:docMk/>
          <pc:sldMk cId="2367143822" sldId="1301"/>
        </pc:sldMkLst>
        <pc:spChg chg="mod">
          <ac:chgData name="Fatima Azzahra" userId="039cf420-53de-473d-b2df-bb8e2c655e31" providerId="ADAL" clId="{32AA4823-BE8F-456F-AA24-5C7F29D0E9B9}" dt="2023-11-03T15:05:36.085" v="5443" actId="20577"/>
          <ac:spMkLst>
            <pc:docMk/>
            <pc:sldMk cId="2367143822" sldId="1301"/>
            <ac:spMk id="3" creationId="{00000000-0000-0000-0000-000000000000}"/>
          </ac:spMkLst>
        </pc:spChg>
      </pc:sldChg>
      <pc:sldChg chg="addSp delSp modSp del mod">
        <pc:chgData name="Fatima Azzahra" userId="039cf420-53de-473d-b2df-bb8e2c655e31" providerId="ADAL" clId="{32AA4823-BE8F-456F-AA24-5C7F29D0E9B9}" dt="2023-11-03T15:04:47.645" v="5437" actId="47"/>
        <pc:sldMkLst>
          <pc:docMk/>
          <pc:sldMk cId="463163688" sldId="1302"/>
        </pc:sldMkLst>
        <pc:spChg chg="add del">
          <ac:chgData name="Fatima Azzahra" userId="039cf420-53de-473d-b2df-bb8e2c655e31" providerId="ADAL" clId="{32AA4823-BE8F-456F-AA24-5C7F29D0E9B9}" dt="2023-09-28T13:48:59.892" v="1322" actId="478"/>
          <ac:spMkLst>
            <pc:docMk/>
            <pc:sldMk cId="463163688" sldId="1302"/>
            <ac:spMk id="3" creationId="{67685660-22E8-4ECC-B679-A7270B62B351}"/>
          </ac:spMkLst>
        </pc:spChg>
        <pc:spChg chg="add del mod">
          <ac:chgData name="Fatima Azzahra" userId="039cf420-53de-473d-b2df-bb8e2c655e31" providerId="ADAL" clId="{32AA4823-BE8F-456F-AA24-5C7F29D0E9B9}" dt="2023-09-28T13:34:25.225" v="1307" actId="478"/>
          <ac:spMkLst>
            <pc:docMk/>
            <pc:sldMk cId="463163688" sldId="1302"/>
            <ac:spMk id="4" creationId="{313CCFEC-0D6C-5FA5-D368-295FE5CB1478}"/>
          </ac:spMkLst>
        </pc:spChg>
        <pc:spChg chg="add del mod">
          <ac:chgData name="Fatima Azzahra" userId="039cf420-53de-473d-b2df-bb8e2c655e31" providerId="ADAL" clId="{32AA4823-BE8F-456F-AA24-5C7F29D0E9B9}" dt="2023-09-28T13:49:07.688" v="1323" actId="478"/>
          <ac:spMkLst>
            <pc:docMk/>
            <pc:sldMk cId="463163688" sldId="1302"/>
            <ac:spMk id="7" creationId="{7A1A8B24-143A-F4AD-DFF6-8B54802B1EEA}"/>
          </ac:spMkLst>
        </pc:spChg>
        <pc:spChg chg="add mod">
          <ac:chgData name="Fatima Azzahra" userId="039cf420-53de-473d-b2df-bb8e2c655e31" providerId="ADAL" clId="{32AA4823-BE8F-456F-AA24-5C7F29D0E9B9}" dt="2023-09-28T13:53:18.423" v="1567" actId="255"/>
          <ac:spMkLst>
            <pc:docMk/>
            <pc:sldMk cId="463163688" sldId="1302"/>
            <ac:spMk id="8" creationId="{DC55B7E9-6649-04DE-9FF9-5C8F45FB7563}"/>
          </ac:spMkLst>
        </pc:spChg>
        <pc:spChg chg="mod">
          <ac:chgData name="Fatima Azzahra" userId="039cf420-53de-473d-b2df-bb8e2c655e31" providerId="ADAL" clId="{32AA4823-BE8F-456F-AA24-5C7F29D0E9B9}" dt="2023-09-28T13:50:01.464" v="1335" actId="1076"/>
          <ac:spMkLst>
            <pc:docMk/>
            <pc:sldMk cId="463163688" sldId="1302"/>
            <ac:spMk id="12" creationId="{86A428B7-C1A1-46C7-B8B2-0F22DF315232}"/>
          </ac:spMkLst>
        </pc:spChg>
        <pc:graphicFrameChg chg="add mod">
          <ac:chgData name="Fatima Azzahra" userId="039cf420-53de-473d-b2df-bb8e2c655e31" providerId="ADAL" clId="{32AA4823-BE8F-456F-AA24-5C7F29D0E9B9}" dt="2023-09-28T13:50:59.307" v="1338" actId="1076"/>
          <ac:graphicFrameMkLst>
            <pc:docMk/>
            <pc:sldMk cId="463163688" sldId="1302"/>
            <ac:graphicFrameMk id="5" creationId="{DC736F6C-21E7-47B6-8858-CC39F8AAACC9}"/>
          </ac:graphicFrameMkLst>
        </pc:graphicFrameChg>
        <pc:picChg chg="del">
          <ac:chgData name="Fatima Azzahra" userId="039cf420-53de-473d-b2df-bb8e2c655e31" providerId="ADAL" clId="{32AA4823-BE8F-456F-AA24-5C7F29D0E9B9}" dt="2023-09-27T13:02:07.645" v="185" actId="478"/>
          <ac:picMkLst>
            <pc:docMk/>
            <pc:sldMk cId="463163688" sldId="1302"/>
            <ac:picMk id="2" creationId="{E87A2DB7-D101-5D0A-97EF-6E76F96EB5C4}"/>
          </ac:picMkLst>
        </pc:picChg>
      </pc:sldChg>
      <pc:sldChg chg="del">
        <pc:chgData name="Fatima Azzahra" userId="039cf420-53de-473d-b2df-bb8e2c655e31" providerId="ADAL" clId="{32AA4823-BE8F-456F-AA24-5C7F29D0E9B9}" dt="2023-09-27T13:02:10.607" v="186" actId="47"/>
        <pc:sldMkLst>
          <pc:docMk/>
          <pc:sldMk cId="165808090" sldId="1303"/>
        </pc:sldMkLst>
      </pc:sldChg>
      <pc:sldChg chg="del">
        <pc:chgData name="Fatima Azzahra" userId="039cf420-53de-473d-b2df-bb8e2c655e31" providerId="ADAL" clId="{32AA4823-BE8F-456F-AA24-5C7F29D0E9B9}" dt="2023-09-27T13:02:16.210" v="187" actId="47"/>
        <pc:sldMkLst>
          <pc:docMk/>
          <pc:sldMk cId="40985119" sldId="1304"/>
        </pc:sldMkLst>
      </pc:sldChg>
      <pc:sldChg chg="addSp delSp modSp del mod setBg">
        <pc:chgData name="Fatima Azzahra" userId="039cf420-53de-473d-b2df-bb8e2c655e31" providerId="ADAL" clId="{32AA4823-BE8F-456F-AA24-5C7F29D0E9B9}" dt="2023-09-28T14:04:14.461" v="1983" actId="47"/>
        <pc:sldMkLst>
          <pc:docMk/>
          <pc:sldMk cId="3452923717" sldId="1305"/>
        </pc:sldMkLst>
        <pc:spChg chg="del">
          <ac:chgData name="Fatima Azzahra" userId="039cf420-53de-473d-b2df-bb8e2c655e31" providerId="ADAL" clId="{32AA4823-BE8F-456F-AA24-5C7F29D0E9B9}" dt="2023-09-28T14:02:28.282" v="1961" actId="478"/>
          <ac:spMkLst>
            <pc:docMk/>
            <pc:sldMk cId="3452923717" sldId="1305"/>
            <ac:spMk id="2" creationId="{A4BE2028-2330-4A6E-B0E6-24EB3623A621}"/>
          </ac:spMkLst>
        </pc:spChg>
        <pc:spChg chg="add del mod">
          <ac:chgData name="Fatima Azzahra" userId="039cf420-53de-473d-b2df-bb8e2c655e31" providerId="ADAL" clId="{32AA4823-BE8F-456F-AA24-5C7F29D0E9B9}" dt="2023-09-28T14:02:31.241" v="1962" actId="478"/>
          <ac:spMkLst>
            <pc:docMk/>
            <pc:sldMk cId="3452923717" sldId="1305"/>
            <ac:spMk id="4" creationId="{8115D823-0608-E570-3F46-9DE35343D7E5}"/>
          </ac:spMkLst>
        </pc:spChg>
        <pc:spChg chg="add del">
          <ac:chgData name="Fatima Azzahra" userId="039cf420-53de-473d-b2df-bb8e2c655e31" providerId="ADAL" clId="{32AA4823-BE8F-456F-AA24-5C7F29D0E9B9}" dt="2023-09-28T14:03:25.341" v="1972" actId="26606"/>
          <ac:spMkLst>
            <pc:docMk/>
            <pc:sldMk cId="3452923717" sldId="1305"/>
            <ac:spMk id="13" creationId="{42A4FC2C-047E-45A5-965D-8E1E3BF09BC6}"/>
          </ac:spMkLst>
        </pc:spChg>
        <pc:picChg chg="del">
          <ac:chgData name="Fatima Azzahra" userId="039cf420-53de-473d-b2df-bb8e2c655e31" providerId="ADAL" clId="{32AA4823-BE8F-456F-AA24-5C7F29D0E9B9}" dt="2023-09-28T14:02:24.841" v="1959" actId="478"/>
          <ac:picMkLst>
            <pc:docMk/>
            <pc:sldMk cId="3452923717" sldId="1305"/>
            <ac:picMk id="5" creationId="{BDA70EB7-914B-481E-9A80-FBE1EC55C17E}"/>
          </ac:picMkLst>
        </pc:picChg>
        <pc:picChg chg="del">
          <ac:chgData name="Fatima Azzahra" userId="039cf420-53de-473d-b2df-bb8e2c655e31" providerId="ADAL" clId="{32AA4823-BE8F-456F-AA24-5C7F29D0E9B9}" dt="2023-09-28T14:02:23.556" v="1958" actId="478"/>
          <ac:picMkLst>
            <pc:docMk/>
            <pc:sldMk cId="3452923717" sldId="1305"/>
            <ac:picMk id="6" creationId="{D4AE8E13-2852-4ABC-89C7-B04580D31589}"/>
          </ac:picMkLst>
        </pc:picChg>
        <pc:picChg chg="add mod">
          <ac:chgData name="Fatima Azzahra" userId="039cf420-53de-473d-b2df-bb8e2c655e31" providerId="ADAL" clId="{32AA4823-BE8F-456F-AA24-5C7F29D0E9B9}" dt="2023-09-28T14:03:25.341" v="1972" actId="26606"/>
          <ac:picMkLst>
            <pc:docMk/>
            <pc:sldMk cId="3452923717" sldId="1305"/>
            <ac:picMk id="8" creationId="{5AFB9EF9-3DBD-57B2-24EB-9B9A4FEFFE2A}"/>
          </ac:picMkLst>
        </pc:picChg>
        <pc:picChg chg="del">
          <ac:chgData name="Fatima Azzahra" userId="039cf420-53de-473d-b2df-bb8e2c655e31" providerId="ADAL" clId="{32AA4823-BE8F-456F-AA24-5C7F29D0E9B9}" dt="2023-09-28T14:02:25.886" v="1960" actId="478"/>
          <ac:picMkLst>
            <pc:docMk/>
            <pc:sldMk cId="3452923717" sldId="1305"/>
            <ac:picMk id="5124" creationId="{5ED1D483-5651-4722-B21E-3B716EDA397C}"/>
          </ac:picMkLst>
        </pc:picChg>
      </pc:sldChg>
      <pc:sldChg chg="addSp delSp modSp del mod">
        <pc:chgData name="Fatima Azzahra" userId="039cf420-53de-473d-b2df-bb8e2c655e31" providerId="ADAL" clId="{32AA4823-BE8F-456F-AA24-5C7F29D0E9B9}" dt="2023-10-13T08:38:17.947" v="3830" actId="47"/>
        <pc:sldMkLst>
          <pc:docMk/>
          <pc:sldMk cId="1182638007" sldId="1307"/>
        </pc:sldMkLst>
        <pc:spChg chg="del">
          <ac:chgData name="Fatima Azzahra" userId="039cf420-53de-473d-b2df-bb8e2c655e31" providerId="ADAL" clId="{32AA4823-BE8F-456F-AA24-5C7F29D0E9B9}" dt="2023-10-13T08:38:13.406" v="3828" actId="478"/>
          <ac:spMkLst>
            <pc:docMk/>
            <pc:sldMk cId="1182638007" sldId="1307"/>
            <ac:spMk id="2" creationId="{B5EF9BBB-BD9C-ED2E-EDB3-A728BFA93CEB}"/>
          </ac:spMkLst>
        </pc:spChg>
        <pc:spChg chg="add mod">
          <ac:chgData name="Fatima Azzahra" userId="039cf420-53de-473d-b2df-bb8e2c655e31" providerId="ADAL" clId="{32AA4823-BE8F-456F-AA24-5C7F29D0E9B9}" dt="2023-10-13T08:38:10.789" v="3827" actId="478"/>
          <ac:spMkLst>
            <pc:docMk/>
            <pc:sldMk cId="1182638007" sldId="1307"/>
            <ac:spMk id="4" creationId="{F356D317-31B1-FEE1-AB96-9B85661B1EE8}"/>
          </ac:spMkLst>
        </pc:spChg>
        <pc:spChg chg="add mod">
          <ac:chgData name="Fatima Azzahra" userId="039cf420-53de-473d-b2df-bb8e2c655e31" providerId="ADAL" clId="{32AA4823-BE8F-456F-AA24-5C7F29D0E9B9}" dt="2023-10-13T08:38:13.406" v="3828" actId="478"/>
          <ac:spMkLst>
            <pc:docMk/>
            <pc:sldMk cId="1182638007" sldId="1307"/>
            <ac:spMk id="7" creationId="{1CC1C63C-D34B-FF14-425E-0A8537D5860C}"/>
          </ac:spMkLst>
        </pc:spChg>
        <pc:graphicFrameChg chg="del">
          <ac:chgData name="Fatima Azzahra" userId="039cf420-53de-473d-b2df-bb8e2c655e31" providerId="ADAL" clId="{32AA4823-BE8F-456F-AA24-5C7F29D0E9B9}" dt="2023-10-13T08:38:10.789" v="3827" actId="478"/>
          <ac:graphicFrameMkLst>
            <pc:docMk/>
            <pc:sldMk cId="1182638007" sldId="1307"/>
            <ac:graphicFrameMk id="6" creationId="{BD8C7DAC-0D9C-18F6-6AD2-9533B3ACB1AD}"/>
          </ac:graphicFrameMkLst>
        </pc:graphicFrameChg>
      </pc:sldChg>
      <pc:sldChg chg="add del">
        <pc:chgData name="Fatima Azzahra" userId="039cf420-53de-473d-b2df-bb8e2c655e31" providerId="ADAL" clId="{32AA4823-BE8F-456F-AA24-5C7F29D0E9B9}" dt="2023-11-04T21:15:48.960" v="6347" actId="47"/>
        <pc:sldMkLst>
          <pc:docMk/>
          <pc:sldMk cId="3870054926" sldId="1309"/>
        </pc:sldMkLst>
      </pc:sldChg>
      <pc:sldChg chg="addSp delSp modSp mod setBg">
        <pc:chgData name="Fatima Azzahra" userId="039cf420-53de-473d-b2df-bb8e2c655e31" providerId="ADAL" clId="{32AA4823-BE8F-456F-AA24-5C7F29D0E9B9}" dt="2023-10-13T08:53:15.867" v="3924"/>
        <pc:sldMkLst>
          <pc:docMk/>
          <pc:sldMk cId="3283870671" sldId="1310"/>
        </pc:sldMkLst>
        <pc:spChg chg="del mod">
          <ac:chgData name="Fatima Azzahra" userId="039cf420-53de-473d-b2df-bb8e2c655e31" providerId="ADAL" clId="{32AA4823-BE8F-456F-AA24-5C7F29D0E9B9}" dt="2023-10-13T08:44:10.743" v="3853" actId="478"/>
          <ac:spMkLst>
            <pc:docMk/>
            <pc:sldMk cId="3283870671" sldId="1310"/>
            <ac:spMk id="3" creationId="{2A6C6D30-C8A2-B87D-86D2-D21FA5E940D2}"/>
          </ac:spMkLst>
        </pc:spChg>
        <pc:spChg chg="add del mod">
          <ac:chgData name="Fatima Azzahra" userId="039cf420-53de-473d-b2df-bb8e2c655e31" providerId="ADAL" clId="{32AA4823-BE8F-456F-AA24-5C7F29D0E9B9}" dt="2023-10-13T08:44:14.805" v="3854" actId="478"/>
          <ac:spMkLst>
            <pc:docMk/>
            <pc:sldMk cId="3283870671" sldId="1310"/>
            <ac:spMk id="5" creationId="{9874798F-6650-010A-4013-4865D615861B}"/>
          </ac:spMkLst>
        </pc:spChg>
        <pc:spChg chg="add del mod">
          <ac:chgData name="Fatima Azzahra" userId="039cf420-53de-473d-b2df-bb8e2c655e31" providerId="ADAL" clId="{32AA4823-BE8F-456F-AA24-5C7F29D0E9B9}" dt="2023-10-13T08:44:30.133" v="3859" actId="478"/>
          <ac:spMkLst>
            <pc:docMk/>
            <pc:sldMk cId="3283870671" sldId="1310"/>
            <ac:spMk id="7" creationId="{602C64BF-389D-C907-8D83-26F76A34E1C2}"/>
          </ac:spMkLst>
        </pc:spChg>
        <pc:spChg chg="add">
          <ac:chgData name="Fatima Azzahra" userId="039cf420-53de-473d-b2df-bb8e2c655e31" providerId="ADAL" clId="{32AA4823-BE8F-456F-AA24-5C7F29D0E9B9}" dt="2023-10-13T08:44:32.777" v="3860" actId="26606"/>
          <ac:spMkLst>
            <pc:docMk/>
            <pc:sldMk cId="3283870671" sldId="1310"/>
            <ac:spMk id="13" creationId="{01D0AF59-99C3-4251-AB9A-C966C6AD4400}"/>
          </ac:spMkLst>
        </pc:spChg>
        <pc:spChg chg="add">
          <ac:chgData name="Fatima Azzahra" userId="039cf420-53de-473d-b2df-bb8e2c655e31" providerId="ADAL" clId="{32AA4823-BE8F-456F-AA24-5C7F29D0E9B9}" dt="2023-10-13T08:44:32.777" v="3860" actId="26606"/>
          <ac:spMkLst>
            <pc:docMk/>
            <pc:sldMk cId="3283870671" sldId="1310"/>
            <ac:spMk id="15" creationId="{1855405F-37A2-4869-9154-F8BE3BECE6C3}"/>
          </ac:spMkLst>
        </pc:spChg>
        <pc:graphicFrameChg chg="del">
          <ac:chgData name="Fatima Azzahra" userId="039cf420-53de-473d-b2df-bb8e2c655e31" providerId="ADAL" clId="{32AA4823-BE8F-456F-AA24-5C7F29D0E9B9}" dt="2023-10-13T08:44:15.874" v="3855" actId="478"/>
          <ac:graphicFrameMkLst>
            <pc:docMk/>
            <pc:sldMk cId="3283870671" sldId="1310"/>
            <ac:graphicFrameMk id="4" creationId="{E4B4DAC8-0686-2FE1-89A8-0F2E6F732D87}"/>
          </ac:graphicFrameMkLst>
        </pc:graphicFrameChg>
        <pc:graphicFrameChg chg="add mod">
          <ac:chgData name="Fatima Azzahra" userId="039cf420-53de-473d-b2df-bb8e2c655e31" providerId="ADAL" clId="{32AA4823-BE8F-456F-AA24-5C7F29D0E9B9}" dt="2023-10-13T08:53:15.867" v="3924"/>
          <ac:graphicFrameMkLst>
            <pc:docMk/>
            <pc:sldMk cId="3283870671" sldId="1310"/>
            <ac:graphicFrameMk id="8" creationId="{3FF997FD-2E7F-E137-A30E-3DCB4281093B}"/>
          </ac:graphicFrameMkLst>
        </pc:graphicFrameChg>
      </pc:sldChg>
      <pc:sldChg chg="modSp mod">
        <pc:chgData name="Fatima Azzahra" userId="039cf420-53de-473d-b2df-bb8e2c655e31" providerId="ADAL" clId="{32AA4823-BE8F-456F-AA24-5C7F29D0E9B9}" dt="2023-11-04T20:54:14.193" v="5902" actId="20577"/>
        <pc:sldMkLst>
          <pc:docMk/>
          <pc:sldMk cId="3454630498" sldId="1312"/>
        </pc:sldMkLst>
        <pc:spChg chg="mod">
          <ac:chgData name="Fatima Azzahra" userId="039cf420-53de-473d-b2df-bb8e2c655e31" providerId="ADAL" clId="{32AA4823-BE8F-456F-AA24-5C7F29D0E9B9}" dt="2023-11-04T20:54:14.193" v="5902" actId="20577"/>
          <ac:spMkLst>
            <pc:docMk/>
            <pc:sldMk cId="3454630498" sldId="1312"/>
            <ac:spMk id="3" creationId="{B3E1E02E-8BD3-A4C2-4283-BC51EC07E8CD}"/>
          </ac:spMkLst>
        </pc:spChg>
      </pc:sldChg>
      <pc:sldChg chg="modSp del mod">
        <pc:chgData name="Fatima Azzahra" userId="039cf420-53de-473d-b2df-bb8e2c655e31" providerId="ADAL" clId="{32AA4823-BE8F-456F-AA24-5C7F29D0E9B9}" dt="2023-09-28T14:15:24.170" v="2318" actId="47"/>
        <pc:sldMkLst>
          <pc:docMk/>
          <pc:sldMk cId="2850782409" sldId="1313"/>
        </pc:sldMkLst>
        <pc:spChg chg="mod">
          <ac:chgData name="Fatima Azzahra" userId="039cf420-53de-473d-b2df-bb8e2c655e31" providerId="ADAL" clId="{32AA4823-BE8F-456F-AA24-5C7F29D0E9B9}" dt="2023-09-28T14:05:13.446" v="2003" actId="20577"/>
          <ac:spMkLst>
            <pc:docMk/>
            <pc:sldMk cId="2850782409" sldId="1313"/>
            <ac:spMk id="3" creationId="{845A86AD-2132-A6D3-C0B5-EDD831438BFD}"/>
          </ac:spMkLst>
        </pc:spChg>
      </pc:sldChg>
      <pc:sldChg chg="modSp del mod">
        <pc:chgData name="Fatima Azzahra" userId="039cf420-53de-473d-b2df-bb8e2c655e31" providerId="ADAL" clId="{32AA4823-BE8F-456F-AA24-5C7F29D0E9B9}" dt="2023-10-02T13:09:28.730" v="2892" actId="47"/>
        <pc:sldMkLst>
          <pc:docMk/>
          <pc:sldMk cId="3099809301" sldId="1314"/>
        </pc:sldMkLst>
        <pc:spChg chg="mod">
          <ac:chgData name="Fatima Azzahra" userId="039cf420-53de-473d-b2df-bb8e2c655e31" providerId="ADAL" clId="{32AA4823-BE8F-456F-AA24-5C7F29D0E9B9}" dt="2023-09-27T13:04:32.851" v="261" actId="20577"/>
          <ac:spMkLst>
            <pc:docMk/>
            <pc:sldMk cId="3099809301" sldId="1314"/>
            <ac:spMk id="2" creationId="{BE41BBEF-AD14-CD0E-E13B-B0DFBEBA1BDC}"/>
          </ac:spMkLst>
        </pc:spChg>
        <pc:spChg chg="mod">
          <ac:chgData name="Fatima Azzahra" userId="039cf420-53de-473d-b2df-bb8e2c655e31" providerId="ADAL" clId="{32AA4823-BE8F-456F-AA24-5C7F29D0E9B9}" dt="2023-09-27T13:04:35.874" v="263" actId="27636"/>
          <ac:spMkLst>
            <pc:docMk/>
            <pc:sldMk cId="3099809301" sldId="1314"/>
            <ac:spMk id="3" creationId="{C0EF8399-7E8D-CC76-875D-AAC7E2E1907F}"/>
          </ac:spMkLst>
        </pc:spChg>
      </pc:sldChg>
      <pc:sldChg chg="del">
        <pc:chgData name="Fatima Azzahra" userId="039cf420-53de-473d-b2df-bb8e2c655e31" providerId="ADAL" clId="{32AA4823-BE8F-456F-AA24-5C7F29D0E9B9}" dt="2023-11-04T21:23:20.210" v="6394" actId="47"/>
        <pc:sldMkLst>
          <pc:docMk/>
          <pc:sldMk cId="3926337216" sldId="1315"/>
        </pc:sldMkLst>
      </pc:sldChg>
      <pc:sldChg chg="modSp del mod">
        <pc:chgData name="Fatima Azzahra" userId="039cf420-53de-473d-b2df-bb8e2c655e31" providerId="ADAL" clId="{32AA4823-BE8F-456F-AA24-5C7F29D0E9B9}" dt="2023-11-04T21:10:47.244" v="6014" actId="47"/>
        <pc:sldMkLst>
          <pc:docMk/>
          <pc:sldMk cId="1095717699" sldId="1316"/>
        </pc:sldMkLst>
        <pc:spChg chg="mod">
          <ac:chgData name="Fatima Azzahra" userId="039cf420-53de-473d-b2df-bb8e2c655e31" providerId="ADAL" clId="{32AA4823-BE8F-456F-AA24-5C7F29D0E9B9}" dt="2023-10-13T08:54:25.138" v="3926" actId="404"/>
          <ac:spMkLst>
            <pc:docMk/>
            <pc:sldMk cId="1095717699" sldId="1316"/>
            <ac:spMk id="2" creationId="{662FA31D-DCE5-FB6A-9070-C2B856CDCB2B}"/>
          </ac:spMkLst>
        </pc:spChg>
        <pc:spChg chg="mod">
          <ac:chgData name="Fatima Azzahra" userId="039cf420-53de-473d-b2df-bb8e2c655e31" providerId="ADAL" clId="{32AA4823-BE8F-456F-AA24-5C7F29D0E9B9}" dt="2023-09-28T14:10:40.928" v="2192" actId="1076"/>
          <ac:spMkLst>
            <pc:docMk/>
            <pc:sldMk cId="1095717699" sldId="1316"/>
            <ac:spMk id="3" creationId="{BB5D85E6-8D37-77F0-20E0-8D32CD31312C}"/>
          </ac:spMkLst>
        </pc:spChg>
      </pc:sldChg>
      <pc:sldChg chg="del">
        <pc:chgData name="Fatima Azzahra" userId="039cf420-53de-473d-b2df-bb8e2c655e31" providerId="ADAL" clId="{32AA4823-BE8F-456F-AA24-5C7F29D0E9B9}" dt="2023-09-27T13:06:14.559" v="300" actId="47"/>
        <pc:sldMkLst>
          <pc:docMk/>
          <pc:sldMk cId="3562453270" sldId="1317"/>
        </pc:sldMkLst>
      </pc:sldChg>
      <pc:sldChg chg="del">
        <pc:chgData name="Fatima Azzahra" userId="039cf420-53de-473d-b2df-bb8e2c655e31" providerId="ADAL" clId="{32AA4823-BE8F-456F-AA24-5C7F29D0E9B9}" dt="2023-09-27T13:05:39.594" v="299" actId="47"/>
        <pc:sldMkLst>
          <pc:docMk/>
          <pc:sldMk cId="1284413012" sldId="1318"/>
        </pc:sldMkLst>
      </pc:sldChg>
      <pc:sldChg chg="delSp modSp add del mod modNotesTx">
        <pc:chgData name="Fatima Azzahra" userId="039cf420-53de-473d-b2df-bb8e2c655e31" providerId="ADAL" clId="{32AA4823-BE8F-456F-AA24-5C7F29D0E9B9}" dt="2023-10-04T13:17:58.444" v="3610" actId="47"/>
        <pc:sldMkLst>
          <pc:docMk/>
          <pc:sldMk cId="726797673" sldId="1319"/>
        </pc:sldMkLst>
        <pc:spChg chg="mod">
          <ac:chgData name="Fatima Azzahra" userId="039cf420-53de-473d-b2df-bb8e2c655e31" providerId="ADAL" clId="{32AA4823-BE8F-456F-AA24-5C7F29D0E9B9}" dt="2023-09-27T13:00:05.454" v="174" actId="20577"/>
          <ac:spMkLst>
            <pc:docMk/>
            <pc:sldMk cId="726797673" sldId="1319"/>
            <ac:spMk id="3" creationId="{42878420-6820-43E8-88DC-6BBE62986FA9}"/>
          </ac:spMkLst>
        </pc:spChg>
        <pc:graphicFrameChg chg="del">
          <ac:chgData name="Fatima Azzahra" userId="039cf420-53de-473d-b2df-bb8e2c655e31" providerId="ADAL" clId="{32AA4823-BE8F-456F-AA24-5C7F29D0E9B9}" dt="2023-09-27T13:00:09.354" v="175" actId="478"/>
          <ac:graphicFrameMkLst>
            <pc:docMk/>
            <pc:sldMk cId="726797673" sldId="1319"/>
            <ac:graphicFrameMk id="5" creationId="{0A9AEA15-6E52-EF6D-2BAE-5634D73DEC0C}"/>
          </ac:graphicFrameMkLst>
        </pc:graphicFrameChg>
      </pc:sldChg>
      <pc:sldChg chg="add del">
        <pc:chgData name="Fatima Azzahra" userId="039cf420-53de-473d-b2df-bb8e2c655e31" providerId="ADAL" clId="{32AA4823-BE8F-456F-AA24-5C7F29D0E9B9}" dt="2023-09-27T12:59:08.573" v="157" actId="47"/>
        <pc:sldMkLst>
          <pc:docMk/>
          <pc:sldMk cId="1337553535" sldId="1319"/>
        </pc:sldMkLst>
      </pc:sldChg>
      <pc:sldChg chg="add">
        <pc:chgData name="Fatima Azzahra" userId="039cf420-53de-473d-b2df-bb8e2c655e31" providerId="ADAL" clId="{32AA4823-BE8F-456F-AA24-5C7F29D0E9B9}" dt="2023-09-27T13:01:13.993" v="177" actId="2890"/>
        <pc:sldMkLst>
          <pc:docMk/>
          <pc:sldMk cId="499723955" sldId="1320"/>
        </pc:sldMkLst>
      </pc:sldChg>
      <pc:sldChg chg="modSp add mod ord">
        <pc:chgData name="Fatima Azzahra" userId="039cf420-53de-473d-b2df-bb8e2c655e31" providerId="ADAL" clId="{32AA4823-BE8F-456F-AA24-5C7F29D0E9B9}" dt="2023-11-04T21:22:47.038" v="6393" actId="1076"/>
        <pc:sldMkLst>
          <pc:docMk/>
          <pc:sldMk cId="3846965526" sldId="1321"/>
        </pc:sldMkLst>
        <pc:spChg chg="mod">
          <ac:chgData name="Fatima Azzahra" userId="039cf420-53de-473d-b2df-bb8e2c655e31" providerId="ADAL" clId="{32AA4823-BE8F-456F-AA24-5C7F29D0E9B9}" dt="2023-11-04T21:22:35.911" v="6391" actId="404"/>
          <ac:spMkLst>
            <pc:docMk/>
            <pc:sldMk cId="3846965526" sldId="1321"/>
            <ac:spMk id="2" creationId="{662FA31D-DCE5-FB6A-9070-C2B856CDCB2B}"/>
          </ac:spMkLst>
        </pc:spChg>
        <pc:spChg chg="mod">
          <ac:chgData name="Fatima Azzahra" userId="039cf420-53de-473d-b2df-bb8e2c655e31" providerId="ADAL" clId="{32AA4823-BE8F-456F-AA24-5C7F29D0E9B9}" dt="2023-11-04T21:22:47.038" v="6393" actId="1076"/>
          <ac:spMkLst>
            <pc:docMk/>
            <pc:sldMk cId="3846965526" sldId="1321"/>
            <ac:spMk id="3" creationId="{BB5D85E6-8D37-77F0-20E0-8D32CD31312C}"/>
          </ac:spMkLst>
        </pc:spChg>
      </pc:sldChg>
      <pc:sldChg chg="modSp add del mod ord">
        <pc:chgData name="Fatima Azzahra" userId="039cf420-53de-473d-b2df-bb8e2c655e31" providerId="ADAL" clId="{32AA4823-BE8F-456F-AA24-5C7F29D0E9B9}" dt="2023-09-28T14:09:24.376" v="2160" actId="47"/>
        <pc:sldMkLst>
          <pc:docMk/>
          <pc:sldMk cId="3758569475" sldId="1322"/>
        </pc:sldMkLst>
        <pc:spChg chg="mod">
          <ac:chgData name="Fatima Azzahra" userId="039cf420-53de-473d-b2df-bb8e2c655e31" providerId="ADAL" clId="{32AA4823-BE8F-456F-AA24-5C7F29D0E9B9}" dt="2023-09-27T13:05:19.850" v="289" actId="20577"/>
          <ac:spMkLst>
            <pc:docMk/>
            <pc:sldMk cId="3758569475" sldId="1322"/>
            <ac:spMk id="2" creationId="{662FA31D-DCE5-FB6A-9070-C2B856CDCB2B}"/>
          </ac:spMkLst>
        </pc:spChg>
        <pc:spChg chg="mod">
          <ac:chgData name="Fatima Azzahra" userId="039cf420-53de-473d-b2df-bb8e2c655e31" providerId="ADAL" clId="{32AA4823-BE8F-456F-AA24-5C7F29D0E9B9}" dt="2023-09-28T14:09:09.223" v="2159" actId="20577"/>
          <ac:spMkLst>
            <pc:docMk/>
            <pc:sldMk cId="3758569475" sldId="1322"/>
            <ac:spMk id="3" creationId="{BB5D85E6-8D37-77F0-20E0-8D32CD31312C}"/>
          </ac:spMkLst>
        </pc:spChg>
      </pc:sldChg>
      <pc:sldChg chg="add del">
        <pc:chgData name="Fatima Azzahra" userId="039cf420-53de-473d-b2df-bb8e2c655e31" providerId="ADAL" clId="{32AA4823-BE8F-456F-AA24-5C7F29D0E9B9}" dt="2023-09-28T13:38:51.789" v="1312" actId="47"/>
        <pc:sldMkLst>
          <pc:docMk/>
          <pc:sldMk cId="22320012" sldId="1323"/>
        </pc:sldMkLst>
      </pc:sldChg>
      <pc:sldChg chg="addSp delSp modSp add del mod">
        <pc:chgData name="Fatima Azzahra" userId="039cf420-53de-473d-b2df-bb8e2c655e31" providerId="ADAL" clId="{32AA4823-BE8F-456F-AA24-5C7F29D0E9B9}" dt="2023-11-03T15:04:47.645" v="5437" actId="47"/>
        <pc:sldMkLst>
          <pc:docMk/>
          <pc:sldMk cId="624364507" sldId="1323"/>
        </pc:sldMkLst>
        <pc:spChg chg="mod">
          <ac:chgData name="Fatima Azzahra" userId="039cf420-53de-473d-b2df-bb8e2c655e31" providerId="ADAL" clId="{32AA4823-BE8F-456F-AA24-5C7F29D0E9B9}" dt="2023-10-18T12:13:59.483" v="4751" actId="1076"/>
          <ac:spMkLst>
            <pc:docMk/>
            <pc:sldMk cId="624364507" sldId="1323"/>
            <ac:spMk id="8" creationId="{DC55B7E9-6649-04DE-9FF9-5C8F45FB7563}"/>
          </ac:spMkLst>
        </pc:spChg>
        <pc:spChg chg="mod">
          <ac:chgData name="Fatima Azzahra" userId="039cf420-53de-473d-b2df-bb8e2c655e31" providerId="ADAL" clId="{32AA4823-BE8F-456F-AA24-5C7F29D0E9B9}" dt="2023-10-18T12:13:50.110" v="4749" actId="1076"/>
          <ac:spMkLst>
            <pc:docMk/>
            <pc:sldMk cId="624364507" sldId="1323"/>
            <ac:spMk id="12" creationId="{86A428B7-C1A1-46C7-B8B2-0F22DF315232}"/>
          </ac:spMkLst>
        </pc:spChg>
        <pc:graphicFrameChg chg="del">
          <ac:chgData name="Fatima Azzahra" userId="039cf420-53de-473d-b2df-bb8e2c655e31" providerId="ADAL" clId="{32AA4823-BE8F-456F-AA24-5C7F29D0E9B9}" dt="2023-09-28T13:53:41.735" v="1569" actId="478"/>
          <ac:graphicFrameMkLst>
            <pc:docMk/>
            <pc:sldMk cId="624364507" sldId="1323"/>
            <ac:graphicFrameMk id="5" creationId="{DC736F6C-21E7-47B6-8858-CC39F8AAACC9}"/>
          </ac:graphicFrameMkLst>
        </pc:graphicFrameChg>
        <pc:picChg chg="add mod">
          <ac:chgData name="Fatima Azzahra" userId="039cf420-53de-473d-b2df-bb8e2c655e31" providerId="ADAL" clId="{32AA4823-BE8F-456F-AA24-5C7F29D0E9B9}" dt="2023-09-28T14:04:11.135" v="1982" actId="1076"/>
          <ac:picMkLst>
            <pc:docMk/>
            <pc:sldMk cId="624364507" sldId="1323"/>
            <ac:picMk id="2" creationId="{7B3005A5-64AC-C51E-4FE0-9DAD1F7EE4FB}"/>
          </ac:picMkLst>
        </pc:picChg>
      </pc:sldChg>
      <pc:sldChg chg="add ord">
        <pc:chgData name="Fatima Azzahra" userId="039cf420-53de-473d-b2df-bb8e2c655e31" providerId="ADAL" clId="{32AA4823-BE8F-456F-AA24-5C7F29D0E9B9}" dt="2023-11-04T21:20:57.269" v="6375"/>
        <pc:sldMkLst>
          <pc:docMk/>
          <pc:sldMk cId="3484448485" sldId="1324"/>
        </pc:sldMkLst>
      </pc:sldChg>
      <pc:sldChg chg="modSp add mod ord">
        <pc:chgData name="Fatima Azzahra" userId="039cf420-53de-473d-b2df-bb8e2c655e31" providerId="ADAL" clId="{32AA4823-BE8F-456F-AA24-5C7F29D0E9B9}" dt="2023-09-28T14:15:22.284" v="2317" actId="20577"/>
        <pc:sldMkLst>
          <pc:docMk/>
          <pc:sldMk cId="377346920" sldId="1325"/>
        </pc:sldMkLst>
        <pc:spChg chg="mod">
          <ac:chgData name="Fatima Azzahra" userId="039cf420-53de-473d-b2df-bb8e2c655e31" providerId="ADAL" clId="{32AA4823-BE8F-456F-AA24-5C7F29D0E9B9}" dt="2023-09-28T14:15:04.697" v="2251" actId="20577"/>
          <ac:spMkLst>
            <pc:docMk/>
            <pc:sldMk cId="377346920" sldId="1325"/>
            <ac:spMk id="2" creationId="{00000000-0000-0000-0000-000000000000}"/>
          </ac:spMkLst>
        </pc:spChg>
        <pc:spChg chg="mod">
          <ac:chgData name="Fatima Azzahra" userId="039cf420-53de-473d-b2df-bb8e2c655e31" providerId="ADAL" clId="{32AA4823-BE8F-456F-AA24-5C7F29D0E9B9}" dt="2023-09-28T14:15:22.284" v="2317" actId="20577"/>
          <ac:spMkLst>
            <pc:docMk/>
            <pc:sldMk cId="377346920" sldId="1325"/>
            <ac:spMk id="3" creationId="{00000000-0000-0000-0000-000000000000}"/>
          </ac:spMkLst>
        </pc:spChg>
      </pc:sldChg>
      <pc:sldChg chg="modSp new del mod">
        <pc:chgData name="Fatima Azzahra" userId="039cf420-53de-473d-b2df-bb8e2c655e31" providerId="ADAL" clId="{32AA4823-BE8F-456F-AA24-5C7F29D0E9B9}" dt="2023-11-04T20:41:03.769" v="5863" actId="47"/>
        <pc:sldMkLst>
          <pc:docMk/>
          <pc:sldMk cId="2272911776" sldId="1326"/>
        </pc:sldMkLst>
        <pc:spChg chg="mod">
          <ac:chgData name="Fatima Azzahra" userId="039cf420-53de-473d-b2df-bb8e2c655e31" providerId="ADAL" clId="{32AA4823-BE8F-456F-AA24-5C7F29D0E9B9}" dt="2023-10-13T08:50:58.297" v="3891" actId="403"/>
          <ac:spMkLst>
            <pc:docMk/>
            <pc:sldMk cId="2272911776" sldId="1326"/>
            <ac:spMk id="2" creationId="{77A43901-98BB-B78E-2CE3-414D008E5D92}"/>
          </ac:spMkLst>
        </pc:spChg>
        <pc:spChg chg="mod">
          <ac:chgData name="Fatima Azzahra" userId="039cf420-53de-473d-b2df-bb8e2c655e31" providerId="ADAL" clId="{32AA4823-BE8F-456F-AA24-5C7F29D0E9B9}" dt="2023-09-29T09:50:06.554" v="2662" actId="1076"/>
          <ac:spMkLst>
            <pc:docMk/>
            <pc:sldMk cId="2272911776" sldId="1326"/>
            <ac:spMk id="3" creationId="{2D1C1E4B-3688-4838-CE44-B18D6E8EE025}"/>
          </ac:spMkLst>
        </pc:spChg>
      </pc:sldChg>
      <pc:sldChg chg="add">
        <pc:chgData name="Fatima Azzahra" userId="039cf420-53de-473d-b2df-bb8e2c655e31" providerId="ADAL" clId="{32AA4823-BE8F-456F-AA24-5C7F29D0E9B9}" dt="2023-09-29T10:44:06.341" v="2691"/>
        <pc:sldMkLst>
          <pc:docMk/>
          <pc:sldMk cId="3460152377" sldId="1327"/>
        </pc:sldMkLst>
      </pc:sldChg>
      <pc:sldChg chg="modSp add del mod">
        <pc:chgData name="Fatima Azzahra" userId="039cf420-53de-473d-b2df-bb8e2c655e31" providerId="ADAL" clId="{32AA4823-BE8F-456F-AA24-5C7F29D0E9B9}" dt="2023-11-04T21:17:00.382" v="6363" actId="47"/>
        <pc:sldMkLst>
          <pc:docMk/>
          <pc:sldMk cId="3125414903" sldId="1328"/>
        </pc:sldMkLst>
        <pc:spChg chg="mod">
          <ac:chgData name="Fatima Azzahra" userId="039cf420-53de-473d-b2df-bb8e2c655e31" providerId="ADAL" clId="{32AA4823-BE8F-456F-AA24-5C7F29D0E9B9}" dt="2023-10-13T08:54:53.815" v="3931" actId="404"/>
          <ac:spMkLst>
            <pc:docMk/>
            <pc:sldMk cId="3125414903" sldId="1328"/>
            <ac:spMk id="2" creationId="{662FA31D-DCE5-FB6A-9070-C2B856CDCB2B}"/>
          </ac:spMkLst>
        </pc:spChg>
      </pc:sldChg>
      <pc:sldChg chg="modSp add del mod">
        <pc:chgData name="Fatima Azzahra" userId="039cf420-53de-473d-b2df-bb8e2c655e31" providerId="ADAL" clId="{32AA4823-BE8F-456F-AA24-5C7F29D0E9B9}" dt="2023-11-04T21:17:01.300" v="6364" actId="47"/>
        <pc:sldMkLst>
          <pc:docMk/>
          <pc:sldMk cId="2608785400" sldId="1329"/>
        </pc:sldMkLst>
        <pc:spChg chg="mod">
          <ac:chgData name="Fatima Azzahra" userId="039cf420-53de-473d-b2df-bb8e2c655e31" providerId="ADAL" clId="{32AA4823-BE8F-456F-AA24-5C7F29D0E9B9}" dt="2023-10-13T08:54:58.657" v="3932" actId="404"/>
          <ac:spMkLst>
            <pc:docMk/>
            <pc:sldMk cId="2608785400" sldId="1329"/>
            <ac:spMk id="2" creationId="{662FA31D-DCE5-FB6A-9070-C2B856CDCB2B}"/>
          </ac:spMkLst>
        </pc:spChg>
      </pc:sldChg>
      <pc:sldChg chg="modSp add mod">
        <pc:chgData name="Fatima Azzahra" userId="039cf420-53de-473d-b2df-bb8e2c655e31" providerId="ADAL" clId="{32AA4823-BE8F-456F-AA24-5C7F29D0E9B9}" dt="2023-11-04T21:10:05.702" v="6013" actId="20577"/>
        <pc:sldMkLst>
          <pc:docMk/>
          <pc:sldMk cId="565030267" sldId="1330"/>
        </pc:sldMkLst>
        <pc:spChg chg="mod">
          <ac:chgData name="Fatima Azzahra" userId="039cf420-53de-473d-b2df-bb8e2c655e31" providerId="ADAL" clId="{32AA4823-BE8F-456F-AA24-5C7F29D0E9B9}" dt="2023-10-02T13:09:26.570" v="2891" actId="20577"/>
          <ac:spMkLst>
            <pc:docMk/>
            <pc:sldMk cId="565030267" sldId="1330"/>
            <ac:spMk id="3" creationId="{A6921B64-0843-20B1-5B31-5213ED4C46CE}"/>
          </ac:spMkLst>
        </pc:spChg>
        <pc:spChg chg="mod">
          <ac:chgData name="Fatima Azzahra" userId="039cf420-53de-473d-b2df-bb8e2c655e31" providerId="ADAL" clId="{32AA4823-BE8F-456F-AA24-5C7F29D0E9B9}" dt="2023-11-04T21:10:05.702" v="6013" actId="20577"/>
          <ac:spMkLst>
            <pc:docMk/>
            <pc:sldMk cId="565030267" sldId="1330"/>
            <ac:spMk id="4" creationId="{F522D6AF-4AEB-D8DA-8107-ED0223BD8A41}"/>
          </ac:spMkLst>
        </pc:spChg>
      </pc:sldChg>
      <pc:sldChg chg="add">
        <pc:chgData name="Fatima Azzahra" userId="039cf420-53de-473d-b2df-bb8e2c655e31" providerId="ADAL" clId="{32AA4823-BE8F-456F-AA24-5C7F29D0E9B9}" dt="2023-10-02T13:12:09.834" v="3039"/>
        <pc:sldMkLst>
          <pc:docMk/>
          <pc:sldMk cId="3027328110" sldId="1331"/>
        </pc:sldMkLst>
      </pc:sldChg>
      <pc:sldChg chg="addSp modSp new mod setBg">
        <pc:chgData name="Fatima Azzahra" userId="039cf420-53de-473d-b2df-bb8e2c655e31" providerId="ADAL" clId="{32AA4823-BE8F-456F-AA24-5C7F29D0E9B9}" dt="2023-10-13T08:52:34.382" v="3913" actId="2711"/>
        <pc:sldMkLst>
          <pc:docMk/>
          <pc:sldMk cId="1350813975" sldId="1332"/>
        </pc:sldMkLst>
        <pc:spChg chg="add">
          <ac:chgData name="Fatima Azzahra" userId="039cf420-53de-473d-b2df-bb8e2c655e31" providerId="ADAL" clId="{32AA4823-BE8F-456F-AA24-5C7F29D0E9B9}" dt="2023-10-13T08:38:27.619" v="3834" actId="26606"/>
          <ac:spMkLst>
            <pc:docMk/>
            <pc:sldMk cId="1350813975" sldId="1332"/>
            <ac:spMk id="7" creationId="{01D0AF59-99C3-4251-AB9A-C966C6AD4400}"/>
          </ac:spMkLst>
        </pc:spChg>
        <pc:spChg chg="add">
          <ac:chgData name="Fatima Azzahra" userId="039cf420-53de-473d-b2df-bb8e2c655e31" providerId="ADAL" clId="{32AA4823-BE8F-456F-AA24-5C7F29D0E9B9}" dt="2023-10-13T08:38:27.619" v="3834" actId="26606"/>
          <ac:spMkLst>
            <pc:docMk/>
            <pc:sldMk cId="1350813975" sldId="1332"/>
            <ac:spMk id="9" creationId="{1855405F-37A2-4869-9154-F8BE3BECE6C3}"/>
          </ac:spMkLst>
        </pc:spChg>
        <pc:graphicFrameChg chg="add mod">
          <ac:chgData name="Fatima Azzahra" userId="039cf420-53de-473d-b2df-bb8e2c655e31" providerId="ADAL" clId="{32AA4823-BE8F-456F-AA24-5C7F29D0E9B9}" dt="2023-10-13T08:52:34.382" v="3913" actId="2711"/>
          <ac:graphicFrameMkLst>
            <pc:docMk/>
            <pc:sldMk cId="1350813975" sldId="1332"/>
            <ac:graphicFrameMk id="2" creationId="{3B91DDEB-B923-885D-174B-51455B6D2207}"/>
          </ac:graphicFrameMkLst>
        </pc:graphicFrameChg>
      </pc:sldChg>
      <pc:sldChg chg="addSp delSp modSp new mod">
        <pc:chgData name="Fatima Azzahra" userId="039cf420-53de-473d-b2df-bb8e2c655e31" providerId="ADAL" clId="{32AA4823-BE8F-456F-AA24-5C7F29D0E9B9}" dt="2023-10-18T12:10:15.566" v="4395" actId="404"/>
        <pc:sldMkLst>
          <pc:docMk/>
          <pc:sldMk cId="1808489710" sldId="1333"/>
        </pc:sldMkLst>
        <pc:spChg chg="del">
          <ac:chgData name="Fatima Azzahra" userId="039cf420-53de-473d-b2df-bb8e2c655e31" providerId="ADAL" clId="{32AA4823-BE8F-456F-AA24-5C7F29D0E9B9}" dt="2023-10-18T12:06:57.935" v="4272" actId="478"/>
          <ac:spMkLst>
            <pc:docMk/>
            <pc:sldMk cId="1808489710" sldId="1333"/>
            <ac:spMk id="2" creationId="{677F4251-0F16-C418-7E1E-CDBEA1268EAA}"/>
          </ac:spMkLst>
        </pc:spChg>
        <pc:spChg chg="mod">
          <ac:chgData name="Fatima Azzahra" userId="039cf420-53de-473d-b2df-bb8e2c655e31" providerId="ADAL" clId="{32AA4823-BE8F-456F-AA24-5C7F29D0E9B9}" dt="2023-10-18T12:06:56.028" v="4271" actId="14100"/>
          <ac:spMkLst>
            <pc:docMk/>
            <pc:sldMk cId="1808489710" sldId="1333"/>
            <ac:spMk id="3" creationId="{FF6B4D81-E361-D034-8D2F-F71FF39B2174}"/>
          </ac:spMkLst>
        </pc:spChg>
        <pc:spChg chg="add mod">
          <ac:chgData name="Fatima Azzahra" userId="039cf420-53de-473d-b2df-bb8e2c655e31" providerId="ADAL" clId="{32AA4823-BE8F-456F-AA24-5C7F29D0E9B9}" dt="2023-10-18T12:10:10.781" v="4393" actId="404"/>
          <ac:spMkLst>
            <pc:docMk/>
            <pc:sldMk cId="1808489710" sldId="1333"/>
            <ac:spMk id="10" creationId="{8E373CE8-7150-94AC-3A53-8FC4D532E6C2}"/>
          </ac:spMkLst>
        </pc:spChg>
        <pc:spChg chg="add mod">
          <ac:chgData name="Fatima Azzahra" userId="039cf420-53de-473d-b2df-bb8e2c655e31" providerId="ADAL" clId="{32AA4823-BE8F-456F-AA24-5C7F29D0E9B9}" dt="2023-10-18T12:10:13.072" v="4394" actId="404"/>
          <ac:spMkLst>
            <pc:docMk/>
            <pc:sldMk cId="1808489710" sldId="1333"/>
            <ac:spMk id="11" creationId="{0D404307-A375-E8F3-14A2-9C87532F6603}"/>
          </ac:spMkLst>
        </pc:spChg>
        <pc:spChg chg="add mod">
          <ac:chgData name="Fatima Azzahra" userId="039cf420-53de-473d-b2df-bb8e2c655e31" providerId="ADAL" clId="{32AA4823-BE8F-456F-AA24-5C7F29D0E9B9}" dt="2023-10-18T12:10:15.566" v="4395" actId="404"/>
          <ac:spMkLst>
            <pc:docMk/>
            <pc:sldMk cId="1808489710" sldId="1333"/>
            <ac:spMk id="12" creationId="{C25B2A87-FB8B-4F20-8D8F-37D33CC7F125}"/>
          </ac:spMkLst>
        </pc:spChg>
        <pc:picChg chg="add mod">
          <ac:chgData name="Fatima Azzahra" userId="039cf420-53de-473d-b2df-bb8e2c655e31" providerId="ADAL" clId="{32AA4823-BE8F-456F-AA24-5C7F29D0E9B9}" dt="2023-10-18T12:09:00.677" v="4296" actId="1076"/>
          <ac:picMkLst>
            <pc:docMk/>
            <pc:sldMk cId="1808489710" sldId="1333"/>
            <ac:picMk id="5" creationId="{3FD3D60E-F2F4-AB0C-8903-1E59B4442BDC}"/>
          </ac:picMkLst>
        </pc:picChg>
        <pc:picChg chg="add mod">
          <ac:chgData name="Fatima Azzahra" userId="039cf420-53de-473d-b2df-bb8e2c655e31" providerId="ADAL" clId="{32AA4823-BE8F-456F-AA24-5C7F29D0E9B9}" dt="2023-10-18T12:08:59.416" v="4295" actId="1076"/>
          <ac:picMkLst>
            <pc:docMk/>
            <pc:sldMk cId="1808489710" sldId="1333"/>
            <ac:picMk id="7" creationId="{0DB2EDE8-0D7A-7531-6E0B-1F4F6B1EFABC}"/>
          </ac:picMkLst>
        </pc:picChg>
        <pc:picChg chg="add mod">
          <ac:chgData name="Fatima Azzahra" userId="039cf420-53de-473d-b2df-bb8e2c655e31" providerId="ADAL" clId="{32AA4823-BE8F-456F-AA24-5C7F29D0E9B9}" dt="2023-10-18T12:08:55.863" v="4294" actId="14100"/>
          <ac:picMkLst>
            <pc:docMk/>
            <pc:sldMk cId="1808489710" sldId="1333"/>
            <ac:picMk id="9" creationId="{93C6DC8C-3D3A-A5F8-64D5-39F5FC0D0428}"/>
          </ac:picMkLst>
        </pc:picChg>
      </pc:sldChg>
      <pc:sldChg chg="modSp add mod">
        <pc:chgData name="Fatima Azzahra" userId="039cf420-53de-473d-b2df-bb8e2c655e31" providerId="ADAL" clId="{32AA4823-BE8F-456F-AA24-5C7F29D0E9B9}" dt="2023-10-20T11:04:58.464" v="4947" actId="1076"/>
        <pc:sldMkLst>
          <pc:docMk/>
          <pc:sldMk cId="1593516175" sldId="1334"/>
        </pc:sldMkLst>
        <pc:spChg chg="mod">
          <ac:chgData name="Fatima Azzahra" userId="039cf420-53de-473d-b2df-bb8e2c655e31" providerId="ADAL" clId="{32AA4823-BE8F-456F-AA24-5C7F29D0E9B9}" dt="2023-10-20T11:04:52.867" v="4945" actId="20577"/>
          <ac:spMkLst>
            <pc:docMk/>
            <pc:sldMk cId="1593516175" sldId="1334"/>
            <ac:spMk id="3" creationId="{00000000-0000-0000-0000-000000000000}"/>
          </ac:spMkLst>
        </pc:spChg>
        <pc:picChg chg="mod">
          <ac:chgData name="Fatima Azzahra" userId="039cf420-53de-473d-b2df-bb8e2c655e31" providerId="ADAL" clId="{32AA4823-BE8F-456F-AA24-5C7F29D0E9B9}" dt="2023-10-20T11:04:56.046" v="4946" actId="1076"/>
          <ac:picMkLst>
            <pc:docMk/>
            <pc:sldMk cId="1593516175" sldId="1334"/>
            <ac:picMk id="2" creationId="{43F31A89-A53A-2D9D-77C8-7D5801E4D94A}"/>
          </ac:picMkLst>
        </pc:picChg>
        <pc:picChg chg="mod">
          <ac:chgData name="Fatima Azzahra" userId="039cf420-53de-473d-b2df-bb8e2c655e31" providerId="ADAL" clId="{32AA4823-BE8F-456F-AA24-5C7F29D0E9B9}" dt="2023-10-20T11:04:58.464" v="4947" actId="1076"/>
          <ac:picMkLst>
            <pc:docMk/>
            <pc:sldMk cId="1593516175" sldId="1334"/>
            <ac:picMk id="9" creationId="{EEE8AE4B-DE71-2D56-27C1-BBCFCD29AABC}"/>
          </ac:picMkLst>
        </pc:picChg>
      </pc:sldChg>
      <pc:sldChg chg="modSp add del mod">
        <pc:chgData name="Fatima Azzahra" userId="039cf420-53de-473d-b2df-bb8e2c655e31" providerId="ADAL" clId="{32AA4823-BE8F-456F-AA24-5C7F29D0E9B9}" dt="2023-11-04T20:59:02.489" v="5908" actId="47"/>
        <pc:sldMkLst>
          <pc:docMk/>
          <pc:sldMk cId="2970992586" sldId="1334"/>
        </pc:sldMkLst>
        <pc:spChg chg="mod">
          <ac:chgData name="Fatima Azzahra" userId="039cf420-53de-473d-b2df-bb8e2c655e31" providerId="ADAL" clId="{32AA4823-BE8F-456F-AA24-5C7F29D0E9B9}" dt="2023-11-03T15:04:33.011" v="5436" actId="20577"/>
          <ac:spMkLst>
            <pc:docMk/>
            <pc:sldMk cId="2970992586" sldId="1334"/>
            <ac:spMk id="3" creationId="{A2F82362-075E-A50A-A14F-73D9CE266EE4}"/>
          </ac:spMkLst>
        </pc:spChg>
      </pc:sldChg>
      <pc:sldChg chg="addSp delSp modSp new mod ord setBg">
        <pc:chgData name="Fatima Azzahra" userId="039cf420-53de-473d-b2df-bb8e2c655e31" providerId="ADAL" clId="{32AA4823-BE8F-456F-AA24-5C7F29D0E9B9}" dt="2023-10-20T11:17:02.408" v="5010"/>
        <pc:sldMkLst>
          <pc:docMk/>
          <pc:sldMk cId="3607414842" sldId="1335"/>
        </pc:sldMkLst>
        <pc:spChg chg="del">
          <ac:chgData name="Fatima Azzahra" userId="039cf420-53de-473d-b2df-bb8e2c655e31" providerId="ADAL" clId="{32AA4823-BE8F-456F-AA24-5C7F29D0E9B9}" dt="2023-10-20T11:10:16.192" v="4974" actId="26606"/>
          <ac:spMkLst>
            <pc:docMk/>
            <pc:sldMk cId="3607414842" sldId="1335"/>
            <ac:spMk id="2" creationId="{9704C039-A041-B1D8-DE70-4AEA914C022F}"/>
          </ac:spMkLst>
        </pc:spChg>
        <pc:spChg chg="del">
          <ac:chgData name="Fatima Azzahra" userId="039cf420-53de-473d-b2df-bb8e2c655e31" providerId="ADAL" clId="{32AA4823-BE8F-456F-AA24-5C7F29D0E9B9}" dt="2023-10-20T11:10:16.192" v="4974" actId="26606"/>
          <ac:spMkLst>
            <pc:docMk/>
            <pc:sldMk cId="3607414842" sldId="1335"/>
            <ac:spMk id="3" creationId="{88761360-8FA4-DC8E-D6D5-C0CB536B76CE}"/>
          </ac:spMkLst>
        </pc:spChg>
        <pc:spChg chg="add">
          <ac:chgData name="Fatima Azzahra" userId="039cf420-53de-473d-b2df-bb8e2c655e31" providerId="ADAL" clId="{32AA4823-BE8F-456F-AA24-5C7F29D0E9B9}" dt="2023-10-20T11:10:16.192" v="4974" actId="26606"/>
          <ac:spMkLst>
            <pc:docMk/>
            <pc:sldMk cId="3607414842" sldId="1335"/>
            <ac:spMk id="9" creationId="{42A4FC2C-047E-45A5-965D-8E1E3BF09BC6}"/>
          </ac:spMkLst>
        </pc:spChg>
        <pc:picChg chg="add mod">
          <ac:chgData name="Fatima Azzahra" userId="039cf420-53de-473d-b2df-bb8e2c655e31" providerId="ADAL" clId="{32AA4823-BE8F-456F-AA24-5C7F29D0E9B9}" dt="2023-10-20T11:10:16.192" v="4974" actId="26606"/>
          <ac:picMkLst>
            <pc:docMk/>
            <pc:sldMk cId="3607414842" sldId="1335"/>
            <ac:picMk id="4" creationId="{E34DACEF-AB71-94A4-0EC3-F814443D1707}"/>
          </ac:picMkLst>
        </pc:picChg>
      </pc:sldChg>
      <pc:sldChg chg="add ord">
        <pc:chgData name="Fatima Azzahra" userId="039cf420-53de-473d-b2df-bb8e2c655e31" providerId="ADAL" clId="{32AA4823-BE8F-456F-AA24-5C7F29D0E9B9}" dt="2023-11-04T21:20:45.387" v="6373"/>
        <pc:sldMkLst>
          <pc:docMk/>
          <pc:sldMk cId="727731911" sldId="1336"/>
        </pc:sldMkLst>
      </pc:sldChg>
      <pc:sldChg chg="addSp delSp modSp add del mod">
        <pc:chgData name="Fatima Azzahra" userId="039cf420-53de-473d-b2df-bb8e2c655e31" providerId="ADAL" clId="{32AA4823-BE8F-456F-AA24-5C7F29D0E9B9}" dt="2023-11-04T20:14:35.061" v="5715" actId="47"/>
        <pc:sldMkLst>
          <pc:docMk/>
          <pc:sldMk cId="2226406963" sldId="1337"/>
        </pc:sldMkLst>
        <pc:spChg chg="mod">
          <ac:chgData name="Fatima Azzahra" userId="039cf420-53de-473d-b2df-bb8e2c655e31" providerId="ADAL" clId="{32AA4823-BE8F-456F-AA24-5C7F29D0E9B9}" dt="2023-11-04T19:30:37.227" v="5445" actId="13926"/>
          <ac:spMkLst>
            <pc:docMk/>
            <pc:sldMk cId="2226406963" sldId="1337"/>
            <ac:spMk id="2" creationId="{00000000-0000-0000-0000-000000000000}"/>
          </ac:spMkLst>
        </pc:spChg>
        <pc:spChg chg="del">
          <ac:chgData name="Fatima Azzahra" userId="039cf420-53de-473d-b2df-bb8e2c655e31" providerId="ADAL" clId="{32AA4823-BE8F-456F-AA24-5C7F29D0E9B9}" dt="2023-10-30T11:04:16.853" v="5126" actId="478"/>
          <ac:spMkLst>
            <pc:docMk/>
            <pc:sldMk cId="2226406963" sldId="1337"/>
            <ac:spMk id="3" creationId="{F02B0228-D5A6-A7EC-C11F-1549D6CD10C9}"/>
          </ac:spMkLst>
        </pc:spChg>
        <pc:spChg chg="mod">
          <ac:chgData name="Fatima Azzahra" userId="039cf420-53de-473d-b2df-bb8e2c655e31" providerId="ADAL" clId="{32AA4823-BE8F-456F-AA24-5C7F29D0E9B9}" dt="2023-10-30T11:04:23.295" v="5151" actId="20577"/>
          <ac:spMkLst>
            <pc:docMk/>
            <pc:sldMk cId="2226406963" sldId="1337"/>
            <ac:spMk id="9" creationId="{818699AB-28E6-4806-A98C-8559861BCCDE}"/>
          </ac:spMkLst>
        </pc:spChg>
        <pc:graphicFrameChg chg="add del mod modGraphic">
          <ac:chgData name="Fatima Azzahra" userId="039cf420-53de-473d-b2df-bb8e2c655e31" providerId="ADAL" clId="{32AA4823-BE8F-456F-AA24-5C7F29D0E9B9}" dt="2023-11-04T19:56:26.987" v="5677" actId="478"/>
          <ac:graphicFrameMkLst>
            <pc:docMk/>
            <pc:sldMk cId="2226406963" sldId="1337"/>
            <ac:graphicFrameMk id="3" creationId="{779C35D9-2055-2180-405A-D680FFF580DF}"/>
          </ac:graphicFrameMkLst>
        </pc:graphicFrameChg>
        <pc:graphicFrameChg chg="add del mod modGraphic">
          <ac:chgData name="Fatima Azzahra" userId="039cf420-53de-473d-b2df-bb8e2c655e31" providerId="ADAL" clId="{32AA4823-BE8F-456F-AA24-5C7F29D0E9B9}" dt="2023-11-04T19:45:52.844" v="5553" actId="478"/>
          <ac:graphicFrameMkLst>
            <pc:docMk/>
            <pc:sldMk cId="2226406963" sldId="1337"/>
            <ac:graphicFrameMk id="4" creationId="{EFF0CE6B-CA39-8DFB-E3AA-238C200AFA6C}"/>
          </ac:graphicFrameMkLst>
        </pc:graphicFrameChg>
        <pc:graphicFrameChg chg="add mod modGraphic">
          <ac:chgData name="Fatima Azzahra" userId="039cf420-53de-473d-b2df-bb8e2c655e31" providerId="ADAL" clId="{32AA4823-BE8F-456F-AA24-5C7F29D0E9B9}" dt="2023-11-04T19:56:54.551" v="5688" actId="403"/>
          <ac:graphicFrameMkLst>
            <pc:docMk/>
            <pc:sldMk cId="2226406963" sldId="1337"/>
            <ac:graphicFrameMk id="5" creationId="{ED0A0181-5DE8-44F4-83E6-BB7A726C4BAD}"/>
          </ac:graphicFrameMkLst>
        </pc:graphicFrameChg>
      </pc:sldChg>
      <pc:sldChg chg="add">
        <pc:chgData name="Fatima Azzahra" userId="039cf420-53de-473d-b2df-bb8e2c655e31" providerId="ADAL" clId="{32AA4823-BE8F-456F-AA24-5C7F29D0E9B9}" dt="2023-10-31T13:17:24.255" v="5283"/>
        <pc:sldMkLst>
          <pc:docMk/>
          <pc:sldMk cId="2043073279" sldId="1338"/>
        </pc:sldMkLst>
      </pc:sldChg>
      <pc:sldChg chg="add del">
        <pc:chgData name="Fatima Azzahra" userId="039cf420-53de-473d-b2df-bb8e2c655e31" providerId="ADAL" clId="{32AA4823-BE8F-456F-AA24-5C7F29D0E9B9}" dt="2023-11-03T15:04:47.645" v="5437" actId="47"/>
        <pc:sldMkLst>
          <pc:docMk/>
          <pc:sldMk cId="2288222987" sldId="1339"/>
        </pc:sldMkLst>
      </pc:sldChg>
      <pc:sldChg chg="add del">
        <pc:chgData name="Fatima Azzahra" userId="039cf420-53de-473d-b2df-bb8e2c655e31" providerId="ADAL" clId="{32AA4823-BE8F-456F-AA24-5C7F29D0E9B9}" dt="2023-11-03T14:58:34.665" v="5325" actId="47"/>
        <pc:sldMkLst>
          <pc:docMk/>
          <pc:sldMk cId="1135823762" sldId="1340"/>
        </pc:sldMkLst>
      </pc:sldChg>
      <pc:sldChg chg="modSp add mod">
        <pc:chgData name="Fatima Azzahra" userId="039cf420-53de-473d-b2df-bb8e2c655e31" providerId="ADAL" clId="{32AA4823-BE8F-456F-AA24-5C7F29D0E9B9}" dt="2023-11-03T14:59:01.729" v="5328" actId="1076"/>
        <pc:sldMkLst>
          <pc:docMk/>
          <pc:sldMk cId="1848844849" sldId="1341"/>
        </pc:sldMkLst>
        <pc:spChg chg="mod">
          <ac:chgData name="Fatima Azzahra" userId="039cf420-53de-473d-b2df-bb8e2c655e31" providerId="ADAL" clId="{32AA4823-BE8F-456F-AA24-5C7F29D0E9B9}" dt="2023-11-03T14:59:01.729" v="5328" actId="1076"/>
          <ac:spMkLst>
            <pc:docMk/>
            <pc:sldMk cId="1848844849" sldId="1341"/>
            <ac:spMk id="2" creationId="{F6331189-DD95-3232-318F-35F23A2F22D0}"/>
          </ac:spMkLst>
        </pc:spChg>
        <pc:graphicFrameChg chg="mod">
          <ac:chgData name="Fatima Azzahra" userId="039cf420-53de-473d-b2df-bb8e2c655e31" providerId="ADAL" clId="{32AA4823-BE8F-456F-AA24-5C7F29D0E9B9}" dt="2023-11-03T14:58:52.653" v="5326" actId="1076"/>
          <ac:graphicFrameMkLst>
            <pc:docMk/>
            <pc:sldMk cId="1848844849" sldId="1341"/>
            <ac:graphicFrameMk id="5" creationId="{DC736F6C-21E7-47B6-8858-CC39F8AAACC9}"/>
          </ac:graphicFrameMkLst>
        </pc:graphicFrameChg>
      </pc:sldChg>
      <pc:sldChg chg="add">
        <pc:chgData name="Fatima Azzahra" userId="039cf420-53de-473d-b2df-bb8e2c655e31" providerId="ADAL" clId="{32AA4823-BE8F-456F-AA24-5C7F29D0E9B9}" dt="2023-11-03T14:58:25.895" v="5324"/>
        <pc:sldMkLst>
          <pc:docMk/>
          <pc:sldMk cId="1059369660" sldId="1342"/>
        </pc:sldMkLst>
      </pc:sldChg>
      <pc:sldChg chg="addSp delSp modSp add mod ord">
        <pc:chgData name="Fatima Azzahra" userId="039cf420-53de-473d-b2df-bb8e2c655e31" providerId="ADAL" clId="{32AA4823-BE8F-456F-AA24-5C7F29D0E9B9}" dt="2023-11-04T21:45:43.757" v="6734" actId="1076"/>
        <pc:sldMkLst>
          <pc:docMk/>
          <pc:sldMk cId="1329040258" sldId="1343"/>
        </pc:sldMkLst>
        <pc:spChg chg="del mod">
          <ac:chgData name="Fatima Azzahra" userId="039cf420-53de-473d-b2df-bb8e2c655e31" providerId="ADAL" clId="{32AA4823-BE8F-456F-AA24-5C7F29D0E9B9}" dt="2023-11-04T21:12:14.425" v="6056" actId="478"/>
          <ac:spMkLst>
            <pc:docMk/>
            <pc:sldMk cId="1329040258" sldId="1343"/>
            <ac:spMk id="2" creationId="{00000000-0000-0000-0000-000000000000}"/>
          </ac:spMkLst>
        </pc:spChg>
        <pc:spChg chg="mod">
          <ac:chgData name="Fatima Azzahra" userId="039cf420-53de-473d-b2df-bb8e2c655e31" providerId="ADAL" clId="{32AA4823-BE8F-456F-AA24-5C7F29D0E9B9}" dt="2023-11-04T21:12:10.867" v="6055" actId="20577"/>
          <ac:spMkLst>
            <pc:docMk/>
            <pc:sldMk cId="1329040258" sldId="1343"/>
            <ac:spMk id="3" creationId="{00000000-0000-0000-0000-000000000000}"/>
          </ac:spMkLst>
        </pc:spChg>
        <pc:spChg chg="add mod">
          <ac:chgData name="Fatima Azzahra" userId="039cf420-53de-473d-b2df-bb8e2c655e31" providerId="ADAL" clId="{32AA4823-BE8F-456F-AA24-5C7F29D0E9B9}" dt="2023-11-04T21:45:43.757" v="6734" actId="1076"/>
          <ac:spMkLst>
            <pc:docMk/>
            <pc:sldMk cId="1329040258" sldId="1343"/>
            <ac:spMk id="4" creationId="{28E912CC-5338-D34A-4CBF-90D217A3C1C2}"/>
          </ac:spMkLst>
        </pc:spChg>
      </pc:sldChg>
      <pc:sldChg chg="modSp add del mod">
        <pc:chgData name="Fatima Azzahra" userId="039cf420-53de-473d-b2df-bb8e2c655e31" providerId="ADAL" clId="{32AA4823-BE8F-456F-AA24-5C7F29D0E9B9}" dt="2023-11-04T20:58:33.626" v="5904" actId="47"/>
        <pc:sldMkLst>
          <pc:docMk/>
          <pc:sldMk cId="3047819159" sldId="1343"/>
        </pc:sldMkLst>
        <pc:spChg chg="mod">
          <ac:chgData name="Fatima Azzahra" userId="039cf420-53de-473d-b2df-bb8e2c655e31" providerId="ADAL" clId="{32AA4823-BE8F-456F-AA24-5C7F29D0E9B9}" dt="2023-11-03T15:01:57.741" v="5408" actId="1076"/>
          <ac:spMkLst>
            <pc:docMk/>
            <pc:sldMk cId="3047819159" sldId="1343"/>
            <ac:spMk id="8" creationId="{DC55B7E9-6649-04DE-9FF9-5C8F45FB7563}"/>
          </ac:spMkLst>
        </pc:spChg>
        <pc:spChg chg="mod">
          <ac:chgData name="Fatima Azzahra" userId="039cf420-53de-473d-b2df-bb8e2c655e31" providerId="ADAL" clId="{32AA4823-BE8F-456F-AA24-5C7F29D0E9B9}" dt="2023-11-03T15:00:35.022" v="5400" actId="1076"/>
          <ac:spMkLst>
            <pc:docMk/>
            <pc:sldMk cId="3047819159" sldId="1343"/>
            <ac:spMk id="12" creationId="{86A428B7-C1A1-46C7-B8B2-0F22DF315232}"/>
          </ac:spMkLst>
        </pc:spChg>
        <pc:picChg chg="mod">
          <ac:chgData name="Fatima Azzahra" userId="039cf420-53de-473d-b2df-bb8e2c655e31" providerId="ADAL" clId="{32AA4823-BE8F-456F-AA24-5C7F29D0E9B9}" dt="2023-11-03T14:59:44.319" v="5336" actId="1076"/>
          <ac:picMkLst>
            <pc:docMk/>
            <pc:sldMk cId="3047819159" sldId="1343"/>
            <ac:picMk id="2" creationId="{7B3005A5-64AC-C51E-4FE0-9DAD1F7EE4FB}"/>
          </ac:picMkLst>
        </pc:picChg>
      </pc:sldChg>
      <pc:sldChg chg="modSp add del mod">
        <pc:chgData name="Fatima Azzahra" userId="039cf420-53de-473d-b2df-bb8e2c655e31" providerId="ADAL" clId="{32AA4823-BE8F-456F-AA24-5C7F29D0E9B9}" dt="2023-11-04T20:57:44.049" v="5903" actId="47"/>
        <pc:sldMkLst>
          <pc:docMk/>
          <pc:sldMk cId="2174898645" sldId="1344"/>
        </pc:sldMkLst>
        <pc:spChg chg="mod">
          <ac:chgData name="Fatima Azzahra" userId="039cf420-53de-473d-b2df-bb8e2c655e31" providerId="ADAL" clId="{32AA4823-BE8F-456F-AA24-5C7F29D0E9B9}" dt="2023-11-03T15:02:09.326" v="5410" actId="403"/>
          <ac:spMkLst>
            <pc:docMk/>
            <pc:sldMk cId="2174898645" sldId="1344"/>
            <ac:spMk id="3" creationId="{D1396F39-294A-C766-E612-56CB8709BB71}"/>
          </ac:spMkLst>
        </pc:spChg>
        <pc:spChg chg="mod">
          <ac:chgData name="Fatima Azzahra" userId="039cf420-53de-473d-b2df-bb8e2c655e31" providerId="ADAL" clId="{32AA4823-BE8F-456F-AA24-5C7F29D0E9B9}" dt="2023-11-03T15:01:10.531" v="5404" actId="1076"/>
          <ac:spMkLst>
            <pc:docMk/>
            <pc:sldMk cId="2174898645" sldId="1344"/>
            <ac:spMk id="12" creationId="{86A428B7-C1A1-46C7-B8B2-0F22DF315232}"/>
          </ac:spMkLst>
        </pc:spChg>
      </pc:sldChg>
      <pc:sldChg chg="modSp new mod ord">
        <pc:chgData name="Fatima Azzahra" userId="039cf420-53de-473d-b2df-bb8e2c655e31" providerId="ADAL" clId="{32AA4823-BE8F-456F-AA24-5C7F29D0E9B9}" dt="2023-11-04T21:42:06.108" v="6607"/>
        <pc:sldMkLst>
          <pc:docMk/>
          <pc:sldMk cId="3846732234" sldId="1344"/>
        </pc:sldMkLst>
        <pc:spChg chg="mod">
          <ac:chgData name="Fatima Azzahra" userId="039cf420-53de-473d-b2df-bb8e2c655e31" providerId="ADAL" clId="{32AA4823-BE8F-456F-AA24-5C7F29D0E9B9}" dt="2023-11-04T21:36:26.082" v="6478" actId="20577"/>
          <ac:spMkLst>
            <pc:docMk/>
            <pc:sldMk cId="3846732234" sldId="1344"/>
            <ac:spMk id="2" creationId="{1232AF37-93CF-A9C0-485A-B00F8FCB5EAD}"/>
          </ac:spMkLst>
        </pc:spChg>
        <pc:spChg chg="mod">
          <ac:chgData name="Fatima Azzahra" userId="039cf420-53de-473d-b2df-bb8e2c655e31" providerId="ADAL" clId="{32AA4823-BE8F-456F-AA24-5C7F29D0E9B9}" dt="2023-11-04T21:42:06.108" v="6607"/>
          <ac:spMkLst>
            <pc:docMk/>
            <pc:sldMk cId="3846732234" sldId="1344"/>
            <ac:spMk id="3" creationId="{2A8F2C19-892B-DF30-FC82-E6DE86DF1837}"/>
          </ac:spMkLst>
        </pc:spChg>
      </pc:sldChg>
      <pc:sldChg chg="modSp add del mod">
        <pc:chgData name="Fatima Azzahra" userId="039cf420-53de-473d-b2df-bb8e2c655e31" providerId="ADAL" clId="{32AA4823-BE8F-456F-AA24-5C7F29D0E9B9}" dt="2023-11-04T20:58:35.957" v="5905" actId="47"/>
        <pc:sldMkLst>
          <pc:docMk/>
          <pc:sldMk cId="708891356" sldId="1345"/>
        </pc:sldMkLst>
        <pc:spChg chg="mod">
          <ac:chgData name="Fatima Azzahra" userId="039cf420-53de-473d-b2df-bb8e2c655e31" providerId="ADAL" clId="{32AA4823-BE8F-456F-AA24-5C7F29D0E9B9}" dt="2023-11-03T15:02:34.374" v="5412" actId="14100"/>
          <ac:spMkLst>
            <pc:docMk/>
            <pc:sldMk cId="708891356" sldId="1345"/>
            <ac:spMk id="6" creationId="{55E327C3-DC11-58D5-B81C-1DEAC5FB9731}"/>
          </ac:spMkLst>
        </pc:spChg>
      </pc:sldChg>
      <pc:sldChg chg="modSp add mod">
        <pc:chgData name="Fatima Azzahra" userId="039cf420-53de-473d-b2df-bb8e2c655e31" providerId="ADAL" clId="{32AA4823-BE8F-456F-AA24-5C7F29D0E9B9}" dt="2023-11-04T21:37:24.047" v="6534" actId="403"/>
        <pc:sldMkLst>
          <pc:docMk/>
          <pc:sldMk cId="2735348242" sldId="1345"/>
        </pc:sldMkLst>
        <pc:spChg chg="mod">
          <ac:chgData name="Fatima Azzahra" userId="039cf420-53de-473d-b2df-bb8e2c655e31" providerId="ADAL" clId="{32AA4823-BE8F-456F-AA24-5C7F29D0E9B9}" dt="2023-11-04T21:37:24.047" v="6534" actId="403"/>
          <ac:spMkLst>
            <pc:docMk/>
            <pc:sldMk cId="2735348242" sldId="1345"/>
            <ac:spMk id="3" creationId="{00000000-0000-0000-0000-000000000000}"/>
          </ac:spMkLst>
        </pc:spChg>
      </pc:sldChg>
      <pc:sldChg chg="modSp add del mod">
        <pc:chgData name="Fatima Azzahra" userId="039cf420-53de-473d-b2df-bb8e2c655e31" providerId="ADAL" clId="{32AA4823-BE8F-456F-AA24-5C7F29D0E9B9}" dt="2023-11-04T21:42:07.970" v="6608" actId="47"/>
        <pc:sldMkLst>
          <pc:docMk/>
          <pc:sldMk cId="769044863" sldId="1346"/>
        </pc:sldMkLst>
        <pc:spChg chg="mod">
          <ac:chgData name="Fatima Azzahra" userId="039cf420-53de-473d-b2df-bb8e2c655e31" providerId="ADAL" clId="{32AA4823-BE8F-456F-AA24-5C7F29D0E9B9}" dt="2023-11-04T21:42:02.780" v="6604" actId="21"/>
          <ac:spMkLst>
            <pc:docMk/>
            <pc:sldMk cId="769044863" sldId="1346"/>
            <ac:spMk id="3" creationId="{2A8F2C19-892B-DF30-FC82-E6DE86DF1837}"/>
          </ac:spMkLst>
        </pc:spChg>
      </pc:sldChg>
      <pc:sldChg chg="modSp add del mod">
        <pc:chgData name="Fatima Azzahra" userId="039cf420-53de-473d-b2df-bb8e2c655e31" providerId="ADAL" clId="{32AA4823-BE8F-456F-AA24-5C7F29D0E9B9}" dt="2023-11-04T20:58:54.428" v="5906" actId="47"/>
        <pc:sldMkLst>
          <pc:docMk/>
          <pc:sldMk cId="3756595654" sldId="1346"/>
        </pc:sldMkLst>
        <pc:spChg chg="mod">
          <ac:chgData name="Fatima Azzahra" userId="039cf420-53de-473d-b2df-bb8e2c655e31" providerId="ADAL" clId="{32AA4823-BE8F-456F-AA24-5C7F29D0E9B9}" dt="2023-11-03T15:03:10.443" v="5419" actId="207"/>
          <ac:spMkLst>
            <pc:docMk/>
            <pc:sldMk cId="3756595654" sldId="1346"/>
            <ac:spMk id="3" creationId="{D1396F39-294A-C766-E612-56CB8709BB71}"/>
          </ac:spMkLst>
        </pc:spChg>
      </pc:sldChg>
      <pc:sldChg chg="add">
        <pc:chgData name="Fatima Azzahra" userId="039cf420-53de-473d-b2df-bb8e2c655e31" providerId="ADAL" clId="{32AA4823-BE8F-456F-AA24-5C7F29D0E9B9}" dt="2023-11-04T21:42:39.167" v="6609"/>
        <pc:sldMkLst>
          <pc:docMk/>
          <pc:sldMk cId="3903072398" sldId="1346"/>
        </pc:sldMkLst>
      </pc:sldChg>
      <pc:sldChg chg="modSp add del mod">
        <pc:chgData name="Fatima Azzahra" userId="039cf420-53de-473d-b2df-bb8e2c655e31" providerId="ADAL" clId="{32AA4823-BE8F-456F-AA24-5C7F29D0E9B9}" dt="2023-11-04T20:59:00.440" v="5907" actId="47"/>
        <pc:sldMkLst>
          <pc:docMk/>
          <pc:sldMk cId="633608004" sldId="1347"/>
        </pc:sldMkLst>
        <pc:spChg chg="mod">
          <ac:chgData name="Fatima Azzahra" userId="039cf420-53de-473d-b2df-bb8e2c655e31" providerId="ADAL" clId="{32AA4823-BE8F-456F-AA24-5C7F29D0E9B9}" dt="2023-11-03T15:03:38.797" v="5428" actId="1076"/>
          <ac:spMkLst>
            <pc:docMk/>
            <pc:sldMk cId="633608004" sldId="1347"/>
            <ac:spMk id="2" creationId="{FABD9C03-D7AF-9799-03C2-1A0947223EC5}"/>
          </ac:spMkLst>
        </pc:spChg>
        <pc:spChg chg="mod">
          <ac:chgData name="Fatima Azzahra" userId="039cf420-53de-473d-b2df-bb8e2c655e31" providerId="ADAL" clId="{32AA4823-BE8F-456F-AA24-5C7F29D0E9B9}" dt="2023-11-03T15:04:12.774" v="5433" actId="1076"/>
          <ac:spMkLst>
            <pc:docMk/>
            <pc:sldMk cId="633608004" sldId="1347"/>
            <ac:spMk id="3" creationId="{A2F82362-075E-A50A-A14F-73D9CE266EE4}"/>
          </ac:spMkLst>
        </pc:spChg>
      </pc:sldChg>
      <pc:sldChg chg="modSp new mod">
        <pc:chgData name="Fatima Azzahra" userId="039cf420-53de-473d-b2df-bb8e2c655e31" providerId="ADAL" clId="{32AA4823-BE8F-456F-AA24-5C7F29D0E9B9}" dt="2023-11-04T21:44:13.692" v="6715" actId="20577"/>
        <pc:sldMkLst>
          <pc:docMk/>
          <pc:sldMk cId="3582460201" sldId="1347"/>
        </pc:sldMkLst>
        <pc:spChg chg="mod">
          <ac:chgData name="Fatima Azzahra" userId="039cf420-53de-473d-b2df-bb8e2c655e31" providerId="ADAL" clId="{32AA4823-BE8F-456F-AA24-5C7F29D0E9B9}" dt="2023-11-04T21:44:13.692" v="6715" actId="20577"/>
          <ac:spMkLst>
            <pc:docMk/>
            <pc:sldMk cId="3582460201" sldId="1347"/>
            <ac:spMk id="2" creationId="{EA68EA46-70AF-6978-B124-5002AF27C04B}"/>
          </ac:spMkLst>
        </pc:spChg>
        <pc:spChg chg="mod">
          <ac:chgData name="Fatima Azzahra" userId="039cf420-53de-473d-b2df-bb8e2c655e31" providerId="ADAL" clId="{32AA4823-BE8F-456F-AA24-5C7F29D0E9B9}" dt="2023-11-04T21:42:57.430" v="6630" actId="20577"/>
          <ac:spMkLst>
            <pc:docMk/>
            <pc:sldMk cId="3582460201" sldId="1347"/>
            <ac:spMk id="3" creationId="{831E89B6-E7EC-D89A-4AE0-DA067322432B}"/>
          </ac:spMkLst>
        </pc:spChg>
      </pc:sldChg>
      <pc:sldChg chg="delSp modSp new del mod">
        <pc:chgData name="Fatima Azzahra" userId="039cf420-53de-473d-b2df-bb8e2c655e31" providerId="ADAL" clId="{32AA4823-BE8F-456F-AA24-5C7F29D0E9B9}" dt="2023-11-04T20:52:07.898" v="5873" actId="47"/>
        <pc:sldMkLst>
          <pc:docMk/>
          <pc:sldMk cId="3140324271" sldId="1348"/>
        </pc:sldMkLst>
        <pc:spChg chg="mod">
          <ac:chgData name="Fatima Azzahra" userId="039cf420-53de-473d-b2df-bb8e2c655e31" providerId="ADAL" clId="{32AA4823-BE8F-456F-AA24-5C7F29D0E9B9}" dt="2023-11-04T19:58:45.430" v="5713" actId="20577"/>
          <ac:spMkLst>
            <pc:docMk/>
            <pc:sldMk cId="3140324271" sldId="1348"/>
            <ac:spMk id="2" creationId="{060877A4-94E1-77AE-3B1B-23F456ECB45F}"/>
          </ac:spMkLst>
        </pc:spChg>
        <pc:spChg chg="del">
          <ac:chgData name="Fatima Azzahra" userId="039cf420-53de-473d-b2df-bb8e2c655e31" providerId="ADAL" clId="{32AA4823-BE8F-456F-AA24-5C7F29D0E9B9}" dt="2023-11-04T19:34:55.283" v="5512" actId="478"/>
          <ac:spMkLst>
            <pc:docMk/>
            <pc:sldMk cId="3140324271" sldId="1348"/>
            <ac:spMk id="3" creationId="{C64EDA58-41AE-4855-2578-B2D7A74567DE}"/>
          </ac:spMkLst>
        </pc:spChg>
      </pc:sldChg>
      <pc:sldMasterChg chg="delSldLayout">
        <pc:chgData name="Fatima Azzahra" userId="039cf420-53de-473d-b2df-bb8e2c655e31" providerId="ADAL" clId="{32AA4823-BE8F-456F-AA24-5C7F29D0E9B9}" dt="2023-10-20T11:14:23.790" v="5008" actId="47"/>
        <pc:sldMasterMkLst>
          <pc:docMk/>
          <pc:sldMasterMk cId="3721913581" sldId="2147483746"/>
        </pc:sldMasterMkLst>
        <pc:sldLayoutChg chg="del">
          <pc:chgData name="Fatima Azzahra" userId="039cf420-53de-473d-b2df-bb8e2c655e31" providerId="ADAL" clId="{32AA4823-BE8F-456F-AA24-5C7F29D0E9B9}" dt="2023-09-27T13:02:16.210" v="187" actId="47"/>
          <pc:sldLayoutMkLst>
            <pc:docMk/>
            <pc:sldMasterMk cId="3721913581" sldId="2147483746"/>
            <pc:sldLayoutMk cId="2445790714" sldId="2147483804"/>
          </pc:sldLayoutMkLst>
        </pc:sldLayoutChg>
        <pc:sldLayoutChg chg="del">
          <pc:chgData name="Fatima Azzahra" userId="039cf420-53de-473d-b2df-bb8e2c655e31" providerId="ADAL" clId="{32AA4823-BE8F-456F-AA24-5C7F29D0E9B9}" dt="2023-10-20T11:14:23.790" v="5008" actId="47"/>
          <pc:sldLayoutMkLst>
            <pc:docMk/>
            <pc:sldMasterMk cId="3721913581" sldId="2147483746"/>
            <pc:sldLayoutMk cId="1980782970" sldId="2147483838"/>
          </pc:sldLayoutMkLst>
        </pc:sldLayoutChg>
      </pc:sldMasterChg>
      <pc:sldMasterChg chg="del delSldLayout">
        <pc:chgData name="Fatima Azzahra" userId="039cf420-53de-473d-b2df-bb8e2c655e31" providerId="ADAL" clId="{32AA4823-BE8F-456F-AA24-5C7F29D0E9B9}" dt="2023-09-27T12:56:24.016" v="62" actId="47"/>
        <pc:sldMasterMkLst>
          <pc:docMk/>
          <pc:sldMasterMk cId="2746976893" sldId="2147483757"/>
        </pc:sldMasterMkLst>
        <pc:sldLayoutChg chg="del">
          <pc:chgData name="Fatima Azzahra" userId="039cf420-53de-473d-b2df-bb8e2c655e31" providerId="ADAL" clId="{32AA4823-BE8F-456F-AA24-5C7F29D0E9B9}" dt="2023-09-27T12:56:24.016" v="62" actId="47"/>
          <pc:sldLayoutMkLst>
            <pc:docMk/>
            <pc:sldMasterMk cId="2746976893" sldId="2147483757"/>
            <pc:sldLayoutMk cId="3637102365" sldId="2147483758"/>
          </pc:sldLayoutMkLst>
        </pc:sldLayoutChg>
        <pc:sldLayoutChg chg="del">
          <pc:chgData name="Fatima Azzahra" userId="039cf420-53de-473d-b2df-bb8e2c655e31" providerId="ADAL" clId="{32AA4823-BE8F-456F-AA24-5C7F29D0E9B9}" dt="2023-09-27T12:56:24.016" v="62" actId="47"/>
          <pc:sldLayoutMkLst>
            <pc:docMk/>
            <pc:sldMasterMk cId="2746976893" sldId="2147483757"/>
            <pc:sldLayoutMk cId="752084536" sldId="2147483759"/>
          </pc:sldLayoutMkLst>
        </pc:sldLayoutChg>
        <pc:sldLayoutChg chg="del">
          <pc:chgData name="Fatima Azzahra" userId="039cf420-53de-473d-b2df-bb8e2c655e31" providerId="ADAL" clId="{32AA4823-BE8F-456F-AA24-5C7F29D0E9B9}" dt="2023-09-27T12:56:24.016" v="62" actId="47"/>
          <pc:sldLayoutMkLst>
            <pc:docMk/>
            <pc:sldMasterMk cId="2746976893" sldId="2147483757"/>
            <pc:sldLayoutMk cId="3802885030" sldId="2147483760"/>
          </pc:sldLayoutMkLst>
        </pc:sldLayoutChg>
      </pc:sldMasterChg>
      <pc:sldMasterChg chg="del delSldLayout">
        <pc:chgData name="Fatima Azzahra" userId="039cf420-53de-473d-b2df-bb8e2c655e31" providerId="ADAL" clId="{32AA4823-BE8F-456F-AA24-5C7F29D0E9B9}" dt="2023-09-28T13:38:22.613" v="1311" actId="47"/>
        <pc:sldMasterMkLst>
          <pc:docMk/>
          <pc:sldMasterMk cId="1166432165" sldId="2147483761"/>
        </pc:sldMasterMkLst>
        <pc:sldLayoutChg chg="del">
          <pc:chgData name="Fatima Azzahra" userId="039cf420-53de-473d-b2df-bb8e2c655e31" providerId="ADAL" clId="{32AA4823-BE8F-456F-AA24-5C7F29D0E9B9}" dt="2023-09-28T13:38:22.613" v="1311" actId="47"/>
          <pc:sldLayoutMkLst>
            <pc:docMk/>
            <pc:sldMasterMk cId="1166432165" sldId="2147483761"/>
            <pc:sldLayoutMk cId="2261544369" sldId="2147483762"/>
          </pc:sldLayoutMkLst>
        </pc:sldLayoutChg>
        <pc:sldLayoutChg chg="del">
          <pc:chgData name="Fatima Azzahra" userId="039cf420-53de-473d-b2df-bb8e2c655e31" providerId="ADAL" clId="{32AA4823-BE8F-456F-AA24-5C7F29D0E9B9}" dt="2023-09-28T13:38:22.613" v="1311" actId="47"/>
          <pc:sldLayoutMkLst>
            <pc:docMk/>
            <pc:sldMasterMk cId="1166432165" sldId="2147483761"/>
            <pc:sldLayoutMk cId="553551858" sldId="2147483763"/>
          </pc:sldLayoutMkLst>
        </pc:sldLayoutChg>
        <pc:sldLayoutChg chg="del">
          <pc:chgData name="Fatima Azzahra" userId="039cf420-53de-473d-b2df-bb8e2c655e31" providerId="ADAL" clId="{32AA4823-BE8F-456F-AA24-5C7F29D0E9B9}" dt="2023-09-28T13:38:22.613" v="1311" actId="47"/>
          <pc:sldLayoutMkLst>
            <pc:docMk/>
            <pc:sldMasterMk cId="1166432165" sldId="2147483761"/>
            <pc:sldLayoutMk cId="2235934330" sldId="2147483764"/>
          </pc:sldLayoutMkLst>
        </pc:sldLayoutChg>
        <pc:sldLayoutChg chg="del">
          <pc:chgData name="Fatima Azzahra" userId="039cf420-53de-473d-b2df-bb8e2c655e31" providerId="ADAL" clId="{32AA4823-BE8F-456F-AA24-5C7F29D0E9B9}" dt="2023-09-28T13:38:22.613" v="1311" actId="47"/>
          <pc:sldLayoutMkLst>
            <pc:docMk/>
            <pc:sldMasterMk cId="1166432165" sldId="2147483761"/>
            <pc:sldLayoutMk cId="2587349940" sldId="2147483765"/>
          </pc:sldLayoutMkLst>
        </pc:sldLayoutChg>
        <pc:sldLayoutChg chg="del">
          <pc:chgData name="Fatima Azzahra" userId="039cf420-53de-473d-b2df-bb8e2c655e31" providerId="ADAL" clId="{32AA4823-BE8F-456F-AA24-5C7F29D0E9B9}" dt="2023-09-28T13:38:22.613" v="1311" actId="47"/>
          <pc:sldLayoutMkLst>
            <pc:docMk/>
            <pc:sldMasterMk cId="1166432165" sldId="2147483761"/>
            <pc:sldLayoutMk cId="843466513" sldId="2147483766"/>
          </pc:sldLayoutMkLst>
        </pc:sldLayoutChg>
        <pc:sldLayoutChg chg="del">
          <pc:chgData name="Fatima Azzahra" userId="039cf420-53de-473d-b2df-bb8e2c655e31" providerId="ADAL" clId="{32AA4823-BE8F-456F-AA24-5C7F29D0E9B9}" dt="2023-09-28T13:38:22.613" v="1311" actId="47"/>
          <pc:sldLayoutMkLst>
            <pc:docMk/>
            <pc:sldMasterMk cId="1166432165" sldId="2147483761"/>
            <pc:sldLayoutMk cId="4245367388" sldId="2147483767"/>
          </pc:sldLayoutMkLst>
        </pc:sldLayoutChg>
        <pc:sldLayoutChg chg="del">
          <pc:chgData name="Fatima Azzahra" userId="039cf420-53de-473d-b2df-bb8e2c655e31" providerId="ADAL" clId="{32AA4823-BE8F-456F-AA24-5C7F29D0E9B9}" dt="2023-09-28T13:38:22.613" v="1311" actId="47"/>
          <pc:sldLayoutMkLst>
            <pc:docMk/>
            <pc:sldMasterMk cId="1166432165" sldId="2147483761"/>
            <pc:sldLayoutMk cId="3610702305" sldId="2147483768"/>
          </pc:sldLayoutMkLst>
        </pc:sldLayoutChg>
        <pc:sldLayoutChg chg="del">
          <pc:chgData name="Fatima Azzahra" userId="039cf420-53de-473d-b2df-bb8e2c655e31" providerId="ADAL" clId="{32AA4823-BE8F-456F-AA24-5C7F29D0E9B9}" dt="2023-09-28T13:38:22.613" v="1311" actId="47"/>
          <pc:sldLayoutMkLst>
            <pc:docMk/>
            <pc:sldMasterMk cId="1166432165" sldId="2147483761"/>
            <pc:sldLayoutMk cId="2154852051" sldId="2147483769"/>
          </pc:sldLayoutMkLst>
        </pc:sldLayoutChg>
        <pc:sldLayoutChg chg="del">
          <pc:chgData name="Fatima Azzahra" userId="039cf420-53de-473d-b2df-bb8e2c655e31" providerId="ADAL" clId="{32AA4823-BE8F-456F-AA24-5C7F29D0E9B9}" dt="2023-09-28T13:38:22.613" v="1311" actId="47"/>
          <pc:sldLayoutMkLst>
            <pc:docMk/>
            <pc:sldMasterMk cId="1166432165" sldId="2147483761"/>
            <pc:sldLayoutMk cId="1796803560" sldId="2147483770"/>
          </pc:sldLayoutMkLst>
        </pc:sldLayoutChg>
        <pc:sldLayoutChg chg="del">
          <pc:chgData name="Fatima Azzahra" userId="039cf420-53de-473d-b2df-bb8e2c655e31" providerId="ADAL" clId="{32AA4823-BE8F-456F-AA24-5C7F29D0E9B9}" dt="2023-09-28T13:38:22.613" v="1311" actId="47"/>
          <pc:sldLayoutMkLst>
            <pc:docMk/>
            <pc:sldMasterMk cId="1166432165" sldId="2147483761"/>
            <pc:sldLayoutMk cId="2958424338" sldId="2147483771"/>
          </pc:sldLayoutMkLst>
        </pc:sldLayoutChg>
      </pc:sldMasterChg>
      <pc:sldMasterChg chg="delSldLayout">
        <pc:chgData name="Fatima Azzahra" userId="039cf420-53de-473d-b2df-bb8e2c655e31" providerId="ADAL" clId="{32AA4823-BE8F-456F-AA24-5C7F29D0E9B9}" dt="2023-10-11T13:40:05.395" v="3826" actId="47"/>
        <pc:sldMasterMkLst>
          <pc:docMk/>
          <pc:sldMasterMk cId="1074683496" sldId="2147483772"/>
        </pc:sldMasterMkLst>
        <pc:sldLayoutChg chg="del">
          <pc:chgData name="Fatima Azzahra" userId="039cf420-53de-473d-b2df-bb8e2c655e31" providerId="ADAL" clId="{32AA4823-BE8F-456F-AA24-5C7F29D0E9B9}" dt="2023-09-27T12:56:47.121" v="65" actId="47"/>
          <pc:sldLayoutMkLst>
            <pc:docMk/>
            <pc:sldMasterMk cId="1074683496" sldId="2147483772"/>
            <pc:sldLayoutMk cId="1407636424" sldId="2147483774"/>
          </pc:sldLayoutMkLst>
        </pc:sldLayoutChg>
        <pc:sldLayoutChg chg="del">
          <pc:chgData name="Fatima Azzahra" userId="039cf420-53de-473d-b2df-bb8e2c655e31" providerId="ADAL" clId="{32AA4823-BE8F-456F-AA24-5C7F29D0E9B9}" dt="2023-10-11T13:40:05.395" v="3826" actId="47"/>
          <pc:sldLayoutMkLst>
            <pc:docMk/>
            <pc:sldMasterMk cId="1074683496" sldId="2147483772"/>
            <pc:sldLayoutMk cId="2152476894" sldId="2147483776"/>
          </pc:sldLayoutMkLst>
        </pc:sldLayoutChg>
      </pc:sldMasterChg>
      <pc:sldMasterChg chg="del delSldLayout">
        <pc:chgData name="Fatima Azzahra" userId="039cf420-53de-473d-b2df-bb8e2c655e31" providerId="ADAL" clId="{32AA4823-BE8F-456F-AA24-5C7F29D0E9B9}" dt="2023-09-28T14:04:14.461" v="1983" actId="47"/>
        <pc:sldMasterMkLst>
          <pc:docMk/>
          <pc:sldMasterMk cId="2881486264" sldId="2147483805"/>
        </pc:sldMasterMkLst>
        <pc:sldLayoutChg chg="del">
          <pc:chgData name="Fatima Azzahra" userId="039cf420-53de-473d-b2df-bb8e2c655e31" providerId="ADAL" clId="{32AA4823-BE8F-456F-AA24-5C7F29D0E9B9}" dt="2023-09-28T14:04:14.461" v="1983" actId="47"/>
          <pc:sldLayoutMkLst>
            <pc:docMk/>
            <pc:sldMasterMk cId="2881486264" sldId="2147483805"/>
            <pc:sldLayoutMk cId="883301115" sldId="2147483806"/>
          </pc:sldLayoutMkLst>
        </pc:sldLayoutChg>
        <pc:sldLayoutChg chg="del">
          <pc:chgData name="Fatima Azzahra" userId="039cf420-53de-473d-b2df-bb8e2c655e31" providerId="ADAL" clId="{32AA4823-BE8F-456F-AA24-5C7F29D0E9B9}" dt="2023-09-28T14:04:14.461" v="1983" actId="47"/>
          <pc:sldLayoutMkLst>
            <pc:docMk/>
            <pc:sldMasterMk cId="2881486264" sldId="2147483805"/>
            <pc:sldLayoutMk cId="3780177452" sldId="2147483807"/>
          </pc:sldLayoutMkLst>
        </pc:sldLayoutChg>
        <pc:sldLayoutChg chg="del">
          <pc:chgData name="Fatima Azzahra" userId="039cf420-53de-473d-b2df-bb8e2c655e31" providerId="ADAL" clId="{32AA4823-BE8F-456F-AA24-5C7F29D0E9B9}" dt="2023-09-28T14:04:14.461" v="1983" actId="47"/>
          <pc:sldLayoutMkLst>
            <pc:docMk/>
            <pc:sldMasterMk cId="2881486264" sldId="2147483805"/>
            <pc:sldLayoutMk cId="133533267" sldId="2147483808"/>
          </pc:sldLayoutMkLst>
        </pc:sldLayoutChg>
        <pc:sldLayoutChg chg="del">
          <pc:chgData name="Fatima Azzahra" userId="039cf420-53de-473d-b2df-bb8e2c655e31" providerId="ADAL" clId="{32AA4823-BE8F-456F-AA24-5C7F29D0E9B9}" dt="2023-09-28T14:04:14.461" v="1983" actId="47"/>
          <pc:sldLayoutMkLst>
            <pc:docMk/>
            <pc:sldMasterMk cId="2881486264" sldId="2147483805"/>
            <pc:sldLayoutMk cId="587958046" sldId="2147483809"/>
          </pc:sldLayoutMkLst>
        </pc:sldLayoutChg>
        <pc:sldLayoutChg chg="del">
          <pc:chgData name="Fatima Azzahra" userId="039cf420-53de-473d-b2df-bb8e2c655e31" providerId="ADAL" clId="{32AA4823-BE8F-456F-AA24-5C7F29D0E9B9}" dt="2023-09-28T14:04:14.461" v="1983" actId="47"/>
          <pc:sldLayoutMkLst>
            <pc:docMk/>
            <pc:sldMasterMk cId="2881486264" sldId="2147483805"/>
            <pc:sldLayoutMk cId="2023119124" sldId="2147483810"/>
          </pc:sldLayoutMkLst>
        </pc:sldLayoutChg>
      </pc:sldMasterChg>
      <pc:sldMasterChg chg="delSldLayout">
        <pc:chgData name="Fatima Azzahra" userId="039cf420-53de-473d-b2df-bb8e2c655e31" providerId="ADAL" clId="{32AA4823-BE8F-456F-AA24-5C7F29D0E9B9}" dt="2023-11-04T20:14:35.061" v="5715" actId="47"/>
        <pc:sldMasterMkLst>
          <pc:docMk/>
          <pc:sldMasterMk cId="1202311521" sldId="2147483863"/>
        </pc:sldMasterMkLst>
        <pc:sldLayoutChg chg="del">
          <pc:chgData name="Fatima Azzahra" userId="039cf420-53de-473d-b2df-bb8e2c655e31" providerId="ADAL" clId="{32AA4823-BE8F-456F-AA24-5C7F29D0E9B9}" dt="2023-11-04T20:14:35.061" v="5715" actId="47"/>
          <pc:sldLayoutMkLst>
            <pc:docMk/>
            <pc:sldMasterMk cId="1202311521" sldId="2147483863"/>
            <pc:sldLayoutMk cId="1192175475" sldId="2147483864"/>
          </pc:sldLayoutMkLst>
        </pc:sldLayoutChg>
      </pc:sldMasterChg>
      <pc:sldMasterChg chg="del delSldLayout">
        <pc:chgData name="Fatima Azzahra" userId="039cf420-53de-473d-b2df-bb8e2c655e31" providerId="ADAL" clId="{32AA4823-BE8F-456F-AA24-5C7F29D0E9B9}" dt="2023-11-04T21:19:21.782" v="6371" actId="47"/>
        <pc:sldMasterMkLst>
          <pc:docMk/>
          <pc:sldMasterMk cId="3750175656" sldId="2147483881"/>
        </pc:sldMasterMkLst>
        <pc:sldLayoutChg chg="del">
          <pc:chgData name="Fatima Azzahra" userId="039cf420-53de-473d-b2df-bb8e2c655e31" providerId="ADAL" clId="{32AA4823-BE8F-456F-AA24-5C7F29D0E9B9}" dt="2023-11-04T21:19:21.782" v="6371" actId="47"/>
          <pc:sldLayoutMkLst>
            <pc:docMk/>
            <pc:sldMasterMk cId="3750175656" sldId="2147483881"/>
            <pc:sldLayoutMk cId="605503242" sldId="2147483882"/>
          </pc:sldLayoutMkLst>
        </pc:sldLayoutChg>
        <pc:sldLayoutChg chg="del">
          <pc:chgData name="Fatima Azzahra" userId="039cf420-53de-473d-b2df-bb8e2c655e31" providerId="ADAL" clId="{32AA4823-BE8F-456F-AA24-5C7F29D0E9B9}" dt="2023-11-04T21:19:21.782" v="6371" actId="47"/>
          <pc:sldLayoutMkLst>
            <pc:docMk/>
            <pc:sldMasterMk cId="3750175656" sldId="2147483881"/>
            <pc:sldLayoutMk cId="1708423248" sldId="2147483883"/>
          </pc:sldLayoutMkLst>
        </pc:sldLayoutChg>
        <pc:sldLayoutChg chg="del">
          <pc:chgData name="Fatima Azzahra" userId="039cf420-53de-473d-b2df-bb8e2c655e31" providerId="ADAL" clId="{32AA4823-BE8F-456F-AA24-5C7F29D0E9B9}" dt="2023-11-04T21:19:21.782" v="6371" actId="47"/>
          <pc:sldLayoutMkLst>
            <pc:docMk/>
            <pc:sldMasterMk cId="3750175656" sldId="2147483881"/>
            <pc:sldLayoutMk cId="4053186661" sldId="2147483884"/>
          </pc:sldLayoutMkLst>
        </pc:sldLayoutChg>
      </pc:sldMasterChg>
      <pc:sldMasterChg chg="del delSldLayout">
        <pc:chgData name="Fatima Azzahra" userId="039cf420-53de-473d-b2df-bb8e2c655e31" providerId="ADAL" clId="{32AA4823-BE8F-456F-AA24-5C7F29D0E9B9}" dt="2023-11-04T21:15:48.960" v="6347" actId="47"/>
        <pc:sldMasterMkLst>
          <pc:docMk/>
          <pc:sldMasterMk cId="2506856522" sldId="2147483898"/>
        </pc:sldMasterMkLst>
        <pc:sldLayoutChg chg="del">
          <pc:chgData name="Fatima Azzahra" userId="039cf420-53de-473d-b2df-bb8e2c655e31" providerId="ADAL" clId="{32AA4823-BE8F-456F-AA24-5C7F29D0E9B9}" dt="2023-11-04T21:15:48.960" v="6347" actId="47"/>
          <pc:sldLayoutMkLst>
            <pc:docMk/>
            <pc:sldMasterMk cId="2506856522" sldId="2147483898"/>
            <pc:sldLayoutMk cId="4096331038" sldId="2147483899"/>
          </pc:sldLayoutMkLst>
        </pc:sldLayoutChg>
        <pc:sldLayoutChg chg="del">
          <pc:chgData name="Fatima Azzahra" userId="039cf420-53de-473d-b2df-bb8e2c655e31" providerId="ADAL" clId="{32AA4823-BE8F-456F-AA24-5C7F29D0E9B9}" dt="2023-11-04T21:15:48.960" v="6347" actId="47"/>
          <pc:sldLayoutMkLst>
            <pc:docMk/>
            <pc:sldMasterMk cId="2506856522" sldId="2147483898"/>
            <pc:sldLayoutMk cId="2731402666" sldId="2147483900"/>
          </pc:sldLayoutMkLst>
        </pc:sldLayoutChg>
        <pc:sldLayoutChg chg="del">
          <pc:chgData name="Fatima Azzahra" userId="039cf420-53de-473d-b2df-bb8e2c655e31" providerId="ADAL" clId="{32AA4823-BE8F-456F-AA24-5C7F29D0E9B9}" dt="2023-11-04T21:15:48.960" v="6347" actId="47"/>
          <pc:sldLayoutMkLst>
            <pc:docMk/>
            <pc:sldMasterMk cId="2506856522" sldId="2147483898"/>
            <pc:sldLayoutMk cId="658128685" sldId="2147483901"/>
          </pc:sldLayoutMkLst>
        </pc:sldLayoutChg>
        <pc:sldLayoutChg chg="del">
          <pc:chgData name="Fatima Azzahra" userId="039cf420-53de-473d-b2df-bb8e2c655e31" providerId="ADAL" clId="{32AA4823-BE8F-456F-AA24-5C7F29D0E9B9}" dt="2023-11-04T21:15:48.960" v="6347" actId="47"/>
          <pc:sldLayoutMkLst>
            <pc:docMk/>
            <pc:sldMasterMk cId="2506856522" sldId="2147483898"/>
            <pc:sldLayoutMk cId="3580031623" sldId="2147483902"/>
          </pc:sldLayoutMkLst>
        </pc:sldLayoutChg>
      </pc:sldMasterChg>
    </pc:docChg>
  </pc:docChgLst>
  <pc:docChgLst>
    <pc:chgData name="Sophie Pijl" userId="S::sophie.pijl@wearemci.com::8bc13b89-5622-49ff-9119-3abc2bef079b" providerId="AD" clId="Web-{FE5A7833-B943-D711-ABC1-312CCB3B48A0}"/>
    <pc:docChg chg="modSld">
      <pc:chgData name="Sophie Pijl" userId="S::sophie.pijl@wearemci.com::8bc13b89-5622-49ff-9119-3abc2bef079b" providerId="AD" clId="Web-{FE5A7833-B943-D711-ABC1-312CCB3B48A0}" dt="2024-08-08T14:34:30.251" v="1" actId="14100"/>
      <pc:docMkLst>
        <pc:docMk/>
      </pc:docMkLst>
      <pc:sldChg chg="modSp">
        <pc:chgData name="Sophie Pijl" userId="S::sophie.pijl@wearemci.com::8bc13b89-5622-49ff-9119-3abc2bef079b" providerId="AD" clId="Web-{FE5A7833-B943-D711-ABC1-312CCB3B48A0}" dt="2024-08-08T14:34:30.251" v="1" actId="14100"/>
        <pc:sldMkLst>
          <pc:docMk/>
          <pc:sldMk cId="548249620" sldId="1348"/>
        </pc:sldMkLst>
        <pc:spChg chg="mod">
          <ac:chgData name="Sophie Pijl" userId="S::sophie.pijl@wearemci.com::8bc13b89-5622-49ff-9119-3abc2bef079b" providerId="AD" clId="Web-{FE5A7833-B943-D711-ABC1-312CCB3B48A0}" dt="2024-08-08T14:34:30.251" v="1" actId="14100"/>
          <ac:spMkLst>
            <pc:docMk/>
            <pc:sldMk cId="548249620" sldId="1348"/>
            <ac:spMk id="8" creationId="{3D8F97D1-946F-E86A-BD8D-469AAA7EF62E}"/>
          </ac:spMkLst>
        </pc:spChg>
      </pc:sldChg>
    </pc:docChg>
  </pc:docChgLst>
  <pc:docChgLst>
    <pc:chgData name="Fatima Azzahra" userId="039cf420-53de-473d-b2df-bb8e2c655e31" providerId="ADAL" clId="{72DB0070-027A-466D-ACBB-7216209F30C2}"/>
    <pc:docChg chg="undo custSel addSld delSld modSld sldOrd">
      <pc:chgData name="Fatima Azzahra" userId="039cf420-53de-473d-b2df-bb8e2c655e31" providerId="ADAL" clId="{72DB0070-027A-466D-ACBB-7216209F30C2}" dt="2024-08-12T07:16:08.175" v="2971" actId="404"/>
      <pc:docMkLst>
        <pc:docMk/>
      </pc:docMkLst>
      <pc:sldChg chg="add">
        <pc:chgData name="Fatima Azzahra" userId="039cf420-53de-473d-b2df-bb8e2c655e31" providerId="ADAL" clId="{72DB0070-027A-466D-ACBB-7216209F30C2}" dt="2024-07-01T12:36:46.471" v="102"/>
        <pc:sldMkLst>
          <pc:docMk/>
          <pc:sldMk cId="582336659" sldId="787"/>
        </pc:sldMkLst>
      </pc:sldChg>
      <pc:sldChg chg="modSp mod">
        <pc:chgData name="Fatima Azzahra" userId="039cf420-53de-473d-b2df-bb8e2c655e31" providerId="ADAL" clId="{72DB0070-027A-466D-ACBB-7216209F30C2}" dt="2024-08-09T14:58:28.234" v="2069" actId="20577"/>
        <pc:sldMkLst>
          <pc:docMk/>
          <pc:sldMk cId="782244729" sldId="825"/>
        </pc:sldMkLst>
        <pc:spChg chg="mod">
          <ac:chgData name="Fatima Azzahra" userId="039cf420-53de-473d-b2df-bb8e2c655e31" providerId="ADAL" clId="{72DB0070-027A-466D-ACBB-7216209F30C2}" dt="2024-08-09T14:58:28.234" v="2069" actId="20577"/>
          <ac:spMkLst>
            <pc:docMk/>
            <pc:sldMk cId="782244729" sldId="825"/>
            <ac:spMk id="2" creationId="{00000000-0000-0000-0000-000000000000}"/>
          </ac:spMkLst>
        </pc:spChg>
      </pc:sldChg>
      <pc:sldChg chg="addSp delSp modSp mod setBg">
        <pc:chgData name="Fatima Azzahra" userId="039cf420-53de-473d-b2df-bb8e2c655e31" providerId="ADAL" clId="{72DB0070-027A-466D-ACBB-7216209F30C2}" dt="2024-08-01T13:27:28.050" v="840" actId="1076"/>
        <pc:sldMkLst>
          <pc:docMk/>
          <pc:sldMk cId="49754240" sldId="827"/>
        </pc:sldMkLst>
        <pc:spChg chg="add del mod">
          <ac:chgData name="Fatima Azzahra" userId="039cf420-53de-473d-b2df-bb8e2c655e31" providerId="ADAL" clId="{72DB0070-027A-466D-ACBB-7216209F30C2}" dt="2024-08-01T13:22:07.918" v="814" actId="478"/>
          <ac:spMkLst>
            <pc:docMk/>
            <pc:sldMk cId="49754240" sldId="827"/>
            <ac:spMk id="3" creationId="{648F20D9-0A9E-5901-D914-4BD61D816691}"/>
          </ac:spMkLst>
        </pc:spChg>
        <pc:spChg chg="add mod">
          <ac:chgData name="Fatima Azzahra" userId="039cf420-53de-473d-b2df-bb8e2c655e31" providerId="ADAL" clId="{72DB0070-027A-466D-ACBB-7216209F30C2}" dt="2024-08-01T13:27:23.616" v="839" actId="113"/>
          <ac:spMkLst>
            <pc:docMk/>
            <pc:sldMk cId="49754240" sldId="827"/>
            <ac:spMk id="6" creationId="{0D787C8D-F132-E81C-480F-B52DEAD36BBA}"/>
          </ac:spMkLst>
        </pc:spChg>
        <pc:spChg chg="del mod">
          <ac:chgData name="Fatima Azzahra" userId="039cf420-53de-473d-b2df-bb8e2c655e31" providerId="ADAL" clId="{72DB0070-027A-466D-ACBB-7216209F30C2}" dt="2024-08-01T13:22:06.197" v="813" actId="478"/>
          <ac:spMkLst>
            <pc:docMk/>
            <pc:sldMk cId="49754240" sldId="827"/>
            <ac:spMk id="146434" creationId="{00000000-0000-0000-0000-000000000000}"/>
          </ac:spMkLst>
        </pc:spChg>
        <pc:spChg chg="add del">
          <ac:chgData name="Fatima Azzahra" userId="039cf420-53de-473d-b2df-bb8e2c655e31" providerId="ADAL" clId="{72DB0070-027A-466D-ACBB-7216209F30C2}" dt="2024-06-27T12:26:26.263" v="63" actId="26606"/>
          <ac:spMkLst>
            <pc:docMk/>
            <pc:sldMk cId="49754240" sldId="827"/>
            <ac:spMk id="146439" creationId="{D4771268-CB57-404A-9271-370EB28F6090}"/>
          </ac:spMkLst>
        </pc:spChg>
        <pc:graphicFrameChg chg="add del mod modGraphic">
          <ac:chgData name="Fatima Azzahra" userId="039cf420-53de-473d-b2df-bb8e2c655e31" providerId="ADAL" clId="{72DB0070-027A-466D-ACBB-7216209F30C2}" dt="2024-06-27T12:24:29.176" v="47" actId="478"/>
          <ac:graphicFrameMkLst>
            <pc:docMk/>
            <pc:sldMk cId="49754240" sldId="827"/>
            <ac:graphicFrameMk id="2" creationId="{44A10EE5-C29E-4A75-CCD6-CC805F627368}"/>
          </ac:graphicFrameMkLst>
        </pc:graphicFrameChg>
        <pc:graphicFrameChg chg="del">
          <ac:chgData name="Fatima Azzahra" userId="039cf420-53de-473d-b2df-bb8e2c655e31" providerId="ADAL" clId="{72DB0070-027A-466D-ACBB-7216209F30C2}" dt="2024-06-27T12:23:39.287" v="42" actId="478"/>
          <ac:graphicFrameMkLst>
            <pc:docMk/>
            <pc:sldMk cId="49754240" sldId="827"/>
            <ac:graphicFrameMk id="4" creationId="{B5CA8BD3-29B3-119D-3D49-56346D542A27}"/>
          </ac:graphicFrameMkLst>
        </pc:graphicFrameChg>
        <pc:graphicFrameChg chg="add mod">
          <ac:chgData name="Fatima Azzahra" userId="039cf420-53de-473d-b2df-bb8e2c655e31" providerId="ADAL" clId="{72DB0070-027A-466D-ACBB-7216209F30C2}" dt="2024-08-01T13:26:08.043" v="815"/>
          <ac:graphicFrameMkLst>
            <pc:docMk/>
            <pc:sldMk cId="49754240" sldId="827"/>
            <ac:graphicFrameMk id="4" creationId="{E75A061D-B617-4FD6-484D-B1E501DD4708}"/>
          </ac:graphicFrameMkLst>
        </pc:graphicFrameChg>
        <pc:graphicFrameChg chg="add del mod">
          <ac:chgData name="Fatima Azzahra" userId="039cf420-53de-473d-b2df-bb8e2c655e31" providerId="ADAL" clId="{72DB0070-027A-466D-ACBB-7216209F30C2}" dt="2024-06-27T12:25:57.790" v="53" actId="478"/>
          <ac:graphicFrameMkLst>
            <pc:docMk/>
            <pc:sldMk cId="49754240" sldId="827"/>
            <ac:graphicFrameMk id="6" creationId="{2FAD8D6B-D105-C7E8-FC87-90BC2C1139B4}"/>
          </ac:graphicFrameMkLst>
        </pc:graphicFrameChg>
        <pc:graphicFrameChg chg="add del mod modGraphic">
          <ac:chgData name="Fatima Azzahra" userId="039cf420-53de-473d-b2df-bb8e2c655e31" providerId="ADAL" clId="{72DB0070-027A-466D-ACBB-7216209F30C2}" dt="2024-06-27T12:26:28.957" v="64" actId="478"/>
          <ac:graphicFrameMkLst>
            <pc:docMk/>
            <pc:sldMk cId="49754240" sldId="827"/>
            <ac:graphicFrameMk id="7" creationId="{2C525552-2A22-949E-CEA0-3C4EDE65D68B}"/>
          </ac:graphicFrameMkLst>
        </pc:graphicFrameChg>
        <pc:graphicFrameChg chg="add del mod modGraphic">
          <ac:chgData name="Fatima Azzahra" userId="039cf420-53de-473d-b2df-bb8e2c655e31" providerId="ADAL" clId="{72DB0070-027A-466D-ACBB-7216209F30C2}" dt="2024-08-01T13:18:35.587" v="812" actId="478"/>
          <ac:graphicFrameMkLst>
            <pc:docMk/>
            <pc:sldMk cId="49754240" sldId="827"/>
            <ac:graphicFrameMk id="8" creationId="{949DBA8B-A28B-47B0-0C86-BF8D51B18988}"/>
          </ac:graphicFrameMkLst>
        </pc:graphicFrameChg>
        <pc:picChg chg="add del mod">
          <ac:chgData name="Fatima Azzahra" userId="039cf420-53de-473d-b2df-bb8e2c655e31" providerId="ADAL" clId="{72DB0070-027A-466D-ACBB-7216209F30C2}" dt="2024-06-27T12:25:49.810" v="51" actId="478"/>
          <ac:picMkLst>
            <pc:docMk/>
            <pc:sldMk cId="49754240" sldId="827"/>
            <ac:picMk id="5" creationId="{4CE506C1-38EF-6FB6-2CA8-39CB691C13ED}"/>
          </ac:picMkLst>
        </pc:picChg>
        <pc:picChg chg="add mod">
          <ac:chgData name="Fatima Azzahra" userId="039cf420-53de-473d-b2df-bb8e2c655e31" providerId="ADAL" clId="{72DB0070-027A-466D-ACBB-7216209F30C2}" dt="2024-08-01T13:27:28.050" v="840" actId="1076"/>
          <ac:picMkLst>
            <pc:docMk/>
            <pc:sldMk cId="49754240" sldId="827"/>
            <ac:picMk id="5" creationId="{73EE46F5-5C63-3E05-3258-ACE7D905A320}"/>
          </ac:picMkLst>
        </pc:picChg>
      </pc:sldChg>
      <pc:sldChg chg="add">
        <pc:chgData name="Fatima Azzahra" userId="039cf420-53de-473d-b2df-bb8e2c655e31" providerId="ADAL" clId="{72DB0070-027A-466D-ACBB-7216209F30C2}" dt="2024-07-16T07:37:21.949" v="628"/>
        <pc:sldMkLst>
          <pc:docMk/>
          <pc:sldMk cId="2248046769" sldId="861"/>
        </pc:sldMkLst>
      </pc:sldChg>
      <pc:sldChg chg="add">
        <pc:chgData name="Fatima Azzahra" userId="039cf420-53de-473d-b2df-bb8e2c655e31" providerId="ADAL" clId="{72DB0070-027A-466D-ACBB-7216209F30C2}" dt="2024-07-16T07:37:21.949" v="628"/>
        <pc:sldMkLst>
          <pc:docMk/>
          <pc:sldMk cId="4106409921" sldId="863"/>
        </pc:sldMkLst>
      </pc:sldChg>
      <pc:sldChg chg="add">
        <pc:chgData name="Fatima Azzahra" userId="039cf420-53de-473d-b2df-bb8e2c655e31" providerId="ADAL" clId="{72DB0070-027A-466D-ACBB-7216209F30C2}" dt="2024-07-16T07:37:21.949" v="628"/>
        <pc:sldMkLst>
          <pc:docMk/>
          <pc:sldMk cId="391198541" sldId="865"/>
        </pc:sldMkLst>
      </pc:sldChg>
      <pc:sldChg chg="modSp add mod">
        <pc:chgData name="Fatima Azzahra" userId="039cf420-53de-473d-b2df-bb8e2c655e31" providerId="ADAL" clId="{72DB0070-027A-466D-ACBB-7216209F30C2}" dt="2024-08-09T16:08:17.530" v="2908" actId="2711"/>
        <pc:sldMkLst>
          <pc:docMk/>
          <pc:sldMk cId="2095498028" sldId="1018"/>
        </pc:sldMkLst>
        <pc:spChg chg="mod">
          <ac:chgData name="Fatima Azzahra" userId="039cf420-53de-473d-b2df-bb8e2c655e31" providerId="ADAL" clId="{72DB0070-027A-466D-ACBB-7216209F30C2}" dt="2024-08-09T16:08:07.831" v="2906" actId="2711"/>
          <ac:spMkLst>
            <pc:docMk/>
            <pc:sldMk cId="2095498028" sldId="1018"/>
            <ac:spMk id="5" creationId="{DD1FAE74-EEA9-54E5-4C6D-7B61F476A996}"/>
          </ac:spMkLst>
        </pc:spChg>
        <pc:spChg chg="mod">
          <ac:chgData name="Fatima Azzahra" userId="039cf420-53de-473d-b2df-bb8e2c655e31" providerId="ADAL" clId="{72DB0070-027A-466D-ACBB-7216209F30C2}" dt="2024-08-09T16:07:52.971" v="2903" actId="2711"/>
          <ac:spMkLst>
            <pc:docMk/>
            <pc:sldMk cId="2095498028" sldId="1018"/>
            <ac:spMk id="9" creationId="{F4B9E6AD-38BA-2AD9-9D7A-27183C437E1B}"/>
          </ac:spMkLst>
        </pc:spChg>
        <pc:spChg chg="mod">
          <ac:chgData name="Fatima Azzahra" userId="039cf420-53de-473d-b2df-bb8e2c655e31" providerId="ADAL" clId="{72DB0070-027A-466D-ACBB-7216209F30C2}" dt="2024-08-09T16:07:57.404" v="2904" actId="2711"/>
          <ac:spMkLst>
            <pc:docMk/>
            <pc:sldMk cId="2095498028" sldId="1018"/>
            <ac:spMk id="11" creationId="{C9741DAF-8CCE-E1FA-6FD2-50FAF102DEC5}"/>
          </ac:spMkLst>
        </pc:spChg>
        <pc:spChg chg="mod">
          <ac:chgData name="Fatima Azzahra" userId="039cf420-53de-473d-b2df-bb8e2c655e31" providerId="ADAL" clId="{72DB0070-027A-466D-ACBB-7216209F30C2}" dt="2024-08-09T16:08:12.875" v="2907" actId="2711"/>
          <ac:spMkLst>
            <pc:docMk/>
            <pc:sldMk cId="2095498028" sldId="1018"/>
            <ac:spMk id="12" creationId="{D8591A51-7544-174A-BCE6-C426BA43E3D4}"/>
          </ac:spMkLst>
        </pc:spChg>
        <pc:spChg chg="mod">
          <ac:chgData name="Fatima Azzahra" userId="039cf420-53de-473d-b2df-bb8e2c655e31" providerId="ADAL" clId="{72DB0070-027A-466D-ACBB-7216209F30C2}" dt="2024-08-09T16:08:02.510" v="2905" actId="2711"/>
          <ac:spMkLst>
            <pc:docMk/>
            <pc:sldMk cId="2095498028" sldId="1018"/>
            <ac:spMk id="13" creationId="{BF6B71BF-B406-4D41-CFC9-C46D7B9943D7}"/>
          </ac:spMkLst>
        </pc:spChg>
        <pc:spChg chg="mod">
          <ac:chgData name="Fatima Azzahra" userId="039cf420-53de-473d-b2df-bb8e2c655e31" providerId="ADAL" clId="{72DB0070-027A-466D-ACBB-7216209F30C2}" dt="2024-08-09T16:07:47.490" v="2902" actId="2711"/>
          <ac:spMkLst>
            <pc:docMk/>
            <pc:sldMk cId="2095498028" sldId="1018"/>
            <ac:spMk id="14" creationId="{9949FDF0-786D-35CE-0DD4-A26ED8254813}"/>
          </ac:spMkLst>
        </pc:spChg>
        <pc:spChg chg="mod">
          <ac:chgData name="Fatima Azzahra" userId="039cf420-53de-473d-b2df-bb8e2c655e31" providerId="ADAL" clId="{72DB0070-027A-466D-ACBB-7216209F30C2}" dt="2024-08-09T16:08:17.530" v="2908" actId="2711"/>
          <ac:spMkLst>
            <pc:docMk/>
            <pc:sldMk cId="2095498028" sldId="1018"/>
            <ac:spMk id="16" creationId="{DFB5E4D6-CD99-1708-121F-8FB4B3A7C913}"/>
          </ac:spMkLst>
        </pc:spChg>
      </pc:sldChg>
      <pc:sldChg chg="modSp add mod">
        <pc:chgData name="Fatima Azzahra" userId="039cf420-53de-473d-b2df-bb8e2c655e31" providerId="ADAL" clId="{72DB0070-027A-466D-ACBB-7216209F30C2}" dt="2024-08-09T16:07:39.642" v="2901" actId="2711"/>
        <pc:sldMkLst>
          <pc:docMk/>
          <pc:sldMk cId="3781099781" sldId="1024"/>
        </pc:sldMkLst>
        <pc:spChg chg="mod">
          <ac:chgData name="Fatima Azzahra" userId="039cf420-53de-473d-b2df-bb8e2c655e31" providerId="ADAL" clId="{72DB0070-027A-466D-ACBB-7216209F30C2}" dt="2024-08-09T16:07:39.642" v="2901" actId="2711"/>
          <ac:spMkLst>
            <pc:docMk/>
            <pc:sldMk cId="3781099781" sldId="1024"/>
            <ac:spMk id="3" creationId="{F1773F41-6107-4E8F-6330-F6FFD8822FD4}"/>
          </ac:spMkLst>
        </pc:spChg>
      </pc:sldChg>
      <pc:sldChg chg="add">
        <pc:chgData name="Fatima Azzahra" userId="039cf420-53de-473d-b2df-bb8e2c655e31" providerId="ADAL" clId="{72DB0070-027A-466D-ACBB-7216209F30C2}" dt="2024-08-09T16:06:39.230" v="2898"/>
        <pc:sldMkLst>
          <pc:docMk/>
          <pc:sldMk cId="975985065" sldId="1025"/>
        </pc:sldMkLst>
      </pc:sldChg>
      <pc:sldChg chg="add">
        <pc:chgData name="Fatima Azzahra" userId="039cf420-53de-473d-b2df-bb8e2c655e31" providerId="ADAL" clId="{72DB0070-027A-466D-ACBB-7216209F30C2}" dt="2024-08-09T16:06:39.230" v="2898"/>
        <pc:sldMkLst>
          <pc:docMk/>
          <pc:sldMk cId="2081136022" sldId="1026"/>
        </pc:sldMkLst>
      </pc:sldChg>
      <pc:sldChg chg="modSp add mod">
        <pc:chgData name="Fatima Azzahra" userId="039cf420-53de-473d-b2df-bb8e2c655e31" providerId="ADAL" clId="{72DB0070-027A-466D-ACBB-7216209F30C2}" dt="2024-08-09T16:08:28.872" v="2909" actId="2711"/>
        <pc:sldMkLst>
          <pc:docMk/>
          <pc:sldMk cId="464304003" sldId="1027"/>
        </pc:sldMkLst>
        <pc:spChg chg="mod">
          <ac:chgData name="Fatima Azzahra" userId="039cf420-53de-473d-b2df-bb8e2c655e31" providerId="ADAL" clId="{72DB0070-027A-466D-ACBB-7216209F30C2}" dt="2024-08-09T16:08:28.872" v="2909" actId="2711"/>
          <ac:spMkLst>
            <pc:docMk/>
            <pc:sldMk cId="464304003" sldId="1027"/>
            <ac:spMk id="11" creationId="{53483671-E2FE-E060-6556-7058AFFB74A5}"/>
          </ac:spMkLst>
        </pc:spChg>
      </pc:sldChg>
      <pc:sldChg chg="modSp add mod">
        <pc:chgData name="Fatima Azzahra" userId="039cf420-53de-473d-b2df-bb8e2c655e31" providerId="ADAL" clId="{72DB0070-027A-466D-ACBB-7216209F30C2}" dt="2024-08-09T16:07:32.994" v="2900" actId="2711"/>
        <pc:sldMkLst>
          <pc:docMk/>
          <pc:sldMk cId="793881441" sldId="1028"/>
        </pc:sldMkLst>
        <pc:spChg chg="mod">
          <ac:chgData name="Fatima Azzahra" userId="039cf420-53de-473d-b2df-bb8e2c655e31" providerId="ADAL" clId="{72DB0070-027A-466D-ACBB-7216209F30C2}" dt="2024-08-09T16:07:32.994" v="2900" actId="2711"/>
          <ac:spMkLst>
            <pc:docMk/>
            <pc:sldMk cId="793881441" sldId="1028"/>
            <ac:spMk id="3" creationId="{F1773F41-6107-4E8F-6330-F6FFD8822FD4}"/>
          </ac:spMkLst>
        </pc:spChg>
      </pc:sldChg>
      <pc:sldChg chg="modSp mod">
        <pc:chgData name="Fatima Azzahra" userId="039cf420-53de-473d-b2df-bb8e2c655e31" providerId="ADAL" clId="{72DB0070-027A-466D-ACBB-7216209F30C2}" dt="2024-08-05T07:51:08.096" v="1084" actId="20577"/>
        <pc:sldMkLst>
          <pc:docMk/>
          <pc:sldMk cId="4187727754" sldId="1035"/>
        </pc:sldMkLst>
        <pc:spChg chg="mod">
          <ac:chgData name="Fatima Azzahra" userId="039cf420-53de-473d-b2df-bb8e2c655e31" providerId="ADAL" clId="{72DB0070-027A-466D-ACBB-7216209F30C2}" dt="2024-08-05T07:51:08.096" v="1084" actId="20577"/>
          <ac:spMkLst>
            <pc:docMk/>
            <pc:sldMk cId="4187727754" sldId="1035"/>
            <ac:spMk id="13" creationId="{EE756D3C-21D2-4040-9810-01F1EB04FA08}"/>
          </ac:spMkLst>
        </pc:spChg>
      </pc:sldChg>
      <pc:sldChg chg="addSp delSp modSp mod">
        <pc:chgData name="Fatima Azzahra" userId="039cf420-53de-473d-b2df-bb8e2c655e31" providerId="ADAL" clId="{72DB0070-027A-466D-ACBB-7216209F30C2}" dt="2024-07-16T07:43:37.623" v="632" actId="1076"/>
        <pc:sldMkLst>
          <pc:docMk/>
          <pc:sldMk cId="1117929742" sldId="1053"/>
        </pc:sldMkLst>
        <pc:spChg chg="del">
          <ac:chgData name="Fatima Azzahra" userId="039cf420-53de-473d-b2df-bb8e2c655e31" providerId="ADAL" clId="{72DB0070-027A-466D-ACBB-7216209F30C2}" dt="2024-07-01T12:42:20.405" v="372" actId="478"/>
          <ac:spMkLst>
            <pc:docMk/>
            <pc:sldMk cId="1117929742" sldId="1053"/>
            <ac:spMk id="2" creationId="{00000000-0000-0000-0000-000000000000}"/>
          </ac:spMkLst>
        </pc:spChg>
        <pc:spChg chg="mod">
          <ac:chgData name="Fatima Azzahra" userId="039cf420-53de-473d-b2df-bb8e2c655e31" providerId="ADAL" clId="{72DB0070-027A-466D-ACBB-7216209F30C2}" dt="2024-07-16T07:43:37.623" v="632" actId="1076"/>
          <ac:spMkLst>
            <pc:docMk/>
            <pc:sldMk cId="1117929742" sldId="1053"/>
            <ac:spMk id="3" creationId="{00000000-0000-0000-0000-000000000000}"/>
          </ac:spMkLst>
        </pc:spChg>
        <pc:spChg chg="add del mod">
          <ac:chgData name="Fatima Azzahra" userId="039cf420-53de-473d-b2df-bb8e2c655e31" providerId="ADAL" clId="{72DB0070-027A-466D-ACBB-7216209F30C2}" dt="2024-07-01T12:42:21.471" v="373" actId="478"/>
          <ac:spMkLst>
            <pc:docMk/>
            <pc:sldMk cId="1117929742" sldId="1053"/>
            <ac:spMk id="5" creationId="{C677747C-2DFB-5E04-C7E5-70E40B3294A6}"/>
          </ac:spMkLst>
        </pc:spChg>
      </pc:sldChg>
      <pc:sldChg chg="ord">
        <pc:chgData name="Fatima Azzahra" userId="039cf420-53de-473d-b2df-bb8e2c655e31" providerId="ADAL" clId="{72DB0070-027A-466D-ACBB-7216209F30C2}" dt="2024-07-16T07:52:09.947" v="810"/>
        <pc:sldMkLst>
          <pc:docMk/>
          <pc:sldMk cId="1571976325" sldId="1153"/>
        </pc:sldMkLst>
      </pc:sldChg>
      <pc:sldChg chg="del">
        <pc:chgData name="Fatima Azzahra" userId="039cf420-53de-473d-b2df-bb8e2c655e31" providerId="ADAL" clId="{72DB0070-027A-466D-ACBB-7216209F30C2}" dt="2024-06-27T12:20:39.297" v="41" actId="47"/>
        <pc:sldMkLst>
          <pc:docMk/>
          <pc:sldMk cId="391838734" sldId="1155"/>
        </pc:sldMkLst>
      </pc:sldChg>
      <pc:sldChg chg="modSp mod">
        <pc:chgData name="Fatima Azzahra" userId="039cf420-53de-473d-b2df-bb8e2c655e31" providerId="ADAL" clId="{72DB0070-027A-466D-ACBB-7216209F30C2}" dt="2024-08-09T16:06:46.760" v="2899" actId="13926"/>
        <pc:sldMkLst>
          <pc:docMk/>
          <pc:sldMk cId="1612380250" sldId="1211"/>
        </pc:sldMkLst>
        <pc:spChg chg="mod">
          <ac:chgData name="Fatima Azzahra" userId="039cf420-53de-473d-b2df-bb8e2c655e31" providerId="ADAL" clId="{72DB0070-027A-466D-ACBB-7216209F30C2}" dt="2024-08-09T16:06:46.760" v="2899" actId="13926"/>
          <ac:spMkLst>
            <pc:docMk/>
            <pc:sldMk cId="1612380250" sldId="1211"/>
            <ac:spMk id="2" creationId="{00000000-0000-0000-0000-000000000000}"/>
          </ac:spMkLst>
        </pc:spChg>
        <pc:spChg chg="mod">
          <ac:chgData name="Fatima Azzahra" userId="039cf420-53de-473d-b2df-bb8e2c655e31" providerId="ADAL" clId="{72DB0070-027A-466D-ACBB-7216209F30C2}" dt="2024-07-01T12:43:51.757" v="409" actId="113"/>
          <ac:spMkLst>
            <pc:docMk/>
            <pc:sldMk cId="1612380250" sldId="1211"/>
            <ac:spMk id="3" creationId="{00000000-0000-0000-0000-000000000000}"/>
          </ac:spMkLst>
        </pc:spChg>
      </pc:sldChg>
      <pc:sldChg chg="del">
        <pc:chgData name="Fatima Azzahra" userId="039cf420-53de-473d-b2df-bb8e2c655e31" providerId="ADAL" clId="{72DB0070-027A-466D-ACBB-7216209F30C2}" dt="2024-08-01T13:17:56.977" v="811" actId="47"/>
        <pc:sldMkLst>
          <pc:docMk/>
          <pc:sldMk cId="466286713" sldId="1297"/>
        </pc:sldMkLst>
      </pc:sldChg>
      <pc:sldChg chg="del">
        <pc:chgData name="Fatima Azzahra" userId="039cf420-53de-473d-b2df-bb8e2c655e31" providerId="ADAL" clId="{72DB0070-027A-466D-ACBB-7216209F30C2}" dt="2024-07-16T07:37:27.806" v="629" actId="47"/>
        <pc:sldMkLst>
          <pc:docMk/>
          <pc:sldMk cId="1531964182" sldId="1300"/>
        </pc:sldMkLst>
      </pc:sldChg>
      <pc:sldChg chg="add ord">
        <pc:chgData name="Fatima Azzahra" userId="039cf420-53de-473d-b2df-bb8e2c655e31" providerId="ADAL" clId="{72DB0070-027A-466D-ACBB-7216209F30C2}" dt="2024-08-09T15:21:39.150" v="2488"/>
        <pc:sldMkLst>
          <pc:docMk/>
          <pc:sldMk cId="565030267" sldId="1330"/>
        </pc:sldMkLst>
      </pc:sldChg>
      <pc:sldChg chg="addSp modSp mod">
        <pc:chgData name="Fatima Azzahra" userId="039cf420-53de-473d-b2df-bb8e2c655e31" providerId="ADAL" clId="{72DB0070-027A-466D-ACBB-7216209F30C2}" dt="2024-08-12T07:13:21.636" v="2945" actId="1076"/>
        <pc:sldMkLst>
          <pc:docMk/>
          <pc:sldMk cId="3027328110" sldId="1331"/>
        </pc:sldMkLst>
        <pc:spChg chg="add mod">
          <ac:chgData name="Fatima Azzahra" userId="039cf420-53de-473d-b2df-bb8e2c655e31" providerId="ADAL" clId="{72DB0070-027A-466D-ACBB-7216209F30C2}" dt="2024-08-12T07:13:21.636" v="2945" actId="1076"/>
          <ac:spMkLst>
            <pc:docMk/>
            <pc:sldMk cId="3027328110" sldId="1331"/>
            <ac:spMk id="2" creationId="{8D028DD1-F4C7-08A5-FC73-F4CFA5197F7B}"/>
          </ac:spMkLst>
        </pc:spChg>
      </pc:sldChg>
      <pc:sldChg chg="add del">
        <pc:chgData name="Fatima Azzahra" userId="039cf420-53de-473d-b2df-bb8e2c655e31" providerId="ADAL" clId="{72DB0070-027A-466D-ACBB-7216209F30C2}" dt="2024-07-01T12:36:56.667" v="104"/>
        <pc:sldMkLst>
          <pc:docMk/>
          <pc:sldMk cId="2376421318" sldId="1334"/>
        </pc:sldMkLst>
      </pc:sldChg>
      <pc:sldChg chg="del">
        <pc:chgData name="Fatima Azzahra" userId="039cf420-53de-473d-b2df-bb8e2c655e31" providerId="ADAL" clId="{72DB0070-027A-466D-ACBB-7216209F30C2}" dt="2024-06-27T12:28:15.784" v="92" actId="47"/>
        <pc:sldMkLst>
          <pc:docMk/>
          <pc:sldMk cId="3903072398" sldId="1346"/>
        </pc:sldMkLst>
      </pc:sldChg>
      <pc:sldChg chg="modSp mod">
        <pc:chgData name="Fatima Azzahra" userId="039cf420-53de-473d-b2df-bb8e2c655e31" providerId="ADAL" clId="{72DB0070-027A-466D-ACBB-7216209F30C2}" dt="2024-08-12T07:16:08.175" v="2971" actId="404"/>
        <pc:sldMkLst>
          <pc:docMk/>
          <pc:sldMk cId="3582460201" sldId="1347"/>
        </pc:sldMkLst>
        <pc:spChg chg="mod">
          <ac:chgData name="Fatima Azzahra" userId="039cf420-53de-473d-b2df-bb8e2c655e31" providerId="ADAL" clId="{72DB0070-027A-466D-ACBB-7216209F30C2}" dt="2024-08-12T07:16:08.175" v="2971" actId="404"/>
          <ac:spMkLst>
            <pc:docMk/>
            <pc:sldMk cId="3582460201" sldId="1347"/>
            <ac:spMk id="2" creationId="{EA68EA46-70AF-6978-B124-5002AF27C04B}"/>
          </ac:spMkLst>
        </pc:spChg>
      </pc:sldChg>
      <pc:sldChg chg="del">
        <pc:chgData name="Fatima Azzahra" userId="039cf420-53de-473d-b2df-bb8e2c655e31" providerId="ADAL" clId="{72DB0070-027A-466D-ACBB-7216209F30C2}" dt="2024-08-09T15:51:10.996" v="2737" actId="47"/>
        <pc:sldMkLst>
          <pc:docMk/>
          <pc:sldMk cId="548249620" sldId="1348"/>
        </pc:sldMkLst>
      </pc:sldChg>
      <pc:sldChg chg="addSp delSp modSp mod">
        <pc:chgData name="Fatima Azzahra" userId="039cf420-53de-473d-b2df-bb8e2c655e31" providerId="ADAL" clId="{72DB0070-027A-466D-ACBB-7216209F30C2}" dt="2024-08-09T15:50:36.971" v="2736" actId="1076"/>
        <pc:sldMkLst>
          <pc:docMk/>
          <pc:sldMk cId="1294231122" sldId="1349"/>
        </pc:sldMkLst>
        <pc:spChg chg="add mod">
          <ac:chgData name="Fatima Azzahra" userId="039cf420-53de-473d-b2df-bb8e2c655e31" providerId="ADAL" clId="{72DB0070-027A-466D-ACBB-7216209F30C2}" dt="2024-08-09T15:42:41.575" v="2548" actId="1076"/>
          <ac:spMkLst>
            <pc:docMk/>
            <pc:sldMk cId="1294231122" sldId="1349"/>
            <ac:spMk id="3" creationId="{D1CD706C-BE3F-8D84-E44C-F984E952FB65}"/>
          </ac:spMkLst>
        </pc:spChg>
        <pc:spChg chg="add del mod">
          <ac:chgData name="Fatima Azzahra" userId="039cf420-53de-473d-b2df-bb8e2c655e31" providerId="ADAL" clId="{72DB0070-027A-466D-ACBB-7216209F30C2}" dt="2024-08-09T15:43:58.293" v="2555"/>
          <ac:spMkLst>
            <pc:docMk/>
            <pc:sldMk cId="1294231122" sldId="1349"/>
            <ac:spMk id="4" creationId="{92A3A228-2886-DFC9-782C-5F206C4B2286}"/>
          </ac:spMkLst>
        </pc:spChg>
        <pc:spChg chg="add mod">
          <ac:chgData name="Fatima Azzahra" userId="039cf420-53de-473d-b2df-bb8e2c655e31" providerId="ADAL" clId="{72DB0070-027A-466D-ACBB-7216209F30C2}" dt="2024-08-09T15:50:36.971" v="2736" actId="1076"/>
          <ac:spMkLst>
            <pc:docMk/>
            <pc:sldMk cId="1294231122" sldId="1349"/>
            <ac:spMk id="5" creationId="{8C7AB0AB-05E5-5C95-E606-12C3168E3C62}"/>
          </ac:spMkLst>
        </pc:spChg>
        <pc:spChg chg="del">
          <ac:chgData name="Fatima Azzahra" userId="039cf420-53de-473d-b2df-bb8e2c655e31" providerId="ADAL" clId="{72DB0070-027A-466D-ACBB-7216209F30C2}" dt="2024-08-09T15:40:52.891" v="2497" actId="478"/>
          <ac:spMkLst>
            <pc:docMk/>
            <pc:sldMk cId="1294231122" sldId="1349"/>
            <ac:spMk id="6" creationId="{700AA444-84B5-9CF0-774D-0F57EA4A083A}"/>
          </ac:spMkLst>
        </pc:spChg>
        <pc:spChg chg="del mod">
          <ac:chgData name="Fatima Azzahra" userId="039cf420-53de-473d-b2df-bb8e2c655e31" providerId="ADAL" clId="{72DB0070-027A-466D-ACBB-7216209F30C2}" dt="2024-08-09T15:40:51.561" v="2496" actId="478"/>
          <ac:spMkLst>
            <pc:docMk/>
            <pc:sldMk cId="1294231122" sldId="1349"/>
            <ac:spMk id="12" creationId="{E1F127DE-5E13-01C3-0004-A35B212DE958}"/>
          </ac:spMkLst>
        </pc:spChg>
        <pc:graphicFrameChg chg="add mod">
          <ac:chgData name="Fatima Azzahra" userId="039cf420-53de-473d-b2df-bb8e2c655e31" providerId="ADAL" clId="{72DB0070-027A-466D-ACBB-7216209F30C2}" dt="2024-08-09T15:50:31.781" v="2735" actId="1076"/>
          <ac:graphicFrameMkLst>
            <pc:docMk/>
            <pc:sldMk cId="1294231122" sldId="1349"/>
            <ac:graphicFrameMk id="2" creationId="{DC736F6C-21E7-47B6-8858-CC39F8AAACC9}"/>
          </ac:graphicFrameMkLst>
        </pc:graphicFrameChg>
        <pc:picChg chg="add mod">
          <ac:chgData name="Fatima Azzahra" userId="039cf420-53de-473d-b2df-bb8e2c655e31" providerId="ADAL" clId="{72DB0070-027A-466D-ACBB-7216209F30C2}" dt="2024-08-09T15:50:18.071" v="2733" actId="1076"/>
          <ac:picMkLst>
            <pc:docMk/>
            <pc:sldMk cId="1294231122" sldId="1349"/>
            <ac:picMk id="8" creationId="{E9A41D53-699A-D8B9-0911-81E6647A0D61}"/>
          </ac:picMkLst>
        </pc:picChg>
        <pc:picChg chg="mod">
          <ac:chgData name="Fatima Azzahra" userId="039cf420-53de-473d-b2df-bb8e2c655e31" providerId="ADAL" clId="{72DB0070-027A-466D-ACBB-7216209F30C2}" dt="2024-08-09T15:42:49.831" v="2551" actId="1076"/>
          <ac:picMkLst>
            <pc:docMk/>
            <pc:sldMk cId="1294231122" sldId="1349"/>
            <ac:picMk id="9" creationId="{18DB066C-103F-61BA-AEC3-E9055DB43E65}"/>
          </ac:picMkLst>
        </pc:picChg>
        <pc:picChg chg="del">
          <ac:chgData name="Fatima Azzahra" userId="039cf420-53de-473d-b2df-bb8e2c655e31" providerId="ADAL" clId="{72DB0070-027A-466D-ACBB-7216209F30C2}" dt="2024-08-09T15:35:15.811" v="2493" actId="478"/>
          <ac:picMkLst>
            <pc:docMk/>
            <pc:sldMk cId="1294231122" sldId="1349"/>
            <ac:picMk id="11" creationId="{5DBCF56A-2075-1E35-EB6E-A1221C4A0259}"/>
          </ac:picMkLst>
        </pc:picChg>
        <pc:picChg chg="add del mod">
          <ac:chgData name="Fatima Azzahra" userId="039cf420-53de-473d-b2df-bb8e2c655e31" providerId="ADAL" clId="{72DB0070-027A-466D-ACBB-7216209F30C2}" dt="2024-08-09T15:42:09.512" v="2505" actId="478"/>
          <ac:picMkLst>
            <pc:docMk/>
            <pc:sldMk cId="1294231122" sldId="1349"/>
            <ac:picMk id="13" creationId="{BB954C2F-B0AC-5DEB-3E75-16E08B66A3AB}"/>
          </ac:picMkLst>
        </pc:picChg>
        <pc:picChg chg="add mod">
          <ac:chgData name="Fatima Azzahra" userId="039cf420-53de-473d-b2df-bb8e2c655e31" providerId="ADAL" clId="{72DB0070-027A-466D-ACBB-7216209F30C2}" dt="2024-08-09T15:50:19.069" v="2734" actId="1076"/>
          <ac:picMkLst>
            <pc:docMk/>
            <pc:sldMk cId="1294231122" sldId="1349"/>
            <ac:picMk id="14" creationId="{EF832FD6-FEDC-D329-92CD-61F063C230F6}"/>
          </ac:picMkLst>
        </pc:picChg>
      </pc:sldChg>
      <pc:sldChg chg="del">
        <pc:chgData name="Fatima Azzahra" userId="039cf420-53de-473d-b2df-bb8e2c655e31" providerId="ADAL" clId="{72DB0070-027A-466D-ACBB-7216209F30C2}" dt="2024-08-09T15:43:12.972" v="2552" actId="47"/>
        <pc:sldMkLst>
          <pc:docMk/>
          <pc:sldMk cId="633385209" sldId="1351"/>
        </pc:sldMkLst>
      </pc:sldChg>
      <pc:sldChg chg="addSp delSp modSp mod ord">
        <pc:chgData name="Fatima Azzahra" userId="039cf420-53de-473d-b2df-bb8e2c655e31" providerId="ADAL" clId="{72DB0070-027A-466D-ACBB-7216209F30C2}" dt="2024-08-09T16:03:29.841" v="2897" actId="1076"/>
        <pc:sldMkLst>
          <pc:docMk/>
          <pc:sldMk cId="2811087254" sldId="1352"/>
        </pc:sldMkLst>
        <pc:spChg chg="add del mod">
          <ac:chgData name="Fatima Azzahra" userId="039cf420-53de-473d-b2df-bb8e2c655e31" providerId="ADAL" clId="{72DB0070-027A-466D-ACBB-7216209F30C2}" dt="2024-08-09T15:53:07.845" v="2751" actId="478"/>
          <ac:spMkLst>
            <pc:docMk/>
            <pc:sldMk cId="2811087254" sldId="1352"/>
            <ac:spMk id="2" creationId="{32C1C5B5-76B8-B9CB-DA06-55A4266623A2}"/>
          </ac:spMkLst>
        </pc:spChg>
        <pc:spChg chg="add mod">
          <ac:chgData name="Fatima Azzahra" userId="039cf420-53de-473d-b2df-bb8e2c655e31" providerId="ADAL" clId="{72DB0070-027A-466D-ACBB-7216209F30C2}" dt="2024-08-01T13:34:17.755" v="925" actId="1076"/>
          <ac:spMkLst>
            <pc:docMk/>
            <pc:sldMk cId="2811087254" sldId="1352"/>
            <ac:spMk id="7" creationId="{188012F5-F7A9-0151-0A2B-B6745EF4E995}"/>
          </ac:spMkLst>
        </pc:spChg>
        <pc:spChg chg="add mod">
          <ac:chgData name="Fatima Azzahra" userId="039cf420-53de-473d-b2df-bb8e2c655e31" providerId="ADAL" clId="{72DB0070-027A-466D-ACBB-7216209F30C2}" dt="2024-08-09T16:03:25.707" v="2895" actId="1076"/>
          <ac:spMkLst>
            <pc:docMk/>
            <pc:sldMk cId="2811087254" sldId="1352"/>
            <ac:spMk id="8" creationId="{DC361767-50B9-6384-59CE-F9FEE8FE7670}"/>
          </ac:spMkLst>
        </pc:spChg>
        <pc:spChg chg="mod">
          <ac:chgData name="Fatima Azzahra" userId="039cf420-53de-473d-b2df-bb8e2c655e31" providerId="ADAL" clId="{72DB0070-027A-466D-ACBB-7216209F30C2}" dt="2024-08-09T16:03:29.841" v="2897" actId="1076"/>
          <ac:spMkLst>
            <pc:docMk/>
            <pc:sldMk cId="2811087254" sldId="1352"/>
            <ac:spMk id="146434" creationId="{00000000-0000-0000-0000-000000000000}"/>
          </ac:spMkLst>
        </pc:spChg>
        <pc:spChg chg="del mod">
          <ac:chgData name="Fatima Azzahra" userId="039cf420-53de-473d-b2df-bb8e2c655e31" providerId="ADAL" clId="{72DB0070-027A-466D-ACBB-7216209F30C2}" dt="2024-08-01T13:28:28.809" v="869" actId="478"/>
          <ac:spMkLst>
            <pc:docMk/>
            <pc:sldMk cId="2811087254" sldId="1352"/>
            <ac:spMk id="146435" creationId="{00000000-0000-0000-0000-000000000000}"/>
          </ac:spMkLst>
        </pc:spChg>
        <pc:picChg chg="add del mod">
          <ac:chgData name="Fatima Azzahra" userId="039cf420-53de-473d-b2df-bb8e2c655e31" providerId="ADAL" clId="{72DB0070-027A-466D-ACBB-7216209F30C2}" dt="2024-08-09T15:55:36.536" v="2769" actId="478"/>
          <ac:picMkLst>
            <pc:docMk/>
            <pc:sldMk cId="2811087254" sldId="1352"/>
            <ac:picMk id="4" creationId="{7D4A7CE2-4A52-391A-D6B0-E2DED795CDF2}"/>
          </ac:picMkLst>
        </pc:picChg>
        <pc:picChg chg="add mod">
          <ac:chgData name="Fatima Azzahra" userId="039cf420-53de-473d-b2df-bb8e2c655e31" providerId="ADAL" clId="{72DB0070-027A-466D-ACBB-7216209F30C2}" dt="2024-08-09T15:55:53.487" v="2777" actId="1076"/>
          <ac:picMkLst>
            <pc:docMk/>
            <pc:sldMk cId="2811087254" sldId="1352"/>
            <ac:picMk id="5" creationId="{B417C696-B4A6-C79E-5D7B-7641E543604A}"/>
          </ac:picMkLst>
        </pc:picChg>
        <pc:picChg chg="add mod">
          <ac:chgData name="Fatima Azzahra" userId="039cf420-53de-473d-b2df-bb8e2c655e31" providerId="ADAL" clId="{72DB0070-027A-466D-ACBB-7216209F30C2}" dt="2024-08-01T13:33:52.489" v="920" actId="14100"/>
          <ac:picMkLst>
            <pc:docMk/>
            <pc:sldMk cId="2811087254" sldId="1352"/>
            <ac:picMk id="6" creationId="{7F5D08B8-52F7-0BCB-5B9B-2EF22AD69152}"/>
          </ac:picMkLst>
        </pc:picChg>
      </pc:sldChg>
      <pc:sldChg chg="modSp del mod">
        <pc:chgData name="Fatima Azzahra" userId="039cf420-53de-473d-b2df-bb8e2c655e31" providerId="ADAL" clId="{72DB0070-027A-466D-ACBB-7216209F30C2}" dt="2024-08-01T13:35:23.766" v="931" actId="47"/>
        <pc:sldMkLst>
          <pc:docMk/>
          <pc:sldMk cId="621024297" sldId="1353"/>
        </pc:sldMkLst>
        <pc:spChg chg="mod">
          <ac:chgData name="Fatima Azzahra" userId="039cf420-53de-473d-b2df-bb8e2c655e31" providerId="ADAL" clId="{72DB0070-027A-466D-ACBB-7216209F30C2}" dt="2024-07-16T07:43:27.234" v="631" actId="13926"/>
          <ac:spMkLst>
            <pc:docMk/>
            <pc:sldMk cId="621024297" sldId="1353"/>
            <ac:spMk id="6" creationId="{D13EDA44-4361-6E1B-0416-438F955D7EEC}"/>
          </ac:spMkLst>
        </pc:spChg>
      </pc:sldChg>
      <pc:sldChg chg="del">
        <pc:chgData name="Fatima Azzahra" userId="039cf420-53de-473d-b2df-bb8e2c655e31" providerId="ADAL" clId="{72DB0070-027A-466D-ACBB-7216209F30C2}" dt="2024-07-09T13:50:16.396" v="569" actId="47"/>
        <pc:sldMkLst>
          <pc:docMk/>
          <pc:sldMk cId="916050638" sldId="1354"/>
        </pc:sldMkLst>
      </pc:sldChg>
      <pc:sldChg chg="modSp add del mod">
        <pc:chgData name="Fatima Azzahra" userId="039cf420-53de-473d-b2df-bb8e2c655e31" providerId="ADAL" clId="{72DB0070-027A-466D-ACBB-7216209F30C2}" dt="2024-07-09T13:50:36.995" v="574" actId="47"/>
        <pc:sldMkLst>
          <pc:docMk/>
          <pc:sldMk cId="1516367178" sldId="1355"/>
        </pc:sldMkLst>
        <pc:spChg chg="mod">
          <ac:chgData name="Fatima Azzahra" userId="039cf420-53de-473d-b2df-bb8e2c655e31" providerId="ADAL" clId="{72DB0070-027A-466D-ACBB-7216209F30C2}" dt="2024-06-27T12:27:37.246" v="90" actId="14100"/>
          <ac:spMkLst>
            <pc:docMk/>
            <pc:sldMk cId="1516367178" sldId="1355"/>
            <ac:spMk id="2" creationId="{35E808CB-E3C8-CEEB-B0B7-E43F00FDE5A7}"/>
          </ac:spMkLst>
        </pc:spChg>
      </pc:sldChg>
      <pc:sldChg chg="del">
        <pc:chgData name="Fatima Azzahra" userId="039cf420-53de-473d-b2df-bb8e2c655e31" providerId="ADAL" clId="{72DB0070-027A-466D-ACBB-7216209F30C2}" dt="2024-07-01T12:35:38.640" v="99" actId="2696"/>
        <pc:sldMkLst>
          <pc:docMk/>
          <pc:sldMk cId="2377010980" sldId="1356"/>
        </pc:sldMkLst>
      </pc:sldChg>
      <pc:sldChg chg="del">
        <pc:chgData name="Fatima Azzahra" userId="039cf420-53de-473d-b2df-bb8e2c655e31" providerId="ADAL" clId="{72DB0070-027A-466D-ACBB-7216209F30C2}" dt="2024-07-16T07:37:27.806" v="629" actId="47"/>
        <pc:sldMkLst>
          <pc:docMk/>
          <pc:sldMk cId="1352889999" sldId="1358"/>
        </pc:sldMkLst>
      </pc:sldChg>
      <pc:sldChg chg="addSp delSp del mod">
        <pc:chgData name="Fatima Azzahra" userId="039cf420-53de-473d-b2df-bb8e2c655e31" providerId="ADAL" clId="{72DB0070-027A-466D-ACBB-7216209F30C2}" dt="2024-07-16T07:37:27.806" v="629" actId="47"/>
        <pc:sldMkLst>
          <pc:docMk/>
          <pc:sldMk cId="1836054920" sldId="1359"/>
        </pc:sldMkLst>
        <pc:picChg chg="add del">
          <ac:chgData name="Fatima Azzahra" userId="039cf420-53de-473d-b2df-bb8e2c655e31" providerId="ADAL" clId="{72DB0070-027A-466D-ACBB-7216209F30C2}" dt="2024-07-09T13:53:09.192" v="624" actId="478"/>
          <ac:picMkLst>
            <pc:docMk/>
            <pc:sldMk cId="1836054920" sldId="1359"/>
            <ac:picMk id="4" creationId="{7FD8A387-C39F-5FC9-95FB-7CBAC40775A4}"/>
          </ac:picMkLst>
        </pc:picChg>
        <pc:picChg chg="add del">
          <ac:chgData name="Fatima Azzahra" userId="039cf420-53de-473d-b2df-bb8e2c655e31" providerId="ADAL" clId="{72DB0070-027A-466D-ACBB-7216209F30C2}" dt="2024-07-09T13:53:08.870" v="623" actId="478"/>
          <ac:picMkLst>
            <pc:docMk/>
            <pc:sldMk cId="1836054920" sldId="1359"/>
            <ac:picMk id="6" creationId="{C05B7D3F-7406-C65F-B911-2B8C8AC00811}"/>
          </ac:picMkLst>
        </pc:picChg>
        <pc:picChg chg="add del">
          <ac:chgData name="Fatima Azzahra" userId="039cf420-53de-473d-b2df-bb8e2c655e31" providerId="ADAL" clId="{72DB0070-027A-466D-ACBB-7216209F30C2}" dt="2024-07-09T13:53:08.506" v="622" actId="478"/>
          <ac:picMkLst>
            <pc:docMk/>
            <pc:sldMk cId="1836054920" sldId="1359"/>
            <ac:picMk id="8" creationId="{A2D42086-B592-558F-5953-8B6544982F4D}"/>
          </ac:picMkLst>
        </pc:picChg>
        <pc:picChg chg="add del">
          <ac:chgData name="Fatima Azzahra" userId="039cf420-53de-473d-b2df-bb8e2c655e31" providerId="ADAL" clId="{72DB0070-027A-466D-ACBB-7216209F30C2}" dt="2024-07-09T13:53:07.664" v="619" actId="478"/>
          <ac:picMkLst>
            <pc:docMk/>
            <pc:sldMk cId="1836054920" sldId="1359"/>
            <ac:picMk id="10" creationId="{80AAF861-F1E8-A6BD-3F91-40CA6AC16F2E}"/>
          </ac:picMkLst>
        </pc:picChg>
        <pc:picChg chg="add del">
          <ac:chgData name="Fatima Azzahra" userId="039cf420-53de-473d-b2df-bb8e2c655e31" providerId="ADAL" clId="{72DB0070-027A-466D-ACBB-7216209F30C2}" dt="2024-07-09T13:53:08.213" v="621" actId="478"/>
          <ac:picMkLst>
            <pc:docMk/>
            <pc:sldMk cId="1836054920" sldId="1359"/>
            <ac:picMk id="12" creationId="{FC8B087A-199E-8C90-E07A-F999FE713B19}"/>
          </ac:picMkLst>
        </pc:picChg>
        <pc:picChg chg="add del">
          <ac:chgData name="Fatima Azzahra" userId="039cf420-53de-473d-b2df-bb8e2c655e31" providerId="ADAL" clId="{72DB0070-027A-466D-ACBB-7216209F30C2}" dt="2024-07-09T13:53:08.028" v="620" actId="478"/>
          <ac:picMkLst>
            <pc:docMk/>
            <pc:sldMk cId="1836054920" sldId="1359"/>
            <ac:picMk id="14" creationId="{96130096-6615-B6B9-188F-F13C99B348CF}"/>
          </ac:picMkLst>
        </pc:picChg>
      </pc:sldChg>
      <pc:sldChg chg="modSp mod">
        <pc:chgData name="Fatima Azzahra" userId="039cf420-53de-473d-b2df-bb8e2c655e31" providerId="ADAL" clId="{72DB0070-027A-466D-ACBB-7216209F30C2}" dt="2024-07-16T07:47:07.854" v="637" actId="20577"/>
        <pc:sldMkLst>
          <pc:docMk/>
          <pc:sldMk cId="1182432032" sldId="1360"/>
        </pc:sldMkLst>
        <pc:spChg chg="mod">
          <ac:chgData name="Fatima Azzahra" userId="039cf420-53de-473d-b2df-bb8e2c655e31" providerId="ADAL" clId="{72DB0070-027A-466D-ACBB-7216209F30C2}" dt="2024-07-16T07:47:07.854" v="637" actId="20577"/>
          <ac:spMkLst>
            <pc:docMk/>
            <pc:sldMk cId="1182432032" sldId="1360"/>
            <ac:spMk id="2" creationId="{13A755D0-81B6-B365-BE26-001E2C3339A4}"/>
          </ac:spMkLst>
        </pc:spChg>
      </pc:sldChg>
      <pc:sldChg chg="modSp mod">
        <pc:chgData name="Fatima Azzahra" userId="039cf420-53de-473d-b2df-bb8e2c655e31" providerId="ADAL" clId="{72DB0070-027A-466D-ACBB-7216209F30C2}" dt="2024-07-09T14:12:57.266" v="627"/>
        <pc:sldMkLst>
          <pc:docMk/>
          <pc:sldMk cId="4144310240" sldId="1362"/>
        </pc:sldMkLst>
        <pc:spChg chg="mod">
          <ac:chgData name="Fatima Azzahra" userId="039cf420-53de-473d-b2df-bb8e2c655e31" providerId="ADAL" clId="{72DB0070-027A-466D-ACBB-7216209F30C2}" dt="2024-07-09T14:12:57.266" v="627"/>
          <ac:spMkLst>
            <pc:docMk/>
            <pc:sldMk cId="4144310240" sldId="1362"/>
            <ac:spMk id="3" creationId="{00000000-0000-0000-0000-000000000000}"/>
          </ac:spMkLst>
        </pc:spChg>
      </pc:sldChg>
      <pc:sldChg chg="del">
        <pc:chgData name="Fatima Azzahra" userId="039cf420-53de-473d-b2df-bb8e2c655e31" providerId="ADAL" clId="{72DB0070-027A-466D-ACBB-7216209F30C2}" dt="2024-06-27T12:27:52.902" v="91" actId="2696"/>
        <pc:sldMkLst>
          <pc:docMk/>
          <pc:sldMk cId="4019146374" sldId="1363"/>
        </pc:sldMkLst>
      </pc:sldChg>
      <pc:sldChg chg="ord">
        <pc:chgData name="Fatima Azzahra" userId="039cf420-53de-473d-b2df-bb8e2c655e31" providerId="ADAL" clId="{72DB0070-027A-466D-ACBB-7216209F30C2}" dt="2024-08-09T15:48:19.781" v="2707"/>
        <pc:sldMkLst>
          <pc:docMk/>
          <pc:sldMk cId="1871058493" sldId="1364"/>
        </pc:sldMkLst>
      </pc:sldChg>
      <pc:sldChg chg="addSp delSp modSp add del mod">
        <pc:chgData name="Fatima Azzahra" userId="039cf420-53de-473d-b2df-bb8e2c655e31" providerId="ADAL" clId="{72DB0070-027A-466D-ACBB-7216209F30C2}" dt="2024-07-16T07:37:27.806" v="629" actId="47"/>
        <pc:sldMkLst>
          <pc:docMk/>
          <pc:sldMk cId="1828137057" sldId="1365"/>
        </pc:sldMkLst>
        <pc:spChg chg="del">
          <ac:chgData name="Fatima Azzahra" userId="039cf420-53de-473d-b2df-bb8e2c655e31" providerId="ADAL" clId="{72DB0070-027A-466D-ACBB-7216209F30C2}" dt="2024-07-09T13:50:49.281" v="576" actId="478"/>
          <ac:spMkLst>
            <pc:docMk/>
            <pc:sldMk cId="1828137057" sldId="1365"/>
            <ac:spMk id="4" creationId="{946E3BB3-E833-78A3-8482-10782123CD27}"/>
          </ac:spMkLst>
        </pc:spChg>
        <pc:spChg chg="del">
          <ac:chgData name="Fatima Azzahra" userId="039cf420-53de-473d-b2df-bb8e2c655e31" providerId="ADAL" clId="{72DB0070-027A-466D-ACBB-7216209F30C2}" dt="2024-07-09T13:50:50.162" v="577" actId="478"/>
          <ac:spMkLst>
            <pc:docMk/>
            <pc:sldMk cId="1828137057" sldId="1365"/>
            <ac:spMk id="5" creationId="{2D6DCA85-DC67-D5CC-FAD3-3C167364207D}"/>
          </ac:spMkLst>
        </pc:spChg>
        <pc:spChg chg="mod">
          <ac:chgData name="Fatima Azzahra" userId="039cf420-53de-473d-b2df-bb8e2c655e31" providerId="ADAL" clId="{72DB0070-027A-466D-ACBB-7216209F30C2}" dt="2024-07-09T13:51:54.874" v="612" actId="14100"/>
          <ac:spMkLst>
            <pc:docMk/>
            <pc:sldMk cId="1828137057" sldId="1365"/>
            <ac:spMk id="6" creationId="{D13EDA44-4361-6E1B-0416-438F955D7EEC}"/>
          </ac:spMkLst>
        </pc:spChg>
        <pc:picChg chg="add del mod">
          <ac:chgData name="Fatima Azzahra" userId="039cf420-53de-473d-b2df-bb8e2c655e31" providerId="ADAL" clId="{72DB0070-027A-466D-ACBB-7216209F30C2}" dt="2024-07-09T13:50:46.509" v="575" actId="478"/>
          <ac:picMkLst>
            <pc:docMk/>
            <pc:sldMk cId="1828137057" sldId="1365"/>
            <ac:picMk id="2" creationId="{FAD4EC72-DC5D-32DB-892B-BABD6BA858FA}"/>
          </ac:picMkLst>
        </pc:picChg>
        <pc:picChg chg="add mod">
          <ac:chgData name="Fatima Azzahra" userId="039cf420-53de-473d-b2df-bb8e2c655e31" providerId="ADAL" clId="{72DB0070-027A-466D-ACBB-7216209F30C2}" dt="2024-07-09T13:51:52.105" v="611" actId="1076"/>
          <ac:picMkLst>
            <pc:docMk/>
            <pc:sldMk cId="1828137057" sldId="1365"/>
            <ac:picMk id="7" creationId="{6CE25E3B-F526-195C-0FAB-A418360F52A6}"/>
          </ac:picMkLst>
        </pc:picChg>
      </pc:sldChg>
      <pc:sldChg chg="addSp delSp modSp add mod">
        <pc:chgData name="Fatima Azzahra" userId="039cf420-53de-473d-b2df-bb8e2c655e31" providerId="ADAL" clId="{72DB0070-027A-466D-ACBB-7216209F30C2}" dt="2024-06-27T12:20:36.360" v="40"/>
        <pc:sldMkLst>
          <pc:docMk/>
          <pc:sldMk cId="3237131517" sldId="1366"/>
        </pc:sldMkLst>
        <pc:spChg chg="del">
          <ac:chgData name="Fatima Azzahra" userId="039cf420-53de-473d-b2df-bb8e2c655e31" providerId="ADAL" clId="{72DB0070-027A-466D-ACBB-7216209F30C2}" dt="2024-06-27T12:19:23.573" v="1" actId="478"/>
          <ac:spMkLst>
            <pc:docMk/>
            <pc:sldMk cId="3237131517" sldId="1366"/>
            <ac:spMk id="2" creationId="{00000000-0000-0000-0000-000000000000}"/>
          </ac:spMkLst>
        </pc:spChg>
        <pc:spChg chg="mod">
          <ac:chgData name="Fatima Azzahra" userId="039cf420-53de-473d-b2df-bb8e2c655e31" providerId="ADAL" clId="{72DB0070-027A-466D-ACBB-7216209F30C2}" dt="2024-06-27T12:19:45.419" v="39" actId="20577"/>
          <ac:spMkLst>
            <pc:docMk/>
            <pc:sldMk cId="3237131517" sldId="1366"/>
            <ac:spMk id="3" creationId="{00000000-0000-0000-0000-000000000000}"/>
          </ac:spMkLst>
        </pc:spChg>
        <pc:spChg chg="add del mod">
          <ac:chgData name="Fatima Azzahra" userId="039cf420-53de-473d-b2df-bb8e2c655e31" providerId="ADAL" clId="{72DB0070-027A-466D-ACBB-7216209F30C2}" dt="2024-06-27T12:19:25.794" v="2" actId="478"/>
          <ac:spMkLst>
            <pc:docMk/>
            <pc:sldMk cId="3237131517" sldId="1366"/>
            <ac:spMk id="5" creationId="{1B04D4C7-702D-3195-D3E6-62F2D1709757}"/>
          </ac:spMkLst>
        </pc:spChg>
        <pc:spChg chg="add mod">
          <ac:chgData name="Fatima Azzahra" userId="039cf420-53de-473d-b2df-bb8e2c655e31" providerId="ADAL" clId="{72DB0070-027A-466D-ACBB-7216209F30C2}" dt="2024-06-27T12:20:36.360" v="40"/>
          <ac:spMkLst>
            <pc:docMk/>
            <pc:sldMk cId="3237131517" sldId="1366"/>
            <ac:spMk id="6" creationId="{A8428C8A-DF8B-0A8E-3627-9ADE19E9715F}"/>
          </ac:spMkLst>
        </pc:spChg>
      </pc:sldChg>
      <pc:sldChg chg="addSp modSp add del">
        <pc:chgData name="Fatima Azzahra" userId="039cf420-53de-473d-b2df-bb8e2c655e31" providerId="ADAL" clId="{72DB0070-027A-466D-ACBB-7216209F30C2}" dt="2024-06-27T12:26:24.192" v="60" actId="2890"/>
        <pc:sldMkLst>
          <pc:docMk/>
          <pc:sldMk cId="1395276062" sldId="1367"/>
        </pc:sldMkLst>
        <pc:graphicFrameChg chg="add mod">
          <ac:chgData name="Fatima Azzahra" userId="039cf420-53de-473d-b2df-bb8e2c655e31" providerId="ADAL" clId="{72DB0070-027A-466D-ACBB-7216209F30C2}" dt="2024-06-27T12:26:20.910" v="59"/>
          <ac:graphicFrameMkLst>
            <pc:docMk/>
            <pc:sldMk cId="1395276062" sldId="1367"/>
            <ac:graphicFrameMk id="2" creationId="{B78415C0-5AF3-111E-C81A-7FF888473EF5}"/>
          </ac:graphicFrameMkLst>
        </pc:graphicFrameChg>
      </pc:sldChg>
      <pc:sldChg chg="add del">
        <pc:chgData name="Fatima Azzahra" userId="039cf420-53de-473d-b2df-bb8e2c655e31" providerId="ADAL" clId="{72DB0070-027A-466D-ACBB-7216209F30C2}" dt="2024-06-27T12:28:35.479" v="94"/>
        <pc:sldMkLst>
          <pc:docMk/>
          <pc:sldMk cId="2398658163" sldId="1367"/>
        </pc:sldMkLst>
      </pc:sldChg>
      <pc:sldChg chg="addSp delSp modSp add del mod">
        <pc:chgData name="Fatima Azzahra" userId="039cf420-53de-473d-b2df-bb8e2c655e31" providerId="ADAL" clId="{72DB0070-027A-466D-ACBB-7216209F30C2}" dt="2024-07-01T12:42:17.196" v="371" actId="47"/>
        <pc:sldMkLst>
          <pc:docMk/>
          <pc:sldMk cId="3848684871" sldId="1367"/>
        </pc:sldMkLst>
        <pc:spChg chg="add del mod">
          <ac:chgData name="Fatima Azzahra" userId="039cf420-53de-473d-b2df-bb8e2c655e31" providerId="ADAL" clId="{72DB0070-027A-466D-ACBB-7216209F30C2}" dt="2024-06-27T12:28:42.985" v="97" actId="478"/>
          <ac:spMkLst>
            <pc:docMk/>
            <pc:sldMk cId="3848684871" sldId="1367"/>
            <ac:spMk id="4" creationId="{F222E295-67E3-1C70-A529-61D3744B8D05}"/>
          </ac:spMkLst>
        </pc:spChg>
        <pc:spChg chg="del">
          <ac:chgData name="Fatima Azzahra" userId="039cf420-53de-473d-b2df-bb8e2c655e31" providerId="ADAL" clId="{72DB0070-027A-466D-ACBB-7216209F30C2}" dt="2024-06-27T12:28:41.177" v="96" actId="478"/>
          <ac:spMkLst>
            <pc:docMk/>
            <pc:sldMk cId="3848684871" sldId="1367"/>
            <ac:spMk id="6" creationId="{A8428C8A-DF8B-0A8E-3627-9ADE19E9715F}"/>
          </ac:spMkLst>
        </pc:spChg>
      </pc:sldChg>
      <pc:sldChg chg="addSp delSp modSp add mod">
        <pc:chgData name="Fatima Azzahra" userId="039cf420-53de-473d-b2df-bb8e2c655e31" providerId="ADAL" clId="{72DB0070-027A-466D-ACBB-7216209F30C2}" dt="2024-07-01T12:41:48.605" v="370" actId="1076"/>
        <pc:sldMkLst>
          <pc:docMk/>
          <pc:sldMk cId="2918203696" sldId="1368"/>
        </pc:sldMkLst>
        <pc:spChg chg="mod">
          <ac:chgData name="Fatima Azzahra" userId="039cf420-53de-473d-b2df-bb8e2c655e31" providerId="ADAL" clId="{72DB0070-027A-466D-ACBB-7216209F30C2}" dt="2024-07-01T12:38:40.385" v="163" actId="1076"/>
          <ac:spMkLst>
            <pc:docMk/>
            <pc:sldMk cId="2918203696" sldId="1368"/>
            <ac:spMk id="2" creationId="{7C1E0009-649E-657C-1AB1-D5D3679BB1EE}"/>
          </ac:spMkLst>
        </pc:spChg>
        <pc:spChg chg="add mod">
          <ac:chgData name="Fatima Azzahra" userId="039cf420-53de-473d-b2df-bb8e2c655e31" providerId="ADAL" clId="{72DB0070-027A-466D-ACBB-7216209F30C2}" dt="2024-07-01T12:41:48.605" v="370" actId="1076"/>
          <ac:spMkLst>
            <pc:docMk/>
            <pc:sldMk cId="2918203696" sldId="1368"/>
            <ac:spMk id="3" creationId="{3B528A6F-A0A3-DFDC-DA09-852D93F1013F}"/>
          </ac:spMkLst>
        </pc:spChg>
        <pc:spChg chg="add mod">
          <ac:chgData name="Fatima Azzahra" userId="039cf420-53de-473d-b2df-bb8e2c655e31" providerId="ADAL" clId="{72DB0070-027A-466D-ACBB-7216209F30C2}" dt="2024-07-01T12:41:43.151" v="369" actId="1076"/>
          <ac:spMkLst>
            <pc:docMk/>
            <pc:sldMk cId="2918203696" sldId="1368"/>
            <ac:spMk id="4" creationId="{8ED9C5AC-A6CE-F38D-0C31-715030BC5413}"/>
          </ac:spMkLst>
        </pc:spChg>
        <pc:grpChg chg="del">
          <ac:chgData name="Fatima Azzahra" userId="039cf420-53de-473d-b2df-bb8e2c655e31" providerId="ADAL" clId="{72DB0070-027A-466D-ACBB-7216209F30C2}" dt="2024-07-01T12:38:10.813" v="106" actId="478"/>
          <ac:grpSpMkLst>
            <pc:docMk/>
            <pc:sldMk cId="2918203696" sldId="1368"/>
            <ac:grpSpMk id="40" creationId="{DBBC2C33-52DC-3730-40C8-AA253BB60994}"/>
          </ac:grpSpMkLst>
        </pc:grpChg>
      </pc:sldChg>
      <pc:sldChg chg="add del">
        <pc:chgData name="Fatima Azzahra" userId="039cf420-53de-473d-b2df-bb8e2c655e31" providerId="ADAL" clId="{72DB0070-027A-466D-ACBB-7216209F30C2}" dt="2024-07-01T12:36:44.665" v="101" actId="2696"/>
        <pc:sldMkLst>
          <pc:docMk/>
          <pc:sldMk cId="3631931626" sldId="1368"/>
        </pc:sldMkLst>
      </pc:sldChg>
      <pc:sldChg chg="modSp add mod">
        <pc:chgData name="Fatima Azzahra" userId="039cf420-53de-473d-b2df-bb8e2c655e31" providerId="ADAL" clId="{72DB0070-027A-466D-ACBB-7216209F30C2}" dt="2024-07-09T13:49:59.084" v="568" actId="13926"/>
        <pc:sldMkLst>
          <pc:docMk/>
          <pc:sldMk cId="1146490335" sldId="1369"/>
        </pc:sldMkLst>
        <pc:spChg chg="mod">
          <ac:chgData name="Fatima Azzahra" userId="039cf420-53de-473d-b2df-bb8e2c655e31" providerId="ADAL" clId="{72DB0070-027A-466D-ACBB-7216209F30C2}" dt="2024-07-09T13:49:59.084" v="568" actId="13926"/>
          <ac:spMkLst>
            <pc:docMk/>
            <pc:sldMk cId="1146490335" sldId="1369"/>
            <ac:spMk id="2" creationId="{00000000-0000-0000-0000-000000000000}"/>
          </ac:spMkLst>
        </pc:spChg>
        <pc:spChg chg="mod">
          <ac:chgData name="Fatima Azzahra" userId="039cf420-53de-473d-b2df-bb8e2c655e31" providerId="ADAL" clId="{72DB0070-027A-466D-ACBB-7216209F30C2}" dt="2024-07-02T12:33:23.211" v="567" actId="20577"/>
          <ac:spMkLst>
            <pc:docMk/>
            <pc:sldMk cId="1146490335" sldId="1369"/>
            <ac:spMk id="3" creationId="{00000000-0000-0000-0000-000000000000}"/>
          </ac:spMkLst>
        </pc:spChg>
      </pc:sldChg>
      <pc:sldChg chg="modSp add del mod">
        <pc:chgData name="Fatima Azzahra" userId="039cf420-53de-473d-b2df-bb8e2c655e31" providerId="ADAL" clId="{72DB0070-027A-466D-ACBB-7216209F30C2}" dt="2024-07-02T12:31:36.463" v="477" actId="47"/>
        <pc:sldMkLst>
          <pc:docMk/>
          <pc:sldMk cId="2337312887" sldId="1369"/>
        </pc:sldMkLst>
        <pc:spChg chg="mod">
          <ac:chgData name="Fatima Azzahra" userId="039cf420-53de-473d-b2df-bb8e2c655e31" providerId="ADAL" clId="{72DB0070-027A-466D-ACBB-7216209F30C2}" dt="2024-07-02T12:31:29.983" v="476" actId="20577"/>
          <ac:spMkLst>
            <pc:docMk/>
            <pc:sldMk cId="2337312887" sldId="1369"/>
            <ac:spMk id="6" creationId="{A8428C8A-DF8B-0A8E-3627-9ADE19E9715F}"/>
          </ac:spMkLst>
        </pc:spChg>
      </pc:sldChg>
      <pc:sldChg chg="add">
        <pc:chgData name="Fatima Azzahra" userId="039cf420-53de-473d-b2df-bb8e2c655e31" providerId="ADAL" clId="{72DB0070-027A-466D-ACBB-7216209F30C2}" dt="2024-07-16T07:37:21.949" v="628"/>
        <pc:sldMkLst>
          <pc:docMk/>
          <pc:sldMk cId="3667980912" sldId="1370"/>
        </pc:sldMkLst>
      </pc:sldChg>
      <pc:sldChg chg="add">
        <pc:chgData name="Fatima Azzahra" userId="039cf420-53de-473d-b2df-bb8e2c655e31" providerId="ADAL" clId="{72DB0070-027A-466D-ACBB-7216209F30C2}" dt="2024-07-16T07:37:21.949" v="628"/>
        <pc:sldMkLst>
          <pc:docMk/>
          <pc:sldMk cId="3677034786" sldId="1371"/>
        </pc:sldMkLst>
      </pc:sldChg>
      <pc:sldChg chg="add">
        <pc:chgData name="Fatima Azzahra" userId="039cf420-53de-473d-b2df-bb8e2c655e31" providerId="ADAL" clId="{72DB0070-027A-466D-ACBB-7216209F30C2}" dt="2024-07-16T07:37:21.949" v="628"/>
        <pc:sldMkLst>
          <pc:docMk/>
          <pc:sldMk cId="1652971191" sldId="1372"/>
        </pc:sldMkLst>
      </pc:sldChg>
      <pc:sldChg chg="add">
        <pc:chgData name="Fatima Azzahra" userId="039cf420-53de-473d-b2df-bb8e2c655e31" providerId="ADAL" clId="{72DB0070-027A-466D-ACBB-7216209F30C2}" dt="2024-07-16T07:37:21.949" v="628"/>
        <pc:sldMkLst>
          <pc:docMk/>
          <pc:sldMk cId="261355581" sldId="1373"/>
        </pc:sldMkLst>
      </pc:sldChg>
      <pc:sldChg chg="addSp delSp modSp new mod">
        <pc:chgData name="Fatima Azzahra" userId="039cf420-53de-473d-b2df-bb8e2c655e31" providerId="ADAL" clId="{72DB0070-027A-466D-ACBB-7216209F30C2}" dt="2024-07-16T07:49:59.622" v="806" actId="1076"/>
        <pc:sldMkLst>
          <pc:docMk/>
          <pc:sldMk cId="4215389432" sldId="1374"/>
        </pc:sldMkLst>
        <pc:spChg chg="del">
          <ac:chgData name="Fatima Azzahra" userId="039cf420-53de-473d-b2df-bb8e2c655e31" providerId="ADAL" clId="{72DB0070-027A-466D-ACBB-7216209F30C2}" dt="2024-07-16T07:47:47.745" v="686" actId="478"/>
          <ac:spMkLst>
            <pc:docMk/>
            <pc:sldMk cId="4215389432" sldId="1374"/>
            <ac:spMk id="2" creationId="{BA182BDE-8293-5ED4-A8CE-6CD2184F787B}"/>
          </ac:spMkLst>
        </pc:spChg>
        <pc:spChg chg="mod">
          <ac:chgData name="Fatima Azzahra" userId="039cf420-53de-473d-b2df-bb8e2c655e31" providerId="ADAL" clId="{72DB0070-027A-466D-ACBB-7216209F30C2}" dt="2024-07-16T07:49:57.343" v="805" actId="1076"/>
          <ac:spMkLst>
            <pc:docMk/>
            <pc:sldMk cId="4215389432" sldId="1374"/>
            <ac:spMk id="3" creationId="{B6803229-8D2F-CE4F-A615-FF4EE53564D1}"/>
          </ac:spMkLst>
        </pc:spChg>
        <pc:spChg chg="add del mod">
          <ac:chgData name="Fatima Azzahra" userId="039cf420-53de-473d-b2df-bb8e2c655e31" providerId="ADAL" clId="{72DB0070-027A-466D-ACBB-7216209F30C2}" dt="2024-07-16T07:49:41.064" v="798" actId="478"/>
          <ac:spMkLst>
            <pc:docMk/>
            <pc:sldMk cId="4215389432" sldId="1374"/>
            <ac:spMk id="5" creationId="{FA6FEADB-6DBB-E249-6D34-7D851F5E3100}"/>
          </ac:spMkLst>
        </pc:spChg>
        <pc:picChg chg="add mod">
          <ac:chgData name="Fatima Azzahra" userId="039cf420-53de-473d-b2df-bb8e2c655e31" providerId="ADAL" clId="{72DB0070-027A-466D-ACBB-7216209F30C2}" dt="2024-07-16T07:49:59.622" v="806" actId="1076"/>
          <ac:picMkLst>
            <pc:docMk/>
            <pc:sldMk cId="4215389432" sldId="1374"/>
            <ac:picMk id="4" creationId="{950FE522-7ABD-8427-E96F-25C11A7A2E00}"/>
          </ac:picMkLst>
        </pc:picChg>
      </pc:sldChg>
      <pc:sldChg chg="addSp delSp modSp add del mod">
        <pc:chgData name="Fatima Azzahra" userId="039cf420-53de-473d-b2df-bb8e2c655e31" providerId="ADAL" clId="{72DB0070-027A-466D-ACBB-7216209F30C2}" dt="2024-08-02T07:01:27.790" v="1050" actId="47"/>
        <pc:sldMkLst>
          <pc:docMk/>
          <pc:sldMk cId="1365300959" sldId="1375"/>
        </pc:sldMkLst>
        <pc:spChg chg="del">
          <ac:chgData name="Fatima Azzahra" userId="039cf420-53de-473d-b2df-bb8e2c655e31" providerId="ADAL" clId="{72DB0070-027A-466D-ACBB-7216209F30C2}" dt="2024-08-01T13:35:07.665" v="928" actId="478"/>
          <ac:spMkLst>
            <pc:docMk/>
            <pc:sldMk cId="1365300959" sldId="1375"/>
            <ac:spMk id="2" creationId="{32C1C5B5-76B8-B9CB-DA06-55A4266623A2}"/>
          </ac:spMkLst>
        </pc:spChg>
        <pc:spChg chg="add del mod">
          <ac:chgData name="Fatima Azzahra" userId="039cf420-53de-473d-b2df-bb8e2c655e31" providerId="ADAL" clId="{72DB0070-027A-466D-ACBB-7216209F30C2}" dt="2024-08-02T07:01:10.199" v="1049" actId="478"/>
          <ac:spMkLst>
            <pc:docMk/>
            <pc:sldMk cId="1365300959" sldId="1375"/>
            <ac:spMk id="3" creationId="{B9F612D7-1B50-0731-41B3-8ADD4174FCFA}"/>
          </ac:spMkLst>
        </pc:spChg>
        <pc:spChg chg="add mod">
          <ac:chgData name="Fatima Azzahra" userId="039cf420-53de-473d-b2df-bb8e2c655e31" providerId="ADAL" clId="{72DB0070-027A-466D-ACBB-7216209F30C2}" dt="2024-08-01T13:35:56.083" v="966" actId="20577"/>
          <ac:spMkLst>
            <pc:docMk/>
            <pc:sldMk cId="1365300959" sldId="1375"/>
            <ac:spMk id="5" creationId="{366D216B-C1ED-5162-475A-5C4E3AE5625A}"/>
          </ac:spMkLst>
        </pc:spChg>
        <pc:spChg chg="del">
          <ac:chgData name="Fatima Azzahra" userId="039cf420-53de-473d-b2df-bb8e2c655e31" providerId="ADAL" clId="{72DB0070-027A-466D-ACBB-7216209F30C2}" dt="2024-08-01T13:35:08.888" v="930" actId="478"/>
          <ac:spMkLst>
            <pc:docMk/>
            <pc:sldMk cId="1365300959" sldId="1375"/>
            <ac:spMk id="7" creationId="{188012F5-F7A9-0151-0A2B-B6745EF4E995}"/>
          </ac:spMkLst>
        </pc:spChg>
        <pc:picChg chg="del">
          <ac:chgData name="Fatima Azzahra" userId="039cf420-53de-473d-b2df-bb8e2c655e31" providerId="ADAL" clId="{72DB0070-027A-466D-ACBB-7216209F30C2}" dt="2024-08-01T13:35:05.977" v="927" actId="478"/>
          <ac:picMkLst>
            <pc:docMk/>
            <pc:sldMk cId="1365300959" sldId="1375"/>
            <ac:picMk id="4" creationId="{7D4A7CE2-4A52-391A-D6B0-E2DED795CDF2}"/>
          </ac:picMkLst>
        </pc:picChg>
        <pc:picChg chg="del">
          <ac:chgData name="Fatima Azzahra" userId="039cf420-53de-473d-b2df-bb8e2c655e31" providerId="ADAL" clId="{72DB0070-027A-466D-ACBB-7216209F30C2}" dt="2024-08-01T13:35:08.239" v="929" actId="478"/>
          <ac:picMkLst>
            <pc:docMk/>
            <pc:sldMk cId="1365300959" sldId="1375"/>
            <ac:picMk id="6" creationId="{7F5D08B8-52F7-0BCB-5B9B-2EF22AD69152}"/>
          </ac:picMkLst>
        </pc:picChg>
      </pc:sldChg>
      <pc:sldChg chg="addSp delSp modSp add mod ord">
        <pc:chgData name="Fatima Azzahra" userId="039cf420-53de-473d-b2df-bb8e2c655e31" providerId="ADAL" clId="{72DB0070-027A-466D-ACBB-7216209F30C2}" dt="2024-08-09T15:51:44.811" v="2741" actId="1076"/>
        <pc:sldMkLst>
          <pc:docMk/>
          <pc:sldMk cId="1658506665" sldId="1376"/>
        </pc:sldMkLst>
        <pc:spChg chg="add mod">
          <ac:chgData name="Fatima Azzahra" userId="039cf420-53de-473d-b2df-bb8e2c655e31" providerId="ADAL" clId="{72DB0070-027A-466D-ACBB-7216209F30C2}" dt="2024-08-09T15:51:28.321" v="2738" actId="2711"/>
          <ac:spMkLst>
            <pc:docMk/>
            <pc:sldMk cId="1658506665" sldId="1376"/>
            <ac:spMk id="2" creationId="{62376495-FA38-BDE4-2E43-1E0F5ADBB6D1}"/>
          </ac:spMkLst>
        </pc:spChg>
        <pc:spChg chg="add del mod">
          <ac:chgData name="Fatima Azzahra" userId="039cf420-53de-473d-b2df-bb8e2c655e31" providerId="ADAL" clId="{72DB0070-027A-466D-ACBB-7216209F30C2}" dt="2024-08-02T07:03:01.744" v="1056" actId="478"/>
          <ac:spMkLst>
            <pc:docMk/>
            <pc:sldMk cId="1658506665" sldId="1376"/>
            <ac:spMk id="2" creationId="{D9443348-4B09-10A8-503C-0CB4B223A80A}"/>
          </ac:spMkLst>
        </pc:spChg>
        <pc:spChg chg="del mod">
          <ac:chgData name="Fatima Azzahra" userId="039cf420-53de-473d-b2df-bb8e2c655e31" providerId="ADAL" clId="{72DB0070-027A-466D-ACBB-7216209F30C2}" dt="2024-08-05T08:23:09.829" v="1680" actId="478"/>
          <ac:spMkLst>
            <pc:docMk/>
            <pc:sldMk cId="1658506665" sldId="1376"/>
            <ac:spMk id="3" creationId="{B9F612D7-1B50-0731-41B3-8ADD4174FCFA}"/>
          </ac:spMkLst>
        </pc:spChg>
        <pc:spChg chg="add mod">
          <ac:chgData name="Fatima Azzahra" userId="039cf420-53de-473d-b2df-bb8e2c655e31" providerId="ADAL" clId="{72DB0070-027A-466D-ACBB-7216209F30C2}" dt="2024-08-09T15:51:44.811" v="2741" actId="1076"/>
          <ac:spMkLst>
            <pc:docMk/>
            <pc:sldMk cId="1658506665" sldId="1376"/>
            <ac:spMk id="4" creationId="{0BA1FC26-3623-6F1C-3440-CEAED1F3FCF3}"/>
          </ac:spMkLst>
        </pc:spChg>
        <pc:spChg chg="del mod">
          <ac:chgData name="Fatima Azzahra" userId="039cf420-53de-473d-b2df-bb8e2c655e31" providerId="ADAL" clId="{72DB0070-027A-466D-ACBB-7216209F30C2}" dt="2024-08-02T07:03:00.242" v="1055" actId="478"/>
          <ac:spMkLst>
            <pc:docMk/>
            <pc:sldMk cId="1658506665" sldId="1376"/>
            <ac:spMk id="5" creationId="{366D216B-C1ED-5162-475A-5C4E3AE5625A}"/>
          </ac:spMkLst>
        </pc:spChg>
        <pc:spChg chg="mod">
          <ac:chgData name="Fatima Azzahra" userId="039cf420-53de-473d-b2df-bb8e2c655e31" providerId="ADAL" clId="{72DB0070-027A-466D-ACBB-7216209F30C2}" dt="2024-08-05T08:23:07.218" v="1679" actId="20577"/>
          <ac:spMkLst>
            <pc:docMk/>
            <pc:sldMk cId="1658506665" sldId="1376"/>
            <ac:spMk id="146434" creationId="{00000000-0000-0000-0000-000000000000}"/>
          </ac:spMkLst>
        </pc:spChg>
      </pc:sldChg>
      <pc:sldChg chg="addSp delSp modSp add mod">
        <pc:chgData name="Fatima Azzahra" userId="039cf420-53de-473d-b2df-bb8e2c655e31" providerId="ADAL" clId="{72DB0070-027A-466D-ACBB-7216209F30C2}" dt="2024-08-09T15:52:06.571" v="2746" actId="1076"/>
        <pc:sldMkLst>
          <pc:docMk/>
          <pc:sldMk cId="3708278651" sldId="1377"/>
        </pc:sldMkLst>
        <pc:spChg chg="add mod">
          <ac:chgData name="Fatima Azzahra" userId="039cf420-53de-473d-b2df-bb8e2c655e31" providerId="ADAL" clId="{72DB0070-027A-466D-ACBB-7216209F30C2}" dt="2024-08-09T15:51:52.871" v="2743" actId="1076"/>
          <ac:spMkLst>
            <pc:docMk/>
            <pc:sldMk cId="3708278651" sldId="1377"/>
            <ac:spMk id="2" creationId="{1F7866B9-D27C-82EB-64E0-FDB22FFD5FA8}"/>
          </ac:spMkLst>
        </pc:spChg>
        <pc:spChg chg="del">
          <ac:chgData name="Fatima Azzahra" userId="039cf420-53de-473d-b2df-bb8e2c655e31" providerId="ADAL" clId="{72DB0070-027A-466D-ACBB-7216209F30C2}" dt="2024-08-02T07:03:06.001" v="1058" actId="478"/>
          <ac:spMkLst>
            <pc:docMk/>
            <pc:sldMk cId="3708278651" sldId="1377"/>
            <ac:spMk id="2" creationId="{D9443348-4B09-10A8-503C-0CB4B223A80A}"/>
          </ac:spMkLst>
        </pc:spChg>
        <pc:spChg chg="add mod">
          <ac:chgData name="Fatima Azzahra" userId="039cf420-53de-473d-b2df-bb8e2c655e31" providerId="ADAL" clId="{72DB0070-027A-466D-ACBB-7216209F30C2}" dt="2024-08-09T15:52:06.571" v="2746" actId="1076"/>
          <ac:spMkLst>
            <pc:docMk/>
            <pc:sldMk cId="3708278651" sldId="1377"/>
            <ac:spMk id="3" creationId="{0F9E6C06-6513-9959-7C38-A076F653EE19}"/>
          </ac:spMkLst>
        </pc:spChg>
        <pc:spChg chg="del">
          <ac:chgData name="Fatima Azzahra" userId="039cf420-53de-473d-b2df-bb8e2c655e31" providerId="ADAL" clId="{72DB0070-027A-466D-ACBB-7216209F30C2}" dt="2024-08-02T07:03:04.338" v="1057" actId="478"/>
          <ac:spMkLst>
            <pc:docMk/>
            <pc:sldMk cId="3708278651" sldId="1377"/>
            <ac:spMk id="3" creationId="{B9F612D7-1B50-0731-41B3-8ADD4174FCFA}"/>
          </ac:spMkLst>
        </pc:spChg>
        <pc:spChg chg="del mod">
          <ac:chgData name="Fatima Azzahra" userId="039cf420-53de-473d-b2df-bb8e2c655e31" providerId="ADAL" clId="{72DB0070-027A-466D-ACBB-7216209F30C2}" dt="2024-08-05T08:23:29.701" v="1700" actId="478"/>
          <ac:spMkLst>
            <pc:docMk/>
            <pc:sldMk cId="3708278651" sldId="1377"/>
            <ac:spMk id="5" creationId="{366D216B-C1ED-5162-475A-5C4E3AE5625A}"/>
          </ac:spMkLst>
        </pc:spChg>
        <pc:spChg chg="mod">
          <ac:chgData name="Fatima Azzahra" userId="039cf420-53de-473d-b2df-bb8e2c655e31" providerId="ADAL" clId="{72DB0070-027A-466D-ACBB-7216209F30C2}" dt="2024-08-05T08:23:27.629" v="1699" actId="20577"/>
          <ac:spMkLst>
            <pc:docMk/>
            <pc:sldMk cId="3708278651" sldId="1377"/>
            <ac:spMk id="146434" creationId="{00000000-0000-0000-0000-000000000000}"/>
          </ac:spMkLst>
        </pc:spChg>
      </pc:sldChg>
      <pc:sldChg chg="delSp modSp add del mod">
        <pc:chgData name="Fatima Azzahra" userId="039cf420-53de-473d-b2df-bb8e2c655e31" providerId="ADAL" clId="{72DB0070-027A-466D-ACBB-7216209F30C2}" dt="2024-08-09T15:52:31.031" v="2748" actId="47"/>
        <pc:sldMkLst>
          <pc:docMk/>
          <pc:sldMk cId="2119243927" sldId="1378"/>
        </pc:sldMkLst>
        <pc:spChg chg="del mod">
          <ac:chgData name="Fatima Azzahra" userId="039cf420-53de-473d-b2df-bb8e2c655e31" providerId="ADAL" clId="{72DB0070-027A-466D-ACBB-7216209F30C2}" dt="2024-08-05T08:26:53.273" v="1873" actId="478"/>
          <ac:spMkLst>
            <pc:docMk/>
            <pc:sldMk cId="2119243927" sldId="1378"/>
            <ac:spMk id="2" creationId="{D9443348-4B09-10A8-503C-0CB4B223A80A}"/>
          </ac:spMkLst>
        </pc:spChg>
        <pc:spChg chg="del">
          <ac:chgData name="Fatima Azzahra" userId="039cf420-53de-473d-b2df-bb8e2c655e31" providerId="ADAL" clId="{72DB0070-027A-466D-ACBB-7216209F30C2}" dt="2024-08-02T07:03:11.426" v="1059" actId="478"/>
          <ac:spMkLst>
            <pc:docMk/>
            <pc:sldMk cId="2119243927" sldId="1378"/>
            <ac:spMk id="3" creationId="{B9F612D7-1B50-0731-41B3-8ADD4174FCFA}"/>
          </ac:spMkLst>
        </pc:spChg>
        <pc:spChg chg="del">
          <ac:chgData name="Fatima Azzahra" userId="039cf420-53de-473d-b2df-bb8e2c655e31" providerId="ADAL" clId="{72DB0070-027A-466D-ACBB-7216209F30C2}" dt="2024-08-02T07:03:13.178" v="1060" actId="478"/>
          <ac:spMkLst>
            <pc:docMk/>
            <pc:sldMk cId="2119243927" sldId="1378"/>
            <ac:spMk id="5" creationId="{366D216B-C1ED-5162-475A-5C4E3AE5625A}"/>
          </ac:spMkLst>
        </pc:spChg>
        <pc:spChg chg="mod">
          <ac:chgData name="Fatima Azzahra" userId="039cf420-53de-473d-b2df-bb8e2c655e31" providerId="ADAL" clId="{72DB0070-027A-466D-ACBB-7216209F30C2}" dt="2024-08-05T08:26:49.858" v="1872" actId="20577"/>
          <ac:spMkLst>
            <pc:docMk/>
            <pc:sldMk cId="2119243927" sldId="1378"/>
            <ac:spMk id="146434" creationId="{00000000-0000-0000-0000-000000000000}"/>
          </ac:spMkLst>
        </pc:spChg>
      </pc:sldChg>
      <pc:sldChg chg="addSp delSp modSp add del mod">
        <pc:chgData name="Fatima Azzahra" userId="039cf420-53de-473d-b2df-bb8e2c655e31" providerId="ADAL" clId="{72DB0070-027A-466D-ACBB-7216209F30C2}" dt="2024-08-12T07:15:36.586" v="2947" actId="47"/>
        <pc:sldMkLst>
          <pc:docMk/>
          <pc:sldMk cId="2075367413" sldId="1379"/>
        </pc:sldMkLst>
        <pc:spChg chg="mod">
          <ac:chgData name="Fatima Azzahra" userId="039cf420-53de-473d-b2df-bb8e2c655e31" providerId="ADAL" clId="{72DB0070-027A-466D-ACBB-7216209F30C2}" dt="2024-08-05T08:29:59.798" v="2029" actId="1076"/>
          <ac:spMkLst>
            <pc:docMk/>
            <pc:sldMk cId="2075367413" sldId="1379"/>
            <ac:spMk id="2" creationId="{7C1E0009-649E-657C-1AB1-D5D3679BB1EE}"/>
          </ac:spMkLst>
        </pc:spChg>
        <pc:spChg chg="del">
          <ac:chgData name="Fatima Azzahra" userId="039cf420-53de-473d-b2df-bb8e2c655e31" providerId="ADAL" clId="{72DB0070-027A-466D-ACBB-7216209F30C2}" dt="2024-08-02T07:05:14.185" v="1065" actId="478"/>
          <ac:spMkLst>
            <pc:docMk/>
            <pc:sldMk cId="2075367413" sldId="1379"/>
            <ac:spMk id="3" creationId="{3B528A6F-A0A3-DFDC-DA09-852D93F1013F}"/>
          </ac:spMkLst>
        </pc:spChg>
        <pc:spChg chg="add mod">
          <ac:chgData name="Fatima Azzahra" userId="039cf420-53de-473d-b2df-bb8e2c655e31" providerId="ADAL" clId="{72DB0070-027A-466D-ACBB-7216209F30C2}" dt="2024-08-05T08:31:08.030" v="2066" actId="20577"/>
          <ac:spMkLst>
            <pc:docMk/>
            <pc:sldMk cId="2075367413" sldId="1379"/>
            <ac:spMk id="3" creationId="{E9B34C50-9161-C847-0AD9-D7A4822E88FA}"/>
          </ac:spMkLst>
        </pc:spChg>
        <pc:spChg chg="del">
          <ac:chgData name="Fatima Azzahra" userId="039cf420-53de-473d-b2df-bb8e2c655e31" providerId="ADAL" clId="{72DB0070-027A-466D-ACBB-7216209F30C2}" dt="2024-08-02T07:05:16.640" v="1066" actId="478"/>
          <ac:spMkLst>
            <pc:docMk/>
            <pc:sldMk cId="2075367413" sldId="1379"/>
            <ac:spMk id="4" creationId="{8ED9C5AC-A6CE-F38D-0C31-715030BC5413}"/>
          </ac:spMkLst>
        </pc:spChg>
      </pc:sldChg>
      <pc:sldChg chg="del">
        <pc:chgData name="Fatima Azzahra" userId="039cf420-53de-473d-b2df-bb8e2c655e31" providerId="ADAL" clId="{72DB0070-027A-466D-ACBB-7216209F30C2}" dt="2024-08-09T15:21:26.405" v="2487" actId="47"/>
        <pc:sldMkLst>
          <pc:docMk/>
          <pc:sldMk cId="994934783" sldId="1380"/>
        </pc:sldMkLst>
      </pc:sldChg>
      <pc:sldChg chg="modSp mod">
        <pc:chgData name="Fatima Azzahra" userId="039cf420-53de-473d-b2df-bb8e2c655e31" providerId="ADAL" clId="{72DB0070-027A-466D-ACBB-7216209F30C2}" dt="2024-08-09T15:52:40.331" v="2749" actId="1076"/>
        <pc:sldMkLst>
          <pc:docMk/>
          <pc:sldMk cId="570774530" sldId="1381"/>
        </pc:sldMkLst>
        <pc:spChg chg="mod">
          <ac:chgData name="Fatima Azzahra" userId="039cf420-53de-473d-b2df-bb8e2c655e31" providerId="ADAL" clId="{72DB0070-027A-466D-ACBB-7216209F30C2}" dt="2024-08-09T15:52:40.331" v="2749" actId="1076"/>
          <ac:spMkLst>
            <pc:docMk/>
            <pc:sldMk cId="570774530" sldId="1381"/>
            <ac:spMk id="3" creationId="{B6803229-8D2F-CE4F-A615-FF4EE53564D1}"/>
          </ac:spMkLst>
        </pc:spChg>
      </pc:sldChg>
      <pc:sldChg chg="addSp delSp modSp add mod ord">
        <pc:chgData name="Fatima Azzahra" userId="039cf420-53de-473d-b2df-bb8e2c655e31" providerId="ADAL" clId="{72DB0070-027A-466D-ACBB-7216209F30C2}" dt="2024-08-09T15:04:11.577" v="2486" actId="1076"/>
        <pc:sldMkLst>
          <pc:docMk/>
          <pc:sldMk cId="4114105415" sldId="1382"/>
        </pc:sldMkLst>
        <pc:spChg chg="del">
          <ac:chgData name="Fatima Azzahra" userId="039cf420-53de-473d-b2df-bb8e2c655e31" providerId="ADAL" clId="{72DB0070-027A-466D-ACBB-7216209F30C2}" dt="2024-08-09T14:59:25.622" v="2098" actId="478"/>
          <ac:spMkLst>
            <pc:docMk/>
            <pc:sldMk cId="4114105415" sldId="1382"/>
            <ac:spMk id="2" creationId="{00000000-0000-0000-0000-000000000000}"/>
          </ac:spMkLst>
        </pc:spChg>
        <pc:spChg chg="mod">
          <ac:chgData name="Fatima Azzahra" userId="039cf420-53de-473d-b2df-bb8e2c655e31" providerId="ADAL" clId="{72DB0070-027A-466D-ACBB-7216209F30C2}" dt="2024-08-09T14:59:41.813" v="2102" actId="14100"/>
          <ac:spMkLst>
            <pc:docMk/>
            <pc:sldMk cId="4114105415" sldId="1382"/>
            <ac:spMk id="3" creationId="{00000000-0000-0000-0000-000000000000}"/>
          </ac:spMkLst>
        </pc:spChg>
        <pc:spChg chg="del">
          <ac:chgData name="Fatima Azzahra" userId="039cf420-53de-473d-b2df-bb8e2c655e31" providerId="ADAL" clId="{72DB0070-027A-466D-ACBB-7216209F30C2}" dt="2024-08-09T14:59:33.548" v="2101" actId="478"/>
          <ac:spMkLst>
            <pc:docMk/>
            <pc:sldMk cId="4114105415" sldId="1382"/>
            <ac:spMk id="4" creationId="{A02F17D8-D75B-7D1F-5FB8-53EBDF73A2C2}"/>
          </ac:spMkLst>
        </pc:spChg>
        <pc:spChg chg="add del mod">
          <ac:chgData name="Fatima Azzahra" userId="039cf420-53de-473d-b2df-bb8e2c655e31" providerId="ADAL" clId="{72DB0070-027A-466D-ACBB-7216209F30C2}" dt="2024-08-09T14:59:49.893" v="2104" actId="478"/>
          <ac:spMkLst>
            <pc:docMk/>
            <pc:sldMk cId="4114105415" sldId="1382"/>
            <ac:spMk id="6" creationId="{69710E60-E120-6E7A-4DE4-74BCD07D96A3}"/>
          </ac:spMkLst>
        </pc:spChg>
        <pc:graphicFrameChg chg="add mod modGraphic">
          <ac:chgData name="Fatima Azzahra" userId="039cf420-53de-473d-b2df-bb8e2c655e31" providerId="ADAL" clId="{72DB0070-027A-466D-ACBB-7216209F30C2}" dt="2024-08-09T15:04:11.577" v="2486" actId="1076"/>
          <ac:graphicFrameMkLst>
            <pc:docMk/>
            <pc:sldMk cId="4114105415" sldId="1382"/>
            <ac:graphicFrameMk id="7" creationId="{E359B672-9A4A-CCF8-C3A1-78328BA86DAD}"/>
          </ac:graphicFrameMkLst>
        </pc:graphicFrameChg>
        <pc:picChg chg="del">
          <ac:chgData name="Fatima Azzahra" userId="039cf420-53de-473d-b2df-bb8e2c655e31" providerId="ADAL" clId="{72DB0070-027A-466D-ACBB-7216209F30C2}" dt="2024-08-09T14:59:29.491" v="2099" actId="478"/>
          <ac:picMkLst>
            <pc:docMk/>
            <pc:sldMk cId="4114105415" sldId="1382"/>
            <ac:picMk id="1026" creationId="{7B5FDF4E-AB0E-438E-A6BA-2C90DF754F80}"/>
          </ac:picMkLst>
        </pc:picChg>
      </pc:sldChg>
      <pc:sldChg chg="add">
        <pc:chgData name="Fatima Azzahra" userId="039cf420-53de-473d-b2df-bb8e2c655e31" providerId="ADAL" clId="{72DB0070-027A-466D-ACBB-7216209F30C2}" dt="2024-08-12T07:15:33.056" v="2946"/>
        <pc:sldMkLst>
          <pc:docMk/>
          <pc:sldMk cId="2752079043" sldId="1385"/>
        </pc:sldMkLst>
      </pc:sldChg>
      <pc:sldChg chg="add">
        <pc:chgData name="Fatima Azzahra" userId="039cf420-53de-473d-b2df-bb8e2c655e31" providerId="ADAL" clId="{72DB0070-027A-466D-ACBB-7216209F30C2}" dt="2024-08-12T07:15:33.056" v="2946"/>
        <pc:sldMkLst>
          <pc:docMk/>
          <pc:sldMk cId="3658881586" sldId="1389"/>
        </pc:sldMkLst>
      </pc:sldChg>
      <pc:sldChg chg="add">
        <pc:chgData name="Fatima Azzahra" userId="039cf420-53de-473d-b2df-bb8e2c655e31" providerId="ADAL" clId="{72DB0070-027A-466D-ACBB-7216209F30C2}" dt="2024-08-12T07:15:33.056" v="2946"/>
        <pc:sldMkLst>
          <pc:docMk/>
          <pc:sldMk cId="1420299244" sldId="1402"/>
        </pc:sldMkLst>
      </pc:sldChg>
      <pc:sldChg chg="add">
        <pc:chgData name="Fatima Azzahra" userId="039cf420-53de-473d-b2df-bb8e2c655e31" providerId="ADAL" clId="{72DB0070-027A-466D-ACBB-7216209F30C2}" dt="2024-08-12T07:15:33.056" v="2946"/>
        <pc:sldMkLst>
          <pc:docMk/>
          <pc:sldMk cId="3964101943" sldId="1403"/>
        </pc:sldMkLst>
      </pc:sldChg>
      <pc:sldChg chg="add">
        <pc:chgData name="Fatima Azzahra" userId="039cf420-53de-473d-b2df-bb8e2c655e31" providerId="ADAL" clId="{72DB0070-027A-466D-ACBB-7216209F30C2}" dt="2024-08-09T15:52:29.446" v="2747"/>
        <pc:sldMkLst>
          <pc:docMk/>
          <pc:sldMk cId="632812643" sldId="1408"/>
        </pc:sldMkLst>
      </pc:sldChg>
      <pc:sldChg chg="addSp delSp modSp add mod setBg">
        <pc:chgData name="Fatima Azzahra" userId="039cf420-53de-473d-b2df-bb8e2c655e31" providerId="ADAL" clId="{72DB0070-027A-466D-ACBB-7216209F30C2}" dt="2024-08-09T16:02:23.741" v="2860" actId="1076"/>
        <pc:sldMkLst>
          <pc:docMk/>
          <pc:sldMk cId="1892622730" sldId="1409"/>
        </pc:sldMkLst>
        <pc:spChg chg="del">
          <ac:chgData name="Fatima Azzahra" userId="039cf420-53de-473d-b2df-bb8e2c655e31" providerId="ADAL" clId="{72DB0070-027A-466D-ACBB-7216209F30C2}" dt="2024-08-09T15:56:18.301" v="2784" actId="478"/>
          <ac:spMkLst>
            <pc:docMk/>
            <pc:sldMk cId="1892622730" sldId="1409"/>
            <ac:spMk id="2" creationId="{32C1C5B5-76B8-B9CB-DA06-55A4266623A2}"/>
          </ac:spMkLst>
        </pc:spChg>
        <pc:spChg chg="del">
          <ac:chgData name="Fatima Azzahra" userId="039cf420-53de-473d-b2df-bb8e2c655e31" providerId="ADAL" clId="{72DB0070-027A-466D-ACBB-7216209F30C2}" dt="2024-08-09T15:56:16.381" v="2783" actId="478"/>
          <ac:spMkLst>
            <pc:docMk/>
            <pc:sldMk cId="1892622730" sldId="1409"/>
            <ac:spMk id="7" creationId="{188012F5-F7A9-0151-0A2B-B6745EF4E995}"/>
          </ac:spMkLst>
        </pc:spChg>
        <pc:spChg chg="mod">
          <ac:chgData name="Fatima Azzahra" userId="039cf420-53de-473d-b2df-bb8e2c655e31" providerId="ADAL" clId="{72DB0070-027A-466D-ACBB-7216209F30C2}" dt="2024-08-09T16:02:23.741" v="2860" actId="1076"/>
          <ac:spMkLst>
            <pc:docMk/>
            <pc:sldMk cId="1892622730" sldId="1409"/>
            <ac:spMk id="146434" creationId="{00000000-0000-0000-0000-000000000000}"/>
          </ac:spMkLst>
        </pc:spChg>
        <pc:spChg chg="add del">
          <ac:chgData name="Fatima Azzahra" userId="039cf420-53de-473d-b2df-bb8e2c655e31" providerId="ADAL" clId="{72DB0070-027A-466D-ACBB-7216209F30C2}" dt="2024-08-09T16:00:01.514" v="2839" actId="26606"/>
          <ac:spMkLst>
            <pc:docMk/>
            <pc:sldMk cId="1892622730" sldId="1409"/>
            <ac:spMk id="146439" creationId="{A4AC5506-6312-4701-8D3C-40187889A947}"/>
          </ac:spMkLst>
        </pc:spChg>
        <pc:graphicFrameChg chg="add mod modGraphic">
          <ac:chgData name="Fatima Azzahra" userId="039cf420-53de-473d-b2df-bb8e2c655e31" providerId="ADAL" clId="{72DB0070-027A-466D-ACBB-7216209F30C2}" dt="2024-08-09T16:00:01.514" v="2839" actId="26606"/>
          <ac:graphicFrameMkLst>
            <pc:docMk/>
            <pc:sldMk cId="1892622730" sldId="1409"/>
            <ac:graphicFrameMk id="3" creationId="{FC475CBD-DB28-684C-73A1-60842DEC9BD5}"/>
          </ac:graphicFrameMkLst>
        </pc:graphicFrameChg>
        <pc:graphicFrameChg chg="add mod">
          <ac:chgData name="Fatima Azzahra" userId="039cf420-53de-473d-b2df-bb8e2c655e31" providerId="ADAL" clId="{72DB0070-027A-466D-ACBB-7216209F30C2}" dt="2024-08-09T16:00:05.151" v="2840"/>
          <ac:graphicFrameMkLst>
            <pc:docMk/>
            <pc:sldMk cId="1892622730" sldId="1409"/>
            <ac:graphicFrameMk id="5" creationId="{3812ACC7-1C2A-D218-DF5E-59038AF4DB31}"/>
          </ac:graphicFrameMkLst>
        </pc:graphicFrameChg>
        <pc:graphicFrameChg chg="add del mod modGraphic">
          <ac:chgData name="Fatima Azzahra" userId="039cf420-53de-473d-b2df-bb8e2c655e31" providerId="ADAL" clId="{72DB0070-027A-466D-ACBB-7216209F30C2}" dt="2024-08-09T16:00:59.901" v="2851" actId="478"/>
          <ac:graphicFrameMkLst>
            <pc:docMk/>
            <pc:sldMk cId="1892622730" sldId="1409"/>
            <ac:graphicFrameMk id="8" creationId="{963204F4-BAD0-C4A8-A432-A12199EEED3A}"/>
          </ac:graphicFrameMkLst>
        </pc:graphicFrameChg>
        <pc:picChg chg="del">
          <ac:chgData name="Fatima Azzahra" userId="039cf420-53de-473d-b2df-bb8e2c655e31" providerId="ADAL" clId="{72DB0070-027A-466D-ACBB-7216209F30C2}" dt="2024-08-09T15:56:14.911" v="2781" actId="478"/>
          <ac:picMkLst>
            <pc:docMk/>
            <pc:sldMk cId="1892622730" sldId="1409"/>
            <ac:picMk id="4" creationId="{7D4A7CE2-4A52-391A-D6B0-E2DED795CDF2}"/>
          </ac:picMkLst>
        </pc:picChg>
        <pc:picChg chg="del">
          <ac:chgData name="Fatima Azzahra" userId="039cf420-53de-473d-b2df-bb8e2c655e31" providerId="ADAL" clId="{72DB0070-027A-466D-ACBB-7216209F30C2}" dt="2024-08-09T15:56:15.726" v="2782" actId="478"/>
          <ac:picMkLst>
            <pc:docMk/>
            <pc:sldMk cId="1892622730" sldId="1409"/>
            <ac:picMk id="6" creationId="{7F5D08B8-52F7-0BCB-5B9B-2EF22AD69152}"/>
          </ac:picMkLst>
        </pc:picChg>
        <pc:picChg chg="add del mod">
          <ac:chgData name="Fatima Azzahra" userId="039cf420-53de-473d-b2df-bb8e2c655e31" providerId="ADAL" clId="{72DB0070-027A-466D-ACBB-7216209F30C2}" dt="2024-08-09T16:01:49.376" v="2855" actId="478"/>
          <ac:picMkLst>
            <pc:docMk/>
            <pc:sldMk cId="1892622730" sldId="1409"/>
            <ac:picMk id="10" creationId="{CC10E0B7-D082-B6DD-DDE9-A9496B3D1E11}"/>
          </ac:picMkLst>
        </pc:picChg>
        <pc:picChg chg="add mod">
          <ac:chgData name="Fatima Azzahra" userId="039cf420-53de-473d-b2df-bb8e2c655e31" providerId="ADAL" clId="{72DB0070-027A-466D-ACBB-7216209F30C2}" dt="2024-08-09T16:02:07.454" v="2858" actId="1076"/>
          <ac:picMkLst>
            <pc:docMk/>
            <pc:sldMk cId="1892622730" sldId="1409"/>
            <ac:picMk id="12" creationId="{F088852A-4F02-8E9E-02B3-47FD5DFA665B}"/>
          </ac:picMkLst>
        </pc:picChg>
      </pc:sldChg>
      <pc:sldChg chg="add">
        <pc:chgData name="Fatima Azzahra" userId="039cf420-53de-473d-b2df-bb8e2c655e31" providerId="ADAL" clId="{72DB0070-027A-466D-ACBB-7216209F30C2}" dt="2024-08-09T16:09:02.825" v="2910"/>
        <pc:sldMkLst>
          <pc:docMk/>
          <pc:sldMk cId="836757755" sldId="1410"/>
        </pc:sldMkLst>
      </pc:sldChg>
      <pc:sldChg chg="add">
        <pc:chgData name="Fatima Azzahra" userId="039cf420-53de-473d-b2df-bb8e2c655e31" providerId="ADAL" clId="{72DB0070-027A-466D-ACBB-7216209F30C2}" dt="2024-08-12T07:15:33.056" v="2946"/>
        <pc:sldMkLst>
          <pc:docMk/>
          <pc:sldMk cId="3996273748" sldId="1411"/>
        </pc:sldMkLst>
      </pc:sldChg>
      <pc:sldChg chg="add">
        <pc:chgData name="Fatima Azzahra" userId="039cf420-53de-473d-b2df-bb8e2c655e31" providerId="ADAL" clId="{72DB0070-027A-466D-ACBB-7216209F30C2}" dt="2024-08-12T07:15:33.056" v="2946"/>
        <pc:sldMkLst>
          <pc:docMk/>
          <pc:sldMk cId="1234639521" sldId="1412"/>
        </pc:sldMkLst>
      </pc:sldChg>
      <pc:sldChg chg="add">
        <pc:chgData name="Fatima Azzahra" userId="039cf420-53de-473d-b2df-bb8e2c655e31" providerId="ADAL" clId="{72DB0070-027A-466D-ACBB-7216209F30C2}" dt="2024-08-12T07:15:33.056" v="2946"/>
        <pc:sldMkLst>
          <pc:docMk/>
          <pc:sldMk cId="4164284532" sldId="1413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mci.sharepoint.com/sites/YuzuMCIAMSInsDiv/AMC/WGA/11.%20World%20Glaucoma%20Week%20(WGW)/WGW-overview%202008-202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Kugler%20Pub%20Dropbox\Simon%20Bakker\Journals\International%20Glaucoma%20Review\Correspondentie\Web\IGR_stats_source_vOct-202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imon%20Bakker\Kugler%20Pub%20Dropbox\Simon%20Bakker\Journals\International%20Glaucoma%20Review\Correspondentie\Web\IGR_stats_source_vOct-202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  <a:ea typeface="+mn-ea"/>
                <a:cs typeface="+mn-cs"/>
              </a:defRPr>
            </a:pPr>
            <a:r>
              <a:rPr lang="en-US"/>
              <a:t># Activities on map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ource Sans Pro" panose="020B0503030403020204" pitchFamily="34" charset="0"/>
              <a:ea typeface="+mn-ea"/>
              <a:cs typeface="+mn-cs"/>
            </a:defRPr>
          </a:pPr>
          <a:endParaRPr lang="en-NL"/>
        </a:p>
      </c:txPr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# Activities on map</c:v>
                </c:pt>
              </c:strCache>
            </c:strRef>
          </c:tx>
          <c:spPr>
            <a:solidFill>
              <a:srgbClr val="00A54E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3.1011287282103915E-2"/>
                  <c:y val="-0.130044952546589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732-47D2-A310-F2C1BBC955C8}"/>
                </c:ext>
              </c:extLst>
            </c:dLbl>
            <c:dLbl>
              <c:idx val="1"/>
              <c:layout>
                <c:manualLayout>
                  <c:x val="0"/>
                  <c:y val="-0.153386354285720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732-47D2-A310-F2C1BBC955C8}"/>
                </c:ext>
              </c:extLst>
            </c:dLbl>
            <c:dLbl>
              <c:idx val="2"/>
              <c:layout>
                <c:manualLayout>
                  <c:x val="0"/>
                  <c:y val="-0.173393270062118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732-47D2-A310-F2C1BBC955C8}"/>
                </c:ext>
              </c:extLst>
            </c:dLbl>
            <c:dLbl>
              <c:idx val="3"/>
              <c:layout>
                <c:manualLayout>
                  <c:x val="2.3854836370849164E-3"/>
                  <c:y val="-0.256755419130444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732-47D2-A310-F2C1BBC955C8}"/>
                </c:ext>
              </c:extLst>
            </c:dLbl>
            <c:dLbl>
              <c:idx val="4"/>
              <c:layout>
                <c:manualLayout>
                  <c:x val="-3.3396770919188655E-2"/>
                  <c:y val="-0.2534209331677118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bg1"/>
                      </a:solidFill>
                      <a:latin typeface="Source Sans Pro" panose="020B0503030403020204" pitchFamily="34" charset="0"/>
                      <a:ea typeface="+mn-ea"/>
                      <a:cs typeface="+mn-cs"/>
                    </a:defRPr>
                  </a:pPr>
                  <a:endParaRPr lang="en-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732-47D2-A310-F2C1BBC955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Source Sans Pro" panose="020B0503030403020204" pitchFamily="34" charset="0"/>
                    <a:ea typeface="+mn-ea"/>
                    <a:cs typeface="+mn-cs"/>
                  </a:defRPr>
                </a:pPr>
                <a:endParaRPr lang="en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Blad1!$A$2:$A$18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  <c:extLst/>
            </c:numRef>
          </c:cat>
          <c:val>
            <c:numRef>
              <c:f>Blad1!$B$2:$B$18</c:f>
              <c:numCache>
                <c:formatCode>General</c:formatCode>
                <c:ptCount val="5"/>
                <c:pt idx="0">
                  <c:v>399</c:v>
                </c:pt>
                <c:pt idx="1">
                  <c:v>494</c:v>
                </c:pt>
                <c:pt idx="2">
                  <c:v>554</c:v>
                </c:pt>
                <c:pt idx="3">
                  <c:v>600</c:v>
                </c:pt>
                <c:pt idx="4">
                  <c:v>686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1732-47D2-A310-F2C1BBC955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5599448"/>
        <c:axId val="135191976"/>
      </c:areaChart>
      <c:catAx>
        <c:axId val="195599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  <a:ea typeface="+mn-ea"/>
                <a:cs typeface="+mn-cs"/>
              </a:defRPr>
            </a:pPr>
            <a:endParaRPr lang="en-NL"/>
          </a:p>
        </c:txPr>
        <c:crossAx val="135191976"/>
        <c:crosses val="autoZero"/>
        <c:auto val="1"/>
        <c:lblAlgn val="ctr"/>
        <c:lblOffset val="100"/>
        <c:noMultiLvlLbl val="0"/>
      </c:catAx>
      <c:valAx>
        <c:axId val="135191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  <a:ea typeface="+mn-ea"/>
                <a:cs typeface="+mn-cs"/>
              </a:defRPr>
            </a:pPr>
            <a:endParaRPr lang="en-NL"/>
          </a:p>
        </c:txPr>
        <c:crossAx val="1955994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Source Sans Pro" panose="020B0503030403020204" pitchFamily="34" charset="0"/>
        </a:defRPr>
      </a:pPr>
      <a:endParaRPr lang="en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Abstracts Reviewed Per Issue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en-N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Abstracts!$B$1</c:f>
              <c:strCache>
                <c:ptCount val="1"/>
                <c:pt idx="0">
                  <c:v>AantalVanAbID</c:v>
                </c:pt>
              </c:strCache>
            </c:strRef>
          </c:tx>
          <c:spPr>
            <a:ln w="34925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1"/>
              </a:outerShdw>
            </a:effectLst>
          </c:spPr>
          <c:marker>
            <c:symbol val="none"/>
          </c:marker>
          <c:trendline>
            <c:spPr>
              <a:ln w="28575" cap="rnd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trendlineType val="linear"/>
            <c:dispRSqr val="0"/>
            <c:dispEq val="0"/>
          </c:trendline>
          <c:trendline>
            <c:spPr>
              <a:ln w="28575" cap="rnd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trendlineType val="linear"/>
            <c:dispRSqr val="0"/>
            <c:dispEq val="0"/>
          </c:trendline>
          <c:cat>
            <c:strRef>
              <c:f>Abstracts!$A$2:$A$87</c:f>
              <c:strCache>
                <c:ptCount val="86"/>
                <c:pt idx="0">
                  <c:v>1-2</c:v>
                </c:pt>
                <c:pt idx="1">
                  <c:v>1-3</c:v>
                </c:pt>
                <c:pt idx="2">
                  <c:v>2-1</c:v>
                </c:pt>
                <c:pt idx="3">
                  <c:v>2-2</c:v>
                </c:pt>
                <c:pt idx="4">
                  <c:v>2-3</c:v>
                </c:pt>
                <c:pt idx="5">
                  <c:v>3-1</c:v>
                </c:pt>
                <c:pt idx="6">
                  <c:v>3-2</c:v>
                </c:pt>
                <c:pt idx="7">
                  <c:v>3-3</c:v>
                </c:pt>
                <c:pt idx="8">
                  <c:v>4-1</c:v>
                </c:pt>
                <c:pt idx="9">
                  <c:v>4-2</c:v>
                </c:pt>
                <c:pt idx="10">
                  <c:v>4-3</c:v>
                </c:pt>
                <c:pt idx="11">
                  <c:v>5-1</c:v>
                </c:pt>
                <c:pt idx="12">
                  <c:v>5-2</c:v>
                </c:pt>
                <c:pt idx="13">
                  <c:v>5-3</c:v>
                </c:pt>
                <c:pt idx="14">
                  <c:v>6-1</c:v>
                </c:pt>
                <c:pt idx="15">
                  <c:v>6-2</c:v>
                </c:pt>
                <c:pt idx="16">
                  <c:v>6-3</c:v>
                </c:pt>
                <c:pt idx="17">
                  <c:v>7-1</c:v>
                </c:pt>
                <c:pt idx="18">
                  <c:v>7-2</c:v>
                </c:pt>
                <c:pt idx="19">
                  <c:v>7-3</c:v>
                </c:pt>
                <c:pt idx="20">
                  <c:v>8-1</c:v>
                </c:pt>
                <c:pt idx="21">
                  <c:v>8-2</c:v>
                </c:pt>
                <c:pt idx="22">
                  <c:v>8-3</c:v>
                </c:pt>
                <c:pt idx="23">
                  <c:v>8-4</c:v>
                </c:pt>
                <c:pt idx="24">
                  <c:v>9-1</c:v>
                </c:pt>
                <c:pt idx="25">
                  <c:v>9-2</c:v>
                </c:pt>
                <c:pt idx="26">
                  <c:v>9-3</c:v>
                </c:pt>
                <c:pt idx="27">
                  <c:v>9-4</c:v>
                </c:pt>
                <c:pt idx="28">
                  <c:v>10-1</c:v>
                </c:pt>
                <c:pt idx="29">
                  <c:v>10-2</c:v>
                </c:pt>
                <c:pt idx="30">
                  <c:v>10-3</c:v>
                </c:pt>
                <c:pt idx="31">
                  <c:v>10-4</c:v>
                </c:pt>
                <c:pt idx="32">
                  <c:v>11-1</c:v>
                </c:pt>
                <c:pt idx="33">
                  <c:v>11-2</c:v>
                </c:pt>
                <c:pt idx="34">
                  <c:v>11-3</c:v>
                </c:pt>
                <c:pt idx="35">
                  <c:v>11-4</c:v>
                </c:pt>
                <c:pt idx="36">
                  <c:v>12-1</c:v>
                </c:pt>
                <c:pt idx="37">
                  <c:v>12-2</c:v>
                </c:pt>
                <c:pt idx="38">
                  <c:v>12-3</c:v>
                </c:pt>
                <c:pt idx="39">
                  <c:v>12-4</c:v>
                </c:pt>
                <c:pt idx="40">
                  <c:v>13-1</c:v>
                </c:pt>
                <c:pt idx="41">
                  <c:v>13-2</c:v>
                </c:pt>
                <c:pt idx="42">
                  <c:v>13-3</c:v>
                </c:pt>
                <c:pt idx="43">
                  <c:v>13-4</c:v>
                </c:pt>
                <c:pt idx="44">
                  <c:v>14-1</c:v>
                </c:pt>
                <c:pt idx="45">
                  <c:v>14-2</c:v>
                </c:pt>
                <c:pt idx="46">
                  <c:v>14-3</c:v>
                </c:pt>
                <c:pt idx="47">
                  <c:v>14-4</c:v>
                </c:pt>
                <c:pt idx="48">
                  <c:v>15-1</c:v>
                </c:pt>
                <c:pt idx="49">
                  <c:v>15-2</c:v>
                </c:pt>
                <c:pt idx="50">
                  <c:v>15-3</c:v>
                </c:pt>
                <c:pt idx="51">
                  <c:v>15-4</c:v>
                </c:pt>
                <c:pt idx="52">
                  <c:v>16-1</c:v>
                </c:pt>
                <c:pt idx="53">
                  <c:v>16-2</c:v>
                </c:pt>
                <c:pt idx="54">
                  <c:v>16-3</c:v>
                </c:pt>
                <c:pt idx="55">
                  <c:v>16-4</c:v>
                </c:pt>
                <c:pt idx="56">
                  <c:v>17-1</c:v>
                </c:pt>
                <c:pt idx="57">
                  <c:v>17-2</c:v>
                </c:pt>
                <c:pt idx="58">
                  <c:v>17-3</c:v>
                </c:pt>
                <c:pt idx="59">
                  <c:v>17-4</c:v>
                </c:pt>
                <c:pt idx="60">
                  <c:v>18-1</c:v>
                </c:pt>
                <c:pt idx="61">
                  <c:v>18-2</c:v>
                </c:pt>
                <c:pt idx="62">
                  <c:v>18-3</c:v>
                </c:pt>
                <c:pt idx="63">
                  <c:v>18-4</c:v>
                </c:pt>
                <c:pt idx="64">
                  <c:v>19-1</c:v>
                </c:pt>
                <c:pt idx="65">
                  <c:v>19-2</c:v>
                </c:pt>
                <c:pt idx="66">
                  <c:v>19-3</c:v>
                </c:pt>
                <c:pt idx="67">
                  <c:v>19-4</c:v>
                </c:pt>
                <c:pt idx="68">
                  <c:v>20-1</c:v>
                </c:pt>
                <c:pt idx="69">
                  <c:v>20-2</c:v>
                </c:pt>
                <c:pt idx="70">
                  <c:v>20-3</c:v>
                </c:pt>
                <c:pt idx="71">
                  <c:v>20-4</c:v>
                </c:pt>
                <c:pt idx="72">
                  <c:v>21-1</c:v>
                </c:pt>
                <c:pt idx="73">
                  <c:v>21-2</c:v>
                </c:pt>
                <c:pt idx="74">
                  <c:v>21-3</c:v>
                </c:pt>
                <c:pt idx="75">
                  <c:v>21-4</c:v>
                </c:pt>
                <c:pt idx="76">
                  <c:v>22-1</c:v>
                </c:pt>
                <c:pt idx="77">
                  <c:v>22-2</c:v>
                </c:pt>
                <c:pt idx="78">
                  <c:v>22-3</c:v>
                </c:pt>
                <c:pt idx="79">
                  <c:v>22-4</c:v>
                </c:pt>
                <c:pt idx="80">
                  <c:v>23-1</c:v>
                </c:pt>
                <c:pt idx="81">
                  <c:v>23-2</c:v>
                </c:pt>
                <c:pt idx="82">
                  <c:v>23-3</c:v>
                </c:pt>
                <c:pt idx="83">
                  <c:v>23-4</c:v>
                </c:pt>
                <c:pt idx="84">
                  <c:v>24-1</c:v>
                </c:pt>
                <c:pt idx="85">
                  <c:v>24-2</c:v>
                </c:pt>
              </c:strCache>
            </c:strRef>
          </c:cat>
          <c:val>
            <c:numRef>
              <c:f>Abstracts!$B$2:$B$87</c:f>
              <c:numCache>
                <c:formatCode>General</c:formatCode>
                <c:ptCount val="86"/>
                <c:pt idx="0">
                  <c:v>390</c:v>
                </c:pt>
                <c:pt idx="1">
                  <c:v>312</c:v>
                </c:pt>
                <c:pt idx="2">
                  <c:v>379</c:v>
                </c:pt>
                <c:pt idx="3">
                  <c:v>364</c:v>
                </c:pt>
                <c:pt idx="4">
                  <c:v>372</c:v>
                </c:pt>
                <c:pt idx="5">
                  <c:v>341</c:v>
                </c:pt>
                <c:pt idx="6">
                  <c:v>297</c:v>
                </c:pt>
                <c:pt idx="7">
                  <c:v>295</c:v>
                </c:pt>
                <c:pt idx="8">
                  <c:v>360</c:v>
                </c:pt>
                <c:pt idx="9">
                  <c:v>333</c:v>
                </c:pt>
                <c:pt idx="10">
                  <c:v>331</c:v>
                </c:pt>
                <c:pt idx="11">
                  <c:v>405</c:v>
                </c:pt>
                <c:pt idx="12">
                  <c:v>305</c:v>
                </c:pt>
                <c:pt idx="13">
                  <c:v>301</c:v>
                </c:pt>
                <c:pt idx="14">
                  <c:v>387</c:v>
                </c:pt>
                <c:pt idx="15">
                  <c:v>354</c:v>
                </c:pt>
                <c:pt idx="16">
                  <c:v>342</c:v>
                </c:pt>
                <c:pt idx="17">
                  <c:v>379</c:v>
                </c:pt>
                <c:pt idx="18">
                  <c:v>358</c:v>
                </c:pt>
                <c:pt idx="19">
                  <c:v>411</c:v>
                </c:pt>
                <c:pt idx="20">
                  <c:v>280</c:v>
                </c:pt>
                <c:pt idx="21">
                  <c:v>335</c:v>
                </c:pt>
                <c:pt idx="22">
                  <c:v>352</c:v>
                </c:pt>
                <c:pt idx="23">
                  <c:v>383</c:v>
                </c:pt>
                <c:pt idx="24">
                  <c:v>390</c:v>
                </c:pt>
                <c:pt idx="25">
                  <c:v>425</c:v>
                </c:pt>
                <c:pt idx="26">
                  <c:v>341</c:v>
                </c:pt>
                <c:pt idx="27">
                  <c:v>401</c:v>
                </c:pt>
                <c:pt idx="28">
                  <c:v>470</c:v>
                </c:pt>
                <c:pt idx="29">
                  <c:v>435</c:v>
                </c:pt>
                <c:pt idx="30">
                  <c:v>377</c:v>
                </c:pt>
                <c:pt idx="31">
                  <c:v>492</c:v>
                </c:pt>
                <c:pt idx="32">
                  <c:v>476</c:v>
                </c:pt>
                <c:pt idx="33">
                  <c:v>452</c:v>
                </c:pt>
                <c:pt idx="34">
                  <c:v>392</c:v>
                </c:pt>
                <c:pt idx="35">
                  <c:v>410</c:v>
                </c:pt>
                <c:pt idx="36">
                  <c:v>540</c:v>
                </c:pt>
                <c:pt idx="37">
                  <c:v>482</c:v>
                </c:pt>
                <c:pt idx="38">
                  <c:v>470</c:v>
                </c:pt>
                <c:pt idx="39">
                  <c:v>577</c:v>
                </c:pt>
                <c:pt idx="40">
                  <c:v>470</c:v>
                </c:pt>
                <c:pt idx="41">
                  <c:v>627</c:v>
                </c:pt>
                <c:pt idx="42">
                  <c:v>577</c:v>
                </c:pt>
                <c:pt idx="43">
                  <c:v>503</c:v>
                </c:pt>
                <c:pt idx="44">
                  <c:v>706</c:v>
                </c:pt>
                <c:pt idx="45">
                  <c:v>414</c:v>
                </c:pt>
                <c:pt idx="46">
                  <c:v>432</c:v>
                </c:pt>
                <c:pt idx="47">
                  <c:v>452</c:v>
                </c:pt>
                <c:pt idx="48">
                  <c:v>575</c:v>
                </c:pt>
                <c:pt idx="49">
                  <c:v>506</c:v>
                </c:pt>
                <c:pt idx="50">
                  <c:v>525</c:v>
                </c:pt>
                <c:pt idx="51">
                  <c:v>541</c:v>
                </c:pt>
                <c:pt idx="52">
                  <c:v>447</c:v>
                </c:pt>
                <c:pt idx="53">
                  <c:v>495</c:v>
                </c:pt>
                <c:pt idx="54">
                  <c:v>939</c:v>
                </c:pt>
                <c:pt idx="55">
                  <c:v>828</c:v>
                </c:pt>
                <c:pt idx="56">
                  <c:v>688</c:v>
                </c:pt>
                <c:pt idx="57">
                  <c:v>586</c:v>
                </c:pt>
                <c:pt idx="58">
                  <c:v>546</c:v>
                </c:pt>
                <c:pt idx="59">
                  <c:v>669</c:v>
                </c:pt>
                <c:pt idx="60">
                  <c:v>589</c:v>
                </c:pt>
                <c:pt idx="61">
                  <c:v>990</c:v>
                </c:pt>
                <c:pt idx="62">
                  <c:v>438</c:v>
                </c:pt>
                <c:pt idx="63">
                  <c:v>562</c:v>
                </c:pt>
                <c:pt idx="64">
                  <c:v>792</c:v>
                </c:pt>
                <c:pt idx="65">
                  <c:v>474</c:v>
                </c:pt>
                <c:pt idx="66">
                  <c:v>830</c:v>
                </c:pt>
                <c:pt idx="67">
                  <c:v>438</c:v>
                </c:pt>
                <c:pt idx="68">
                  <c:v>676</c:v>
                </c:pt>
                <c:pt idx="69">
                  <c:v>636</c:v>
                </c:pt>
                <c:pt idx="70">
                  <c:v>1053</c:v>
                </c:pt>
                <c:pt idx="71">
                  <c:v>979</c:v>
                </c:pt>
                <c:pt idx="72">
                  <c:v>772</c:v>
                </c:pt>
                <c:pt idx="73">
                  <c:v>635</c:v>
                </c:pt>
                <c:pt idx="74">
                  <c:v>812</c:v>
                </c:pt>
                <c:pt idx="75">
                  <c:v>687</c:v>
                </c:pt>
                <c:pt idx="76">
                  <c:v>750</c:v>
                </c:pt>
                <c:pt idx="77">
                  <c:v>1027</c:v>
                </c:pt>
                <c:pt idx="78">
                  <c:v>747</c:v>
                </c:pt>
                <c:pt idx="79">
                  <c:v>1156</c:v>
                </c:pt>
                <c:pt idx="80">
                  <c:v>659</c:v>
                </c:pt>
                <c:pt idx="81">
                  <c:v>865</c:v>
                </c:pt>
                <c:pt idx="82">
                  <c:v>1291</c:v>
                </c:pt>
                <c:pt idx="83">
                  <c:v>1255</c:v>
                </c:pt>
                <c:pt idx="84">
                  <c:v>812</c:v>
                </c:pt>
                <c:pt idx="85">
                  <c:v>1077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238-4B57-9649-0E3DA2017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smooth val="0"/>
        <c:axId val="411950016"/>
        <c:axId val="411959528"/>
      </c:lineChart>
      <c:catAx>
        <c:axId val="411950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1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411959528"/>
        <c:crosses val="autoZero"/>
        <c:auto val="1"/>
        <c:lblAlgn val="ctr"/>
        <c:lblOffset val="100"/>
        <c:noMultiLvlLbl val="0"/>
      </c:catAx>
      <c:valAx>
        <c:axId val="411959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411950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IGR Electronic Issue</a:t>
            </a:r>
            <a:r>
              <a:rPr lang="en-US" baseline="0"/>
              <a:t> Downloads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NL"/>
        </a:p>
      </c:txPr>
    </c:title>
    <c:autoTitleDeleted val="0"/>
    <c:plotArea>
      <c:layout>
        <c:manualLayout>
          <c:layoutTarget val="inner"/>
          <c:xMode val="edge"/>
          <c:yMode val="edge"/>
          <c:x val="7.3671443243507606E-2"/>
          <c:y val="8.7578676942838801E-2"/>
          <c:w val="0.89449836161784124"/>
          <c:h val="0.78634968316821674"/>
        </c:manualLayout>
      </c:layout>
      <c:areaChart>
        <c:grouping val="stacked"/>
        <c:varyColors val="0"/>
        <c:ser>
          <c:idx val="0"/>
          <c:order val="0"/>
          <c:tx>
            <c:strRef>
              <c:f>downloads!$C$8</c:f>
              <c:strCache>
                <c:ptCount val="1"/>
                <c:pt idx="0">
                  <c:v>PDF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cat>
            <c:strRef>
              <c:f>downloads!$A$32:$A$41</c:f>
              <c:strCache>
                <c:ptCount val="10"/>
                <c:pt idx="0">
                  <c:v>21-4</c:v>
                </c:pt>
                <c:pt idx="1">
                  <c:v>22-1</c:v>
                </c:pt>
                <c:pt idx="2">
                  <c:v>22-2</c:v>
                </c:pt>
                <c:pt idx="3">
                  <c:v>22-3</c:v>
                </c:pt>
                <c:pt idx="4">
                  <c:v>22-4</c:v>
                </c:pt>
                <c:pt idx="5">
                  <c:v>23-1</c:v>
                </c:pt>
                <c:pt idx="6">
                  <c:v>23-2</c:v>
                </c:pt>
                <c:pt idx="7">
                  <c:v>23-3</c:v>
                </c:pt>
                <c:pt idx="8">
                  <c:v>23-4</c:v>
                </c:pt>
                <c:pt idx="9">
                  <c:v>24-1</c:v>
                </c:pt>
              </c:strCache>
            </c:strRef>
          </c:cat>
          <c:val>
            <c:numRef>
              <c:f>downloads!$C$32:$C$41</c:f>
              <c:numCache>
                <c:formatCode>#,##0</c:formatCode>
                <c:ptCount val="10"/>
                <c:pt idx="0">
                  <c:v>80073</c:v>
                </c:pt>
                <c:pt idx="1">
                  <c:v>62916</c:v>
                </c:pt>
                <c:pt idx="2">
                  <c:v>86793</c:v>
                </c:pt>
                <c:pt idx="3">
                  <c:v>93765</c:v>
                </c:pt>
                <c:pt idx="4">
                  <c:v>131144</c:v>
                </c:pt>
                <c:pt idx="5">
                  <c:v>117494</c:v>
                </c:pt>
                <c:pt idx="6">
                  <c:v>116922</c:v>
                </c:pt>
                <c:pt idx="7">
                  <c:v>168952</c:v>
                </c:pt>
                <c:pt idx="8">
                  <c:v>163240</c:v>
                </c:pt>
                <c:pt idx="9">
                  <c:v>171936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3E-4100-831B-123E5893862E}"/>
            </c:ext>
          </c:extLst>
        </c:ser>
        <c:ser>
          <c:idx val="1"/>
          <c:order val="1"/>
          <c:tx>
            <c:strRef>
              <c:f>downloads!$D$8</c:f>
              <c:strCache>
                <c:ptCount val="1"/>
                <c:pt idx="0">
                  <c:v>EPUB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cat>
            <c:strRef>
              <c:f>downloads!$A$32:$A$41</c:f>
              <c:strCache>
                <c:ptCount val="10"/>
                <c:pt idx="0">
                  <c:v>21-4</c:v>
                </c:pt>
                <c:pt idx="1">
                  <c:v>22-1</c:v>
                </c:pt>
                <c:pt idx="2">
                  <c:v>22-2</c:v>
                </c:pt>
                <c:pt idx="3">
                  <c:v>22-3</c:v>
                </c:pt>
                <c:pt idx="4">
                  <c:v>22-4</c:v>
                </c:pt>
                <c:pt idx="5">
                  <c:v>23-1</c:v>
                </c:pt>
                <c:pt idx="6">
                  <c:v>23-2</c:v>
                </c:pt>
                <c:pt idx="7">
                  <c:v>23-3</c:v>
                </c:pt>
                <c:pt idx="8">
                  <c:v>23-4</c:v>
                </c:pt>
                <c:pt idx="9">
                  <c:v>24-1</c:v>
                </c:pt>
              </c:strCache>
            </c:strRef>
          </c:cat>
          <c:val>
            <c:numRef>
              <c:f>downloads!$D$32:$D$41</c:f>
              <c:numCache>
                <c:formatCode>0</c:formatCode>
                <c:ptCount val="10"/>
                <c:pt idx="0">
                  <c:v>50278</c:v>
                </c:pt>
                <c:pt idx="1">
                  <c:v>74520</c:v>
                </c:pt>
                <c:pt idx="2">
                  <c:v>58880</c:v>
                </c:pt>
                <c:pt idx="3">
                  <c:v>45080</c:v>
                </c:pt>
                <c:pt idx="4">
                  <c:v>66264</c:v>
                </c:pt>
                <c:pt idx="5">
                  <c:v>80776</c:v>
                </c:pt>
                <c:pt idx="6">
                  <c:v>73370</c:v>
                </c:pt>
                <c:pt idx="7">
                  <c:v>26936</c:v>
                </c:pt>
                <c:pt idx="8">
                  <c:v>38304</c:v>
                </c:pt>
                <c:pt idx="9">
                  <c:v>38016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3E-4100-831B-123E589386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1201296"/>
        <c:axId val="221204040"/>
      </c:areaChart>
      <c:catAx>
        <c:axId val="221201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221204040"/>
        <c:crosses val="autoZero"/>
        <c:auto val="1"/>
        <c:lblAlgn val="ctr"/>
        <c:lblOffset val="100"/>
        <c:noMultiLvlLbl val="0"/>
      </c:catAx>
      <c:valAx>
        <c:axId val="22120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2212012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NL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900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805478-FF96-43E3-88A1-1536E61922DA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5343F742-0C28-4AC0-B30F-013E8FD438BA}">
      <dgm:prSet/>
      <dgm:spPr/>
      <dgm:t>
        <a:bodyPr/>
        <a:lstStyle/>
        <a:p>
          <a:pPr>
            <a:defRPr cap="all"/>
          </a:pPr>
          <a:r>
            <a:rPr lang="en-GB" dirty="0">
              <a:latin typeface="Source Sans Pro" panose="020B0503030403020204" pitchFamily="34" charset="0"/>
            </a:rPr>
            <a:t>World Glaucoma Foundation current assets </a:t>
          </a:r>
          <a:r>
            <a:rPr lang="en-GB" b="1" dirty="0">
              <a:latin typeface="Source Sans Pro" panose="020B0503030403020204" pitchFamily="34" charset="0"/>
            </a:rPr>
            <a:t>3,714,383 USD </a:t>
          </a:r>
          <a:r>
            <a:rPr lang="en-GB" dirty="0">
              <a:latin typeface="Source Sans Pro" panose="020B0503030403020204" pitchFamily="34" charset="0"/>
            </a:rPr>
            <a:t>on 31.13.2023</a:t>
          </a:r>
          <a:endParaRPr lang="en-US" dirty="0">
            <a:latin typeface="Source Sans Pro" panose="020B0503030403020204" pitchFamily="34" charset="0"/>
          </a:endParaRPr>
        </a:p>
      </dgm:t>
    </dgm:pt>
    <dgm:pt modelId="{33130E37-0ABC-45E1-B9C0-97014AC5F547}" type="parTrans" cxnId="{8D4B2B5D-CC02-41F7-907A-F88650EF04C6}">
      <dgm:prSet/>
      <dgm:spPr/>
      <dgm:t>
        <a:bodyPr/>
        <a:lstStyle/>
        <a:p>
          <a:endParaRPr lang="en-US"/>
        </a:p>
      </dgm:t>
    </dgm:pt>
    <dgm:pt modelId="{1479D714-7C2D-49F9-9960-B289E59AD268}" type="sibTrans" cxnId="{8D4B2B5D-CC02-41F7-907A-F88650EF04C6}">
      <dgm:prSet/>
      <dgm:spPr/>
      <dgm:t>
        <a:bodyPr/>
        <a:lstStyle/>
        <a:p>
          <a:endParaRPr lang="en-US"/>
        </a:p>
      </dgm:t>
    </dgm:pt>
    <dgm:pt modelId="{24774FA3-4CE7-42BB-B11F-DF568B0BB4AB}">
      <dgm:prSet/>
      <dgm:spPr/>
      <dgm:t>
        <a:bodyPr/>
        <a:lstStyle/>
        <a:p>
          <a:pPr>
            <a:defRPr cap="all"/>
          </a:pPr>
          <a:r>
            <a:rPr lang="en-GB" dirty="0">
              <a:latin typeface="Source Sans Pro" panose="020B0503030403020204" pitchFamily="34" charset="0"/>
            </a:rPr>
            <a:t>Plan to invest </a:t>
          </a:r>
          <a:r>
            <a:rPr lang="en-GB" b="1" dirty="0">
              <a:latin typeface="Source Sans Pro" panose="020B0503030403020204" pitchFamily="34" charset="0"/>
            </a:rPr>
            <a:t>2,000,000 USD</a:t>
          </a:r>
          <a:endParaRPr lang="en-US" b="1" dirty="0">
            <a:latin typeface="Source Sans Pro" panose="020B0503030403020204" pitchFamily="34" charset="0"/>
          </a:endParaRPr>
        </a:p>
      </dgm:t>
    </dgm:pt>
    <dgm:pt modelId="{2F315ED3-0C98-4D0F-8601-66664C80A323}" type="parTrans" cxnId="{3DEEFDDE-719E-40C9-B51F-96EEF31D6130}">
      <dgm:prSet/>
      <dgm:spPr/>
      <dgm:t>
        <a:bodyPr/>
        <a:lstStyle/>
        <a:p>
          <a:endParaRPr lang="en-US"/>
        </a:p>
      </dgm:t>
    </dgm:pt>
    <dgm:pt modelId="{92E42F68-3A76-4A2C-A3F7-63ECE3FC3C71}" type="sibTrans" cxnId="{3DEEFDDE-719E-40C9-B51F-96EEF31D6130}">
      <dgm:prSet/>
      <dgm:spPr/>
      <dgm:t>
        <a:bodyPr/>
        <a:lstStyle/>
        <a:p>
          <a:endParaRPr lang="en-US"/>
        </a:p>
      </dgm:t>
    </dgm:pt>
    <dgm:pt modelId="{35ED1F8B-F042-40CD-A869-28F483C148BE}">
      <dgm:prSet/>
      <dgm:spPr/>
      <dgm:t>
        <a:bodyPr/>
        <a:lstStyle/>
        <a:p>
          <a:pPr>
            <a:defRPr cap="all"/>
          </a:pPr>
          <a:r>
            <a:rPr lang="en-GB" dirty="0">
              <a:latin typeface="Source Sans Pro" panose="020B0503030403020204" pitchFamily="34" charset="0"/>
            </a:rPr>
            <a:t>Investigated to use </a:t>
          </a:r>
          <a:r>
            <a:rPr lang="en-GB" b="1" dirty="0">
              <a:latin typeface="Source Sans Pro" panose="020B0503030403020204" pitchFamily="34" charset="0"/>
            </a:rPr>
            <a:t>Charles Schwab </a:t>
          </a:r>
          <a:r>
            <a:rPr lang="en-GB" dirty="0">
              <a:latin typeface="Source Sans Pro" panose="020B0503030403020204" pitchFamily="34" charset="0"/>
            </a:rPr>
            <a:t>in a shorter safe investment </a:t>
          </a:r>
          <a:endParaRPr lang="en-US" dirty="0">
            <a:latin typeface="Source Sans Pro" panose="020B0503030403020204" pitchFamily="34" charset="0"/>
          </a:endParaRPr>
        </a:p>
      </dgm:t>
    </dgm:pt>
    <dgm:pt modelId="{6A1E38FB-2684-44C1-8E2E-C7A0B0621F0B}" type="parTrans" cxnId="{BD9B4A1C-D34A-466A-B44A-5E92C61AF27D}">
      <dgm:prSet/>
      <dgm:spPr/>
      <dgm:t>
        <a:bodyPr/>
        <a:lstStyle/>
        <a:p>
          <a:endParaRPr lang="en-US"/>
        </a:p>
      </dgm:t>
    </dgm:pt>
    <dgm:pt modelId="{D5E81E8C-01DF-4632-9205-8B848C5EA130}" type="sibTrans" cxnId="{BD9B4A1C-D34A-466A-B44A-5E92C61AF27D}">
      <dgm:prSet/>
      <dgm:spPr/>
      <dgm:t>
        <a:bodyPr/>
        <a:lstStyle/>
        <a:p>
          <a:endParaRPr lang="en-US"/>
        </a:p>
      </dgm:t>
    </dgm:pt>
    <dgm:pt modelId="{CC928407-D306-472E-AFB1-A519A5577F39}" type="pres">
      <dgm:prSet presAssocID="{40805478-FF96-43E3-88A1-1536E61922DA}" presName="root" presStyleCnt="0">
        <dgm:presLayoutVars>
          <dgm:dir/>
          <dgm:resizeHandles val="exact"/>
        </dgm:presLayoutVars>
      </dgm:prSet>
      <dgm:spPr/>
    </dgm:pt>
    <dgm:pt modelId="{EA3EC07F-3732-46DD-9329-FA21C4964497}" type="pres">
      <dgm:prSet presAssocID="{5343F742-0C28-4AC0-B30F-013E8FD438BA}" presName="compNode" presStyleCnt="0"/>
      <dgm:spPr/>
    </dgm:pt>
    <dgm:pt modelId="{E69386FF-9E7C-4996-9B7F-E927711F599D}" type="pres">
      <dgm:prSet presAssocID="{5343F742-0C28-4AC0-B30F-013E8FD438BA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68A37E31-42D2-42CB-812E-94AFF3FD4802}" type="pres">
      <dgm:prSet presAssocID="{5343F742-0C28-4AC0-B30F-013E8FD438B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"/>
        </a:ext>
      </dgm:extLst>
    </dgm:pt>
    <dgm:pt modelId="{A5B79F59-CD87-4072-91A4-B803328B0FEF}" type="pres">
      <dgm:prSet presAssocID="{5343F742-0C28-4AC0-B30F-013E8FD438BA}" presName="spaceRect" presStyleCnt="0"/>
      <dgm:spPr/>
    </dgm:pt>
    <dgm:pt modelId="{D499A220-298D-45E7-BAB0-AD2ACCA58811}" type="pres">
      <dgm:prSet presAssocID="{5343F742-0C28-4AC0-B30F-013E8FD438BA}" presName="textRect" presStyleLbl="revTx" presStyleIdx="0" presStyleCnt="3" custLinFactNeighborX="3269" custLinFactNeighborY="-16565">
        <dgm:presLayoutVars>
          <dgm:chMax val="1"/>
          <dgm:chPref val="1"/>
        </dgm:presLayoutVars>
      </dgm:prSet>
      <dgm:spPr/>
    </dgm:pt>
    <dgm:pt modelId="{8E3F6D01-1A9F-4D5B-8C68-E2B85D17E189}" type="pres">
      <dgm:prSet presAssocID="{1479D714-7C2D-49F9-9960-B289E59AD268}" presName="sibTrans" presStyleCnt="0"/>
      <dgm:spPr/>
    </dgm:pt>
    <dgm:pt modelId="{0D07E768-7DB4-4A7E-B9A7-0DD977D749E6}" type="pres">
      <dgm:prSet presAssocID="{24774FA3-4CE7-42BB-B11F-DF568B0BB4AB}" presName="compNode" presStyleCnt="0"/>
      <dgm:spPr/>
    </dgm:pt>
    <dgm:pt modelId="{7FC0AAF0-0F3D-4B24-B47E-0EC501886590}" type="pres">
      <dgm:prSet presAssocID="{24774FA3-4CE7-42BB-B11F-DF568B0BB4AB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68F8C0EE-7294-4869-98F7-E07F598CE7F7}" type="pres">
      <dgm:prSet presAssocID="{24774FA3-4CE7-42BB-B11F-DF568B0BB4A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EE0CE6E2-983E-4F34-9947-A5102270F95F}" type="pres">
      <dgm:prSet presAssocID="{24774FA3-4CE7-42BB-B11F-DF568B0BB4AB}" presName="spaceRect" presStyleCnt="0"/>
      <dgm:spPr/>
    </dgm:pt>
    <dgm:pt modelId="{C4DE6420-E1B1-4522-B002-BF5AC67E39E3}" type="pres">
      <dgm:prSet presAssocID="{24774FA3-4CE7-42BB-B11F-DF568B0BB4AB}" presName="textRect" presStyleLbl="revTx" presStyleIdx="1" presStyleCnt="3" custLinFactNeighborX="-252" custLinFactNeighborY="-18774">
        <dgm:presLayoutVars>
          <dgm:chMax val="1"/>
          <dgm:chPref val="1"/>
        </dgm:presLayoutVars>
      </dgm:prSet>
      <dgm:spPr/>
    </dgm:pt>
    <dgm:pt modelId="{24C61C7A-24B7-4050-881E-DBD5B069C8DF}" type="pres">
      <dgm:prSet presAssocID="{92E42F68-3A76-4A2C-A3F7-63ECE3FC3C71}" presName="sibTrans" presStyleCnt="0"/>
      <dgm:spPr/>
    </dgm:pt>
    <dgm:pt modelId="{88EDC07A-A54A-436A-9640-735C4CC61FD5}" type="pres">
      <dgm:prSet presAssocID="{35ED1F8B-F042-40CD-A869-28F483C148BE}" presName="compNode" presStyleCnt="0"/>
      <dgm:spPr/>
    </dgm:pt>
    <dgm:pt modelId="{97324C86-CFEA-45EE-8C86-E1D7588230EE}" type="pres">
      <dgm:prSet presAssocID="{35ED1F8B-F042-40CD-A869-28F483C148BE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40076D23-77EA-4D35-9576-3E6B888593DF}" type="pres">
      <dgm:prSet presAssocID="{35ED1F8B-F042-40CD-A869-28F483C148B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54D61998-3330-408F-A250-7CC2A190686A}" type="pres">
      <dgm:prSet presAssocID="{35ED1F8B-F042-40CD-A869-28F483C148BE}" presName="spaceRect" presStyleCnt="0"/>
      <dgm:spPr/>
    </dgm:pt>
    <dgm:pt modelId="{4DAA5576-D42E-4AF2-BF16-072B338D4390}" type="pres">
      <dgm:prSet presAssocID="{35ED1F8B-F042-40CD-A869-28F483C148BE}" presName="textRect" presStyleLbl="revTx" presStyleIdx="2" presStyleCnt="3" custLinFactNeighborX="252" custLinFactNeighborY="-27609">
        <dgm:presLayoutVars>
          <dgm:chMax val="1"/>
          <dgm:chPref val="1"/>
        </dgm:presLayoutVars>
      </dgm:prSet>
      <dgm:spPr/>
    </dgm:pt>
  </dgm:ptLst>
  <dgm:cxnLst>
    <dgm:cxn modelId="{3DAD1C0C-1990-4083-905C-1B9C0154E943}" type="presOf" srcId="{5343F742-0C28-4AC0-B30F-013E8FD438BA}" destId="{D499A220-298D-45E7-BAB0-AD2ACCA58811}" srcOrd="0" destOrd="0" presId="urn:microsoft.com/office/officeart/2018/5/layout/IconLeafLabelList"/>
    <dgm:cxn modelId="{BD9B4A1C-D34A-466A-B44A-5E92C61AF27D}" srcId="{40805478-FF96-43E3-88A1-1536E61922DA}" destId="{35ED1F8B-F042-40CD-A869-28F483C148BE}" srcOrd="2" destOrd="0" parTransId="{6A1E38FB-2684-44C1-8E2E-C7A0B0621F0B}" sibTransId="{D5E81E8C-01DF-4632-9205-8B848C5EA130}"/>
    <dgm:cxn modelId="{8631C838-B432-4357-98BE-B17ECB53DDF5}" type="presOf" srcId="{40805478-FF96-43E3-88A1-1536E61922DA}" destId="{CC928407-D306-472E-AFB1-A519A5577F39}" srcOrd="0" destOrd="0" presId="urn:microsoft.com/office/officeart/2018/5/layout/IconLeafLabelList"/>
    <dgm:cxn modelId="{8D4B2B5D-CC02-41F7-907A-F88650EF04C6}" srcId="{40805478-FF96-43E3-88A1-1536E61922DA}" destId="{5343F742-0C28-4AC0-B30F-013E8FD438BA}" srcOrd="0" destOrd="0" parTransId="{33130E37-0ABC-45E1-B9C0-97014AC5F547}" sibTransId="{1479D714-7C2D-49F9-9960-B289E59AD268}"/>
    <dgm:cxn modelId="{FCBAAA68-B4B9-494A-A48E-F8427B443D39}" type="presOf" srcId="{35ED1F8B-F042-40CD-A869-28F483C148BE}" destId="{4DAA5576-D42E-4AF2-BF16-072B338D4390}" srcOrd="0" destOrd="0" presId="urn:microsoft.com/office/officeart/2018/5/layout/IconLeafLabelList"/>
    <dgm:cxn modelId="{7DFD09C0-97F8-4486-9A2C-EA3E05B8CEF7}" type="presOf" srcId="{24774FA3-4CE7-42BB-B11F-DF568B0BB4AB}" destId="{C4DE6420-E1B1-4522-B002-BF5AC67E39E3}" srcOrd="0" destOrd="0" presId="urn:microsoft.com/office/officeart/2018/5/layout/IconLeafLabelList"/>
    <dgm:cxn modelId="{3DEEFDDE-719E-40C9-B51F-96EEF31D6130}" srcId="{40805478-FF96-43E3-88A1-1536E61922DA}" destId="{24774FA3-4CE7-42BB-B11F-DF568B0BB4AB}" srcOrd="1" destOrd="0" parTransId="{2F315ED3-0C98-4D0F-8601-66664C80A323}" sibTransId="{92E42F68-3A76-4A2C-A3F7-63ECE3FC3C71}"/>
    <dgm:cxn modelId="{F444E6A4-D400-4229-A379-4F8EBF4E2D2B}" type="presParOf" srcId="{CC928407-D306-472E-AFB1-A519A5577F39}" destId="{EA3EC07F-3732-46DD-9329-FA21C4964497}" srcOrd="0" destOrd="0" presId="urn:microsoft.com/office/officeart/2018/5/layout/IconLeafLabelList"/>
    <dgm:cxn modelId="{38F55521-923C-4D0F-A170-D3B21527EC43}" type="presParOf" srcId="{EA3EC07F-3732-46DD-9329-FA21C4964497}" destId="{E69386FF-9E7C-4996-9B7F-E927711F599D}" srcOrd="0" destOrd="0" presId="urn:microsoft.com/office/officeart/2018/5/layout/IconLeafLabelList"/>
    <dgm:cxn modelId="{493D69C2-1959-4F56-BAB4-57F3FFE3B64C}" type="presParOf" srcId="{EA3EC07F-3732-46DD-9329-FA21C4964497}" destId="{68A37E31-42D2-42CB-812E-94AFF3FD4802}" srcOrd="1" destOrd="0" presId="urn:microsoft.com/office/officeart/2018/5/layout/IconLeafLabelList"/>
    <dgm:cxn modelId="{5987E8A5-D1B9-4280-B659-6C606347AA64}" type="presParOf" srcId="{EA3EC07F-3732-46DD-9329-FA21C4964497}" destId="{A5B79F59-CD87-4072-91A4-B803328B0FEF}" srcOrd="2" destOrd="0" presId="urn:microsoft.com/office/officeart/2018/5/layout/IconLeafLabelList"/>
    <dgm:cxn modelId="{2B4A256C-C7B0-4EEB-9ADE-177F10681240}" type="presParOf" srcId="{EA3EC07F-3732-46DD-9329-FA21C4964497}" destId="{D499A220-298D-45E7-BAB0-AD2ACCA58811}" srcOrd="3" destOrd="0" presId="urn:microsoft.com/office/officeart/2018/5/layout/IconLeafLabelList"/>
    <dgm:cxn modelId="{79C819BF-9BED-4BAA-AD3E-ABF302465528}" type="presParOf" srcId="{CC928407-D306-472E-AFB1-A519A5577F39}" destId="{8E3F6D01-1A9F-4D5B-8C68-E2B85D17E189}" srcOrd="1" destOrd="0" presId="urn:microsoft.com/office/officeart/2018/5/layout/IconLeafLabelList"/>
    <dgm:cxn modelId="{2D2F1E50-81B5-46FC-B6C2-576FEDAD95CD}" type="presParOf" srcId="{CC928407-D306-472E-AFB1-A519A5577F39}" destId="{0D07E768-7DB4-4A7E-B9A7-0DD977D749E6}" srcOrd="2" destOrd="0" presId="urn:microsoft.com/office/officeart/2018/5/layout/IconLeafLabelList"/>
    <dgm:cxn modelId="{77330872-C4B8-4F62-9389-21F338422BB9}" type="presParOf" srcId="{0D07E768-7DB4-4A7E-B9A7-0DD977D749E6}" destId="{7FC0AAF0-0F3D-4B24-B47E-0EC501886590}" srcOrd="0" destOrd="0" presId="urn:microsoft.com/office/officeart/2018/5/layout/IconLeafLabelList"/>
    <dgm:cxn modelId="{4E97C6F8-B024-49DE-9417-7B83721F082D}" type="presParOf" srcId="{0D07E768-7DB4-4A7E-B9A7-0DD977D749E6}" destId="{68F8C0EE-7294-4869-98F7-E07F598CE7F7}" srcOrd="1" destOrd="0" presId="urn:microsoft.com/office/officeart/2018/5/layout/IconLeafLabelList"/>
    <dgm:cxn modelId="{16E45E8D-A89D-42B7-9FC0-27A84BD3723C}" type="presParOf" srcId="{0D07E768-7DB4-4A7E-B9A7-0DD977D749E6}" destId="{EE0CE6E2-983E-4F34-9947-A5102270F95F}" srcOrd="2" destOrd="0" presId="urn:microsoft.com/office/officeart/2018/5/layout/IconLeafLabelList"/>
    <dgm:cxn modelId="{0CDAA0AB-2299-4258-BBBE-D22F31C89B6D}" type="presParOf" srcId="{0D07E768-7DB4-4A7E-B9A7-0DD977D749E6}" destId="{C4DE6420-E1B1-4522-B002-BF5AC67E39E3}" srcOrd="3" destOrd="0" presId="urn:microsoft.com/office/officeart/2018/5/layout/IconLeafLabelList"/>
    <dgm:cxn modelId="{3B7C38E8-6E26-4D6F-8EBC-81053CE48D7F}" type="presParOf" srcId="{CC928407-D306-472E-AFB1-A519A5577F39}" destId="{24C61C7A-24B7-4050-881E-DBD5B069C8DF}" srcOrd="3" destOrd="0" presId="urn:microsoft.com/office/officeart/2018/5/layout/IconLeafLabelList"/>
    <dgm:cxn modelId="{AA56C452-4D76-4636-8F8F-781360EE2381}" type="presParOf" srcId="{CC928407-D306-472E-AFB1-A519A5577F39}" destId="{88EDC07A-A54A-436A-9640-735C4CC61FD5}" srcOrd="4" destOrd="0" presId="urn:microsoft.com/office/officeart/2018/5/layout/IconLeafLabelList"/>
    <dgm:cxn modelId="{2FACC3E7-6F96-41E5-B189-C07F120DF751}" type="presParOf" srcId="{88EDC07A-A54A-436A-9640-735C4CC61FD5}" destId="{97324C86-CFEA-45EE-8C86-E1D7588230EE}" srcOrd="0" destOrd="0" presId="urn:microsoft.com/office/officeart/2018/5/layout/IconLeafLabelList"/>
    <dgm:cxn modelId="{3DF06DE9-D472-419F-A288-17EB1B0FB5DE}" type="presParOf" srcId="{88EDC07A-A54A-436A-9640-735C4CC61FD5}" destId="{40076D23-77EA-4D35-9576-3E6B888593DF}" srcOrd="1" destOrd="0" presId="urn:microsoft.com/office/officeart/2018/5/layout/IconLeafLabelList"/>
    <dgm:cxn modelId="{05C390AE-1DD5-4488-B3D4-7314F8EC5BE0}" type="presParOf" srcId="{88EDC07A-A54A-436A-9640-735C4CC61FD5}" destId="{54D61998-3330-408F-A250-7CC2A190686A}" srcOrd="2" destOrd="0" presId="urn:microsoft.com/office/officeart/2018/5/layout/IconLeafLabelList"/>
    <dgm:cxn modelId="{C5B70931-F970-4811-8DC8-F3FE64D0C223}" type="presParOf" srcId="{88EDC07A-A54A-436A-9640-735C4CC61FD5}" destId="{4DAA5576-D42E-4AF2-BF16-072B338D4390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9386FF-9E7C-4996-9B7F-E927711F599D}">
      <dsp:nvSpPr>
        <dsp:cNvPr id="0" name=""/>
        <dsp:cNvSpPr/>
      </dsp:nvSpPr>
      <dsp:spPr>
        <a:xfrm>
          <a:off x="680317" y="421627"/>
          <a:ext cx="1921500" cy="19215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A37E31-42D2-42CB-812E-94AFF3FD4802}">
      <dsp:nvSpPr>
        <dsp:cNvPr id="0" name=""/>
        <dsp:cNvSpPr/>
      </dsp:nvSpPr>
      <dsp:spPr>
        <a:xfrm>
          <a:off x="1089817" y="831127"/>
          <a:ext cx="1102500" cy="11025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99A220-298D-45E7-BAB0-AD2ACCA58811}">
      <dsp:nvSpPr>
        <dsp:cNvPr id="0" name=""/>
        <dsp:cNvSpPr/>
      </dsp:nvSpPr>
      <dsp:spPr>
        <a:xfrm>
          <a:off x="169040" y="2822360"/>
          <a:ext cx="31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600" kern="1200" dirty="0">
              <a:latin typeface="Source Sans Pro" panose="020B0503030403020204" pitchFamily="34" charset="0"/>
            </a:rPr>
            <a:t>World Glaucoma Foundation current assets </a:t>
          </a:r>
          <a:r>
            <a:rPr lang="en-GB" sz="1600" b="1" kern="1200" dirty="0">
              <a:latin typeface="Source Sans Pro" panose="020B0503030403020204" pitchFamily="34" charset="0"/>
            </a:rPr>
            <a:t>3,714,383 USD </a:t>
          </a:r>
          <a:r>
            <a:rPr lang="en-GB" sz="1600" kern="1200" dirty="0">
              <a:latin typeface="Source Sans Pro" panose="020B0503030403020204" pitchFamily="34" charset="0"/>
            </a:rPr>
            <a:t>on 31.13.2023</a:t>
          </a:r>
          <a:endParaRPr lang="en-US" sz="1600" kern="1200" dirty="0">
            <a:latin typeface="Source Sans Pro" panose="020B0503030403020204" pitchFamily="34" charset="0"/>
          </a:endParaRPr>
        </a:p>
      </dsp:txBody>
      <dsp:txXfrm>
        <a:off x="169040" y="2822360"/>
        <a:ext cx="3150000" cy="720000"/>
      </dsp:txXfrm>
    </dsp:sp>
    <dsp:sp modelId="{7FC0AAF0-0F3D-4B24-B47E-0EC501886590}">
      <dsp:nvSpPr>
        <dsp:cNvPr id="0" name=""/>
        <dsp:cNvSpPr/>
      </dsp:nvSpPr>
      <dsp:spPr>
        <a:xfrm>
          <a:off x="4381567" y="421627"/>
          <a:ext cx="1921500" cy="19215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F8C0EE-7294-4869-98F7-E07F598CE7F7}">
      <dsp:nvSpPr>
        <dsp:cNvPr id="0" name=""/>
        <dsp:cNvSpPr/>
      </dsp:nvSpPr>
      <dsp:spPr>
        <a:xfrm>
          <a:off x="4791067" y="831127"/>
          <a:ext cx="1102500" cy="11025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DE6420-E1B1-4522-B002-BF5AC67E39E3}">
      <dsp:nvSpPr>
        <dsp:cNvPr id="0" name=""/>
        <dsp:cNvSpPr/>
      </dsp:nvSpPr>
      <dsp:spPr>
        <a:xfrm>
          <a:off x="3759379" y="2806455"/>
          <a:ext cx="31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600" kern="1200" dirty="0">
              <a:latin typeface="Source Sans Pro" panose="020B0503030403020204" pitchFamily="34" charset="0"/>
            </a:rPr>
            <a:t>Plan to invest </a:t>
          </a:r>
          <a:r>
            <a:rPr lang="en-GB" sz="1600" b="1" kern="1200" dirty="0">
              <a:latin typeface="Source Sans Pro" panose="020B0503030403020204" pitchFamily="34" charset="0"/>
            </a:rPr>
            <a:t>2,000,000 USD</a:t>
          </a:r>
          <a:endParaRPr lang="en-US" sz="1600" b="1" kern="1200" dirty="0">
            <a:latin typeface="Source Sans Pro" panose="020B0503030403020204" pitchFamily="34" charset="0"/>
          </a:endParaRPr>
        </a:p>
      </dsp:txBody>
      <dsp:txXfrm>
        <a:off x="3759379" y="2806455"/>
        <a:ext cx="3150000" cy="720000"/>
      </dsp:txXfrm>
    </dsp:sp>
    <dsp:sp modelId="{97324C86-CFEA-45EE-8C86-E1D7588230EE}">
      <dsp:nvSpPr>
        <dsp:cNvPr id="0" name=""/>
        <dsp:cNvSpPr/>
      </dsp:nvSpPr>
      <dsp:spPr>
        <a:xfrm>
          <a:off x="8082817" y="421627"/>
          <a:ext cx="1921500" cy="19215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076D23-77EA-4D35-9576-3E6B888593DF}">
      <dsp:nvSpPr>
        <dsp:cNvPr id="0" name=""/>
        <dsp:cNvSpPr/>
      </dsp:nvSpPr>
      <dsp:spPr>
        <a:xfrm>
          <a:off x="8492317" y="831127"/>
          <a:ext cx="1102500" cy="11025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AA5576-D42E-4AF2-BF16-072B338D4390}">
      <dsp:nvSpPr>
        <dsp:cNvPr id="0" name=""/>
        <dsp:cNvSpPr/>
      </dsp:nvSpPr>
      <dsp:spPr>
        <a:xfrm>
          <a:off x="7476505" y="2742843"/>
          <a:ext cx="31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600" kern="1200" dirty="0">
              <a:latin typeface="Source Sans Pro" panose="020B0503030403020204" pitchFamily="34" charset="0"/>
            </a:rPr>
            <a:t>Investigated to use </a:t>
          </a:r>
          <a:r>
            <a:rPr lang="en-GB" sz="1600" b="1" kern="1200" dirty="0">
              <a:latin typeface="Source Sans Pro" panose="020B0503030403020204" pitchFamily="34" charset="0"/>
            </a:rPr>
            <a:t>Charles Schwab </a:t>
          </a:r>
          <a:r>
            <a:rPr lang="en-GB" sz="1600" kern="1200" dirty="0">
              <a:latin typeface="Source Sans Pro" panose="020B0503030403020204" pitchFamily="34" charset="0"/>
            </a:rPr>
            <a:t>in a shorter safe investment </a:t>
          </a:r>
          <a:endParaRPr lang="en-US" sz="1600" kern="1200" dirty="0">
            <a:latin typeface="Source Sans Pro" panose="020B0503030403020204" pitchFamily="34" charset="0"/>
          </a:endParaRPr>
        </a:p>
      </dsp:txBody>
      <dsp:txXfrm>
        <a:off x="7476505" y="2742843"/>
        <a:ext cx="315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82AC5E-02A0-49E2-A6E7-BDA8CB68D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89162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6F6AE7-4264-45CF-8A5A-F962CC892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309353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28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F5246-C242-B333-8719-3F97EC57ACD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4433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03FBBF-5AE9-BE49-BBB4-BFF153CA5449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817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03FBBF-5AE9-BE49-BBB4-BFF153CA5449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6479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03FBBF-5AE9-BE49-BBB4-BFF153CA5449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528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03FBBF-5AE9-BE49-BBB4-BFF153CA5449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2370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03FBBF-5AE9-BE49-BBB4-BFF153CA5449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7310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Should this be discussed now?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03FBBF-5AE9-BE49-BBB4-BFF153CA5449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7571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03FBBF-5AE9-BE49-BBB4-BFF153CA5449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97649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03FBBF-5AE9-BE49-BBB4-BFF153CA5449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2141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03FBBF-5AE9-BE49-BBB4-BFF153CA5449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55956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6F6AE7-4264-45CF-8A5A-F962CC89259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04706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6F6AE7-4264-45CF-8A5A-F962CC89259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74916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03FBBF-5AE9-BE49-BBB4-BFF153CA5449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83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03FBBF-5AE9-BE49-BBB4-BFF153CA5449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99367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03FBBF-5AE9-BE49-BBB4-BFF153CA5449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81131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03FBBF-5AE9-BE49-BBB4-BFF153CA5449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31826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03FBBF-5AE9-BE49-BBB4-BFF153CA5449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87927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03FBBF-5AE9-BE49-BBB4-BFF153CA5449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83094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03FBBF-5AE9-BE49-BBB4-BFF153CA5449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02669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03FBBF-5AE9-BE49-BBB4-BFF153CA5449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9398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801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EC6BFCE-28F1-4B4D-969A-7D06C67AB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B719-FB48-6F46-A082-D9E8A9580FA7}" type="datetimeFigureOut">
              <a:rPr lang="nl-NL" smtClean="0"/>
              <a:t>12-8-2024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CC9EEA0-616F-2047-9925-6758D7AFE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1C62D93-1D25-BB48-A227-0271EBFF7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BAFEC-4650-2448-8025-6D5F10AB3236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Afbeelding 4">
            <a:extLst>
              <a:ext uri="{FF2B5EF4-FFF2-40B4-BE49-F238E27FC236}">
                <a16:creationId xmlns:a16="http://schemas.microsoft.com/office/drawing/2014/main" id="{8757DBEC-A801-D54B-AD34-64E0D824FF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2888" b="640"/>
          <a:stretch/>
        </p:blipFill>
        <p:spPr>
          <a:xfrm>
            <a:off x="0" y="5736775"/>
            <a:ext cx="12192000" cy="1121227"/>
          </a:xfrm>
          <a:prstGeom prst="rect">
            <a:avLst/>
          </a:prstGeom>
        </p:spPr>
      </p:pic>
      <p:sp>
        <p:nvSpPr>
          <p:cNvPr id="14" name="Tekstvak 6">
            <a:extLst>
              <a:ext uri="{FF2B5EF4-FFF2-40B4-BE49-F238E27FC236}">
                <a16:creationId xmlns:a16="http://schemas.microsoft.com/office/drawing/2014/main" id="{25ECE4B2-E297-8B4F-B03C-398ACD554B0A}"/>
              </a:ext>
            </a:extLst>
          </p:cNvPr>
          <p:cNvSpPr txBox="1"/>
          <p:nvPr userDrawn="1"/>
        </p:nvSpPr>
        <p:spPr>
          <a:xfrm>
            <a:off x="838201" y="275316"/>
            <a:ext cx="1051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C4161C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World Glaucoma Association</a:t>
            </a:r>
          </a:p>
          <a:p>
            <a:endParaRPr lang="en-US" sz="1100">
              <a:solidFill>
                <a:srgbClr val="C416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8C2CD834-B850-A740-8C17-313AA3120E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925563"/>
            <a:ext cx="10515600" cy="1325563"/>
          </a:xfrm>
        </p:spPr>
        <p:txBody>
          <a:bodyPr/>
          <a:lstStyle>
            <a:lvl1pPr>
              <a:defRPr>
                <a:solidFill>
                  <a:srgbClr val="213F78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C0A0E90D-8B30-DC43-B49B-4B3477072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7064"/>
            <a:ext cx="10515600" cy="25470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303182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0A0E90D-8B30-DC43-B49B-4B3477072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15896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C2CD834-B850-A740-8C17-313AA3120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37304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2CD834-B850-A740-8C17-313AA3120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462F68-8694-FA45-A91B-F76DDDD8FB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832225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BAF0CEC-D990-9448-AAF1-B7731D96E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832225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364601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3218EF-B18E-DF43-993A-92D688C3A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DCAF7CE-AC7C-774F-A414-9A00FBC8DAD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26D0BCF-91C2-E447-8209-7858E6BDAB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128282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9EE7803-A1DA-AE46-8B76-93D00675E87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F577AA0-801B-704F-B5D7-59B7094188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128282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375662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B914D4-98DA-804D-B97F-EA7D74FA9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11865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03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77B712-026D-F344-B625-A84C51E08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2BF6708-198E-DC41-9FD0-DF268D09F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6296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658C4E7-3D15-914C-A181-D8F35453C8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5596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24757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74E800-BFCB-4347-9639-32EEF22DE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18262EF-7107-9F42-B865-9777D60CD1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6051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4256B7D-CC5C-354E-9A3F-51FF57A86D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53513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270003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41735B-E798-1144-9AFD-267C7DCDF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92B0A04-50BA-3740-A4F4-443368591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49049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CC83C3E-1FB0-0C47-ABA4-63B86A4CBC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227411"/>
          </a:xfrm>
        </p:spPr>
        <p:txBody>
          <a:bodyPr vert="eaVert"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C3441AF-AB66-D94D-8D3C-46DF799A68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227411"/>
          </a:xfr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387590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elcom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 userDrawn="1"/>
        </p:nvSpPr>
        <p:spPr>
          <a:xfrm>
            <a:off x="1351280" y="4290060"/>
            <a:ext cx="948944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b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Verdana" charset="0"/>
              </a:rPr>
              <a:t>World Glaucoma Association</a:t>
            </a:r>
          </a:p>
          <a:p>
            <a:pPr algn="ctr"/>
            <a:r>
              <a:rPr lang="nl-NL" sz="3200" b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Verdana" charset="0"/>
              </a:rPr>
              <a:t>The Global Glaucoma Network</a:t>
            </a:r>
          </a:p>
        </p:txBody>
      </p:sp>
    </p:spTree>
    <p:extLst>
      <p:ext uri="{BB962C8B-B14F-4D97-AF65-F5344CB8AC3E}">
        <p14:creationId xmlns:p14="http://schemas.microsoft.com/office/powerpoint/2010/main" val="6769591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872809"/>
            <a:ext cx="10363200" cy="1202549"/>
          </a:xfrm>
        </p:spPr>
        <p:txBody>
          <a:bodyPr anchor="t">
            <a:normAutofit/>
          </a:bodyPr>
          <a:lstStyle>
            <a:lvl1pPr algn="l">
              <a:defRPr sz="3600" cap="none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P000 Title of Presentation</a:t>
            </a:r>
            <a:br>
              <a:rPr lang="en-US"/>
            </a:br>
            <a:r>
              <a:rPr lang="en-US"/>
              <a:t>36pt Source Sans Pro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2201119"/>
            <a:ext cx="10363200" cy="840678"/>
          </a:xfrm>
        </p:spPr>
        <p:txBody>
          <a:bodyPr anchor="t">
            <a:normAutofit/>
          </a:bodyPr>
          <a:lstStyle>
            <a:lvl1pPr marL="0" indent="0" algn="l">
              <a:buNone/>
              <a:defRPr lang="nl-NL" sz="1800" baseline="0" dirty="0" smtClean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err="1"/>
              <a:t>Subtitle</a:t>
            </a:r>
            <a:r>
              <a:rPr lang="nl-NL"/>
              <a:t> 18pt Source Sans Pro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5220424" y="3158885"/>
            <a:ext cx="6057177" cy="1865313"/>
          </a:xfrm>
        </p:spPr>
        <p:txBody>
          <a:bodyPr anchor="b">
            <a:normAutofit/>
          </a:bodyPr>
          <a:lstStyle>
            <a:lvl1pPr marL="0" indent="0" algn="r">
              <a:buNone/>
              <a:defRPr sz="1800"/>
            </a:lvl1pPr>
          </a:lstStyle>
          <a:p>
            <a:pPr lvl="0"/>
            <a:r>
              <a:rPr lang="en-US"/>
              <a:t>Names 18pt Source Sans Pro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1" y="303560"/>
            <a:ext cx="3901273" cy="446010"/>
          </a:xfrm>
        </p:spPr>
        <p:txBody>
          <a:bodyPr anchor="b">
            <a:normAutofit/>
          </a:bodyPr>
          <a:lstStyle>
            <a:lvl1pPr marL="0" indent="0">
              <a:buNone/>
              <a:defRPr sz="1200" b="0" i="0" cap="none" normalizeH="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Date 12pt Source Sans Pro Red</a:t>
            </a:r>
          </a:p>
        </p:txBody>
      </p:sp>
    </p:spTree>
    <p:extLst>
      <p:ext uri="{BB962C8B-B14F-4D97-AF65-F5344CB8AC3E}">
        <p14:creationId xmlns:p14="http://schemas.microsoft.com/office/powerpoint/2010/main" val="2825342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1 line of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0120" y="274638"/>
            <a:ext cx="10271760" cy="1143000"/>
          </a:xfrm>
        </p:spPr>
        <p:txBody>
          <a:bodyPr>
            <a:normAutofit/>
          </a:bodyPr>
          <a:lstStyle>
            <a:lvl1pPr algn="l">
              <a:defRPr sz="3600" kern="1200" cap="none" baseline="0"/>
            </a:lvl1pPr>
          </a:lstStyle>
          <a:p>
            <a:r>
              <a:rPr lang="nl-NL" err="1"/>
              <a:t>Title</a:t>
            </a:r>
            <a:r>
              <a:rPr lang="nl-NL"/>
              <a:t> Source Sans Pro 36pt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60120" y="1638300"/>
            <a:ext cx="8488680" cy="3975100"/>
          </a:xfrm>
        </p:spPr>
        <p:txBody>
          <a:bodyPr>
            <a:normAutofit/>
          </a:bodyPr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en-US"/>
              <a:t>Regular text Source Sans Pro 18pt</a:t>
            </a:r>
          </a:p>
        </p:txBody>
      </p:sp>
    </p:spTree>
    <p:extLst>
      <p:ext uri="{BB962C8B-B14F-4D97-AF65-F5344CB8AC3E}">
        <p14:creationId xmlns:p14="http://schemas.microsoft.com/office/powerpoint/2010/main" val="3587685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slide 2 lines of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346407" y="296864"/>
            <a:ext cx="10246047" cy="1557337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3600" cap="none">
                <a:solidFill>
                  <a:schemeClr val="tx2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en-US"/>
              <a:t>Basic Slide With </a:t>
            </a:r>
            <a:br>
              <a:rPr lang="en-US"/>
            </a:br>
            <a:r>
              <a:rPr lang="en-US"/>
              <a:t>Two Lines Of Head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97467" y="2032001"/>
            <a:ext cx="10695517" cy="3706983"/>
          </a:xfrm>
        </p:spPr>
        <p:txBody>
          <a:bodyPr>
            <a:noAutofit/>
          </a:bodyPr>
          <a:lstStyle>
            <a:lvl1pPr marL="342900" indent="-342900" eaLnBrk="1" hangingPunct="1">
              <a:buClr>
                <a:schemeClr val="accent2"/>
              </a:buClr>
              <a:buFont typeface="Wingdings" charset="2"/>
              <a:buChar char="§"/>
              <a:defRPr lang="nl-NL" sz="1800" dirty="0" err="1" smtClean="0"/>
            </a:lvl1pPr>
          </a:lstStyle>
          <a:p>
            <a:pPr lvl="0"/>
            <a:r>
              <a:rPr lang="nl-NL" err="1"/>
              <a:t>Text</a:t>
            </a:r>
            <a:r>
              <a:rPr lang="nl-NL"/>
              <a:t> </a:t>
            </a:r>
            <a:r>
              <a:rPr lang="nl-NL" err="1"/>
              <a:t>aligns</a:t>
            </a:r>
            <a:r>
              <a:rPr lang="nl-NL"/>
              <a:t> </a:t>
            </a:r>
            <a:r>
              <a:rPr lang="nl-NL" err="1"/>
              <a:t>with</a:t>
            </a:r>
            <a:r>
              <a:rPr lang="nl-NL"/>
              <a:t> </a:t>
            </a:r>
            <a:r>
              <a:rPr lang="nl-NL" err="1"/>
              <a:t>heading</a:t>
            </a:r>
            <a:endParaRPr lang="nl-NL"/>
          </a:p>
          <a:p>
            <a:pPr lvl="0"/>
            <a:r>
              <a:rPr lang="nl-NL" err="1"/>
              <a:t>Bullets</a:t>
            </a:r>
            <a:r>
              <a:rPr lang="nl-NL"/>
              <a:t> </a:t>
            </a:r>
            <a:r>
              <a:rPr lang="nl-NL" err="1"/>
              <a:t>don’t</a:t>
            </a:r>
            <a:r>
              <a:rPr lang="nl-NL"/>
              <a:t> </a:t>
            </a:r>
            <a:r>
              <a:rPr lang="nl-NL" err="1"/>
              <a:t>align</a:t>
            </a:r>
            <a:r>
              <a:rPr lang="nl-NL"/>
              <a:t> </a:t>
            </a:r>
            <a:r>
              <a:rPr lang="nl-NL" err="1"/>
              <a:t>with</a:t>
            </a:r>
            <a:r>
              <a:rPr lang="nl-NL"/>
              <a:t> </a:t>
            </a:r>
            <a:r>
              <a:rPr lang="nl-NL" err="1"/>
              <a:t>heading</a:t>
            </a:r>
            <a:endParaRPr lang="nl-NL"/>
          </a:p>
          <a:p>
            <a:pPr lvl="0"/>
            <a:r>
              <a:rPr lang="nl-NL"/>
              <a:t>The </a:t>
            </a:r>
            <a:r>
              <a:rPr lang="nl-NL" err="1"/>
              <a:t>heading</a:t>
            </a:r>
            <a:r>
              <a:rPr lang="nl-NL"/>
              <a:t> font is Source Sans Pro</a:t>
            </a:r>
          </a:p>
          <a:p>
            <a:pPr lvl="0"/>
            <a:r>
              <a:rPr lang="nl-NL"/>
              <a:t>The </a:t>
            </a:r>
            <a:r>
              <a:rPr lang="nl-NL" err="1"/>
              <a:t>text</a:t>
            </a:r>
            <a:r>
              <a:rPr lang="nl-NL"/>
              <a:t> font is Source Sans Pro</a:t>
            </a:r>
          </a:p>
        </p:txBody>
      </p:sp>
    </p:spTree>
    <p:extLst>
      <p:ext uri="{BB962C8B-B14F-4D97-AF65-F5344CB8AC3E}">
        <p14:creationId xmlns:p14="http://schemas.microsoft.com/office/powerpoint/2010/main" val="333584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955801"/>
            <a:ext cx="6699251" cy="3613727"/>
          </a:xfrm>
        </p:spPr>
        <p:txBody>
          <a:bodyPr>
            <a:normAutofit/>
          </a:bodyPr>
          <a:lstStyle>
            <a:lvl1pPr marL="457200" indent="-457200">
              <a:buClr>
                <a:schemeClr val="accent2"/>
              </a:buClr>
              <a:buFont typeface="Wingdings" charset="2"/>
              <a:buChar char="§"/>
              <a:defRPr sz="1800"/>
            </a:lvl1pPr>
          </a:lstStyle>
          <a:p>
            <a:pPr lvl="0"/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, </a:t>
            </a:r>
            <a:r>
              <a:rPr lang="en-US" err="1"/>
              <a:t>tellus</a:t>
            </a:r>
            <a:r>
              <a:rPr lang="en-US"/>
              <a:t> ac </a:t>
            </a:r>
            <a:r>
              <a:rPr lang="en-US" err="1"/>
              <a:t>cursus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, </a:t>
            </a:r>
            <a:r>
              <a:rPr lang="en-US" err="1"/>
              <a:t>tortor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fermentum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risus</a:t>
            </a:r>
            <a:r>
              <a:rPr lang="en-US"/>
              <a:t>.</a:t>
            </a:r>
          </a:p>
          <a:p>
            <a:pPr lvl="0"/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, </a:t>
            </a:r>
            <a:r>
              <a:rPr lang="en-US" err="1"/>
              <a:t>tellus</a:t>
            </a:r>
            <a:r>
              <a:rPr lang="en-US"/>
              <a:t> ac </a:t>
            </a:r>
            <a:r>
              <a:rPr lang="en-US" err="1"/>
              <a:t>cursus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, </a:t>
            </a:r>
            <a:r>
              <a:rPr lang="en-US" err="1"/>
              <a:t>tortor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fermentum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risus</a:t>
            </a:r>
            <a:r>
              <a:rPr lang="en-US"/>
              <a:t>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234950"/>
            <a:ext cx="6699251" cy="1504950"/>
          </a:xfrm>
        </p:spPr>
        <p:txBody>
          <a:bodyPr>
            <a:normAutofit/>
          </a:bodyPr>
          <a:lstStyle>
            <a:lvl1pPr marL="0" indent="0">
              <a:buNone/>
              <a:defRPr sz="36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Slide With Picture to the right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740651" y="0"/>
            <a:ext cx="4451349" cy="5569528"/>
          </a:xfrm>
        </p:spPr>
        <p:txBody>
          <a:bodyPr/>
          <a:lstStyle/>
          <a:p>
            <a:r>
              <a:rPr lang="nl-NL" err="1"/>
              <a:t>Drag</a:t>
            </a:r>
            <a:r>
              <a:rPr lang="nl-NL"/>
              <a:t> picture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placeholder</a:t>
            </a:r>
            <a:r>
              <a:rPr lang="nl-NL"/>
              <a:t> or click icon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424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953000" y="1955801"/>
            <a:ext cx="6699251" cy="3630353"/>
          </a:xfrm>
        </p:spPr>
        <p:txBody>
          <a:bodyPr>
            <a:normAutofit/>
          </a:bodyPr>
          <a:lstStyle>
            <a:lvl1pPr marL="457200" indent="-457200">
              <a:buClr>
                <a:schemeClr val="accent3"/>
              </a:buClr>
              <a:buFont typeface="Wingdings" charset="2"/>
              <a:buChar char="§"/>
              <a:defRPr sz="1800"/>
            </a:lvl1pPr>
          </a:lstStyle>
          <a:p>
            <a:pPr lvl="0"/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, </a:t>
            </a:r>
            <a:r>
              <a:rPr lang="en-US" err="1"/>
              <a:t>tellus</a:t>
            </a:r>
            <a:r>
              <a:rPr lang="en-US"/>
              <a:t> ac </a:t>
            </a:r>
            <a:r>
              <a:rPr lang="en-US" err="1"/>
              <a:t>cursus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, </a:t>
            </a:r>
            <a:r>
              <a:rPr lang="en-US" err="1"/>
              <a:t>tortor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fermentum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risus</a:t>
            </a:r>
            <a:r>
              <a:rPr lang="en-US"/>
              <a:t>.</a:t>
            </a:r>
          </a:p>
          <a:p>
            <a:pPr lvl="0"/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, </a:t>
            </a:r>
            <a:r>
              <a:rPr lang="en-US" err="1"/>
              <a:t>tellus</a:t>
            </a:r>
            <a:r>
              <a:rPr lang="en-US"/>
              <a:t> ac </a:t>
            </a:r>
            <a:r>
              <a:rPr lang="en-US" err="1"/>
              <a:t>cursus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, </a:t>
            </a:r>
            <a:r>
              <a:rPr lang="en-US" err="1"/>
              <a:t>tortor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fermentum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risus</a:t>
            </a:r>
            <a:r>
              <a:rPr lang="en-US"/>
              <a:t>.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953000" y="273050"/>
            <a:ext cx="6699251" cy="1504950"/>
          </a:xfrm>
        </p:spPr>
        <p:txBody>
          <a:bodyPr>
            <a:normAutofit/>
          </a:bodyPr>
          <a:lstStyle>
            <a:lvl1pPr marL="0" indent="0">
              <a:buNone/>
              <a:defRPr sz="36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Slide With Picture to the left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4588933" cy="5586153"/>
          </a:xfrm>
        </p:spPr>
        <p:txBody>
          <a:bodyPr/>
          <a:lstStyle/>
          <a:p>
            <a:r>
              <a:rPr lang="nl-NL" err="1"/>
              <a:t>Drag</a:t>
            </a:r>
            <a:r>
              <a:rPr lang="nl-NL"/>
              <a:t> picture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placeholder</a:t>
            </a:r>
            <a:r>
              <a:rPr lang="nl-NL"/>
              <a:t> or click icon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1569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01134" y="1333501"/>
            <a:ext cx="4766733" cy="4227715"/>
          </a:xfrm>
        </p:spPr>
        <p:txBody>
          <a:bodyPr>
            <a:noAutofit/>
          </a:bodyPr>
          <a:lstStyle>
            <a:lvl1pPr marL="457200" indent="-457200">
              <a:buFont typeface="Wingdings" charset="2"/>
              <a:buChar char="§"/>
              <a:defRPr sz="1200" baseline="0"/>
            </a:lvl1pPr>
          </a:lstStyle>
          <a:p>
            <a:pPr lvl="0"/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, </a:t>
            </a:r>
            <a:r>
              <a:rPr lang="en-US" err="1"/>
              <a:t>tellus</a:t>
            </a:r>
            <a:r>
              <a:rPr lang="en-US"/>
              <a:t> ac </a:t>
            </a:r>
            <a:r>
              <a:rPr lang="en-US" err="1"/>
              <a:t>cursus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, </a:t>
            </a:r>
            <a:r>
              <a:rPr lang="en-US" err="1"/>
              <a:t>tortor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fermentum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risus</a:t>
            </a:r>
            <a:r>
              <a:rPr lang="en-US"/>
              <a:t>. </a:t>
            </a:r>
            <a:r>
              <a:rPr lang="en-US" err="1"/>
              <a:t>Donec</a:t>
            </a:r>
            <a:r>
              <a:rPr lang="en-US"/>
              <a:t>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dui.</a:t>
            </a:r>
          </a:p>
          <a:p>
            <a:pPr lvl="0"/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, </a:t>
            </a:r>
            <a:r>
              <a:rPr lang="en-US" err="1"/>
              <a:t>tellus</a:t>
            </a:r>
            <a:r>
              <a:rPr lang="en-US"/>
              <a:t> ac </a:t>
            </a:r>
            <a:r>
              <a:rPr lang="en-US" err="1"/>
              <a:t>cursus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, </a:t>
            </a:r>
            <a:r>
              <a:rPr lang="en-US" err="1"/>
              <a:t>tortor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fermentum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risus</a:t>
            </a:r>
            <a:r>
              <a:rPr lang="en-US"/>
              <a:t>. </a:t>
            </a:r>
            <a:r>
              <a:rPr lang="en-US" err="1"/>
              <a:t>Donec</a:t>
            </a:r>
            <a:r>
              <a:rPr lang="en-US"/>
              <a:t>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dui.</a:t>
            </a:r>
          </a:p>
          <a:p>
            <a:pPr lvl="0"/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, </a:t>
            </a:r>
            <a:r>
              <a:rPr lang="en-US" err="1"/>
              <a:t>tellus</a:t>
            </a:r>
            <a:r>
              <a:rPr lang="en-US"/>
              <a:t> ac </a:t>
            </a:r>
            <a:r>
              <a:rPr lang="en-US" err="1"/>
              <a:t>cursus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, </a:t>
            </a:r>
            <a:r>
              <a:rPr lang="en-US" err="1"/>
              <a:t>tortor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fermentum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risus</a:t>
            </a:r>
            <a:r>
              <a:rPr lang="en-US"/>
              <a:t>. </a:t>
            </a:r>
            <a:r>
              <a:rPr lang="en-US" err="1"/>
              <a:t>Donec</a:t>
            </a:r>
            <a:r>
              <a:rPr lang="en-US"/>
              <a:t>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dui.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234950"/>
            <a:ext cx="11269133" cy="920750"/>
          </a:xfrm>
        </p:spPr>
        <p:txBody>
          <a:bodyPr>
            <a:normAutofit/>
          </a:bodyPr>
          <a:lstStyle>
            <a:lvl1pPr marL="0" indent="0">
              <a:buNone/>
              <a:defRPr sz="36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Slide With Picture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659967" y="1333501"/>
            <a:ext cx="6218767" cy="4227715"/>
          </a:xfrm>
        </p:spPr>
        <p:txBody>
          <a:bodyPr/>
          <a:lstStyle/>
          <a:p>
            <a:r>
              <a:rPr lang="nl-NL" err="1"/>
              <a:t>Drag</a:t>
            </a:r>
            <a:r>
              <a:rPr lang="nl-NL"/>
              <a:t> picture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placeholder</a:t>
            </a:r>
            <a:r>
              <a:rPr lang="nl-NL"/>
              <a:t> or click icon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8069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959611" y="579120"/>
            <a:ext cx="8293100" cy="4076700"/>
          </a:xfrm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4400">
                <a:solidFill>
                  <a:schemeClr val="tx2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“This is a quote slide… best with no more than four lines of type.”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939878" y="4655821"/>
            <a:ext cx="5312833" cy="730397"/>
          </a:xfrm>
        </p:spPr>
        <p:txBody>
          <a:bodyPr/>
          <a:lstStyle>
            <a:lvl1pPr marL="0" indent="0" algn="r">
              <a:buNone/>
              <a:defRPr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Author of quote</a:t>
            </a:r>
          </a:p>
        </p:txBody>
      </p:sp>
    </p:spTree>
    <p:extLst>
      <p:ext uri="{BB962C8B-B14F-4D97-AF65-F5344CB8AC3E}">
        <p14:creationId xmlns:p14="http://schemas.microsoft.com/office/powerpoint/2010/main" val="4336964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1000760" y="592138"/>
            <a:ext cx="10190480" cy="1143000"/>
          </a:xfrm>
        </p:spPr>
        <p:txBody>
          <a:bodyPr>
            <a:normAutofit/>
          </a:bodyPr>
          <a:lstStyle>
            <a:lvl1pPr algn="l">
              <a:defRPr sz="3600" cap="none">
                <a:solidFill>
                  <a:schemeClr val="accent1"/>
                </a:solidFill>
              </a:defRPr>
            </a:lvl1pPr>
          </a:lstStyle>
          <a:p>
            <a:r>
              <a:rPr lang="nl-NL" err="1"/>
              <a:t>Thank</a:t>
            </a:r>
            <a:r>
              <a:rPr lang="nl-NL"/>
              <a:t> </a:t>
            </a:r>
            <a:r>
              <a:rPr lang="nl-NL" err="1"/>
              <a:t>You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488267" y="1739900"/>
            <a:ext cx="7702973" cy="3467100"/>
          </a:xfrm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Presentation author </a:t>
            </a:r>
          </a:p>
          <a:p>
            <a:pPr lvl="0"/>
            <a:r>
              <a:rPr lang="en-US"/>
              <a:t>contact details</a:t>
            </a:r>
          </a:p>
        </p:txBody>
      </p:sp>
    </p:spTree>
    <p:extLst>
      <p:ext uri="{BB962C8B-B14F-4D97-AF65-F5344CB8AC3E}">
        <p14:creationId xmlns:p14="http://schemas.microsoft.com/office/powerpoint/2010/main" val="5188228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E1FFB0-D7ED-094C-9484-F92042EC1C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A7832B3-06AC-454B-847A-07483BBC54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E1605A4-145E-704E-8E31-7401BDF71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F951-F72A-6842-8B91-6938B40BDEFF}" type="datetimeFigureOut">
              <a:rPr lang="nl-NL" smtClean="0"/>
              <a:t>12-8-2024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9227558-E79E-4742-AA92-53C0FD287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7867E0D-7834-AB4D-A65D-334650270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01529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3393687"/>
          </a:xfrm>
          <a:prstGeom prst="rect">
            <a:avLst/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795" y1="10443" x2="38446" y2="12325"/>
                        <a14:foregroundMark x1="12189" y1="18033" x2="12037" y2="86339"/>
                        <a14:foregroundMark x1="57339" y1="11293" x2="83088" y2="12325"/>
                        <a14:foregroundMark x1="87506" y1="14997" x2="58710" y2="13722"/>
                        <a14:foregroundMark x1="87862" y1="14572" x2="87862" y2="86157"/>
                        <a14:foregroundMark x1="87354" y1="86764" x2="57999" y2="87371"/>
                        <a14:foregroundMark x1="56983" y1="87371" x2="66785" y2="87189"/>
                        <a14:foregroundMark x1="56120" y1="85307" x2="54596" y2="12083"/>
                        <a14:foregroundMark x1="45708" y1="45962" x2="45607" y2="56163"/>
                        <a14:foregroundMark x1="45861" y1="23801" x2="45505" y2="31512"/>
                        <a14:foregroundMark x1="42153" y1="7043" x2="14931" y2="7043"/>
                        <a14:backgroundMark x1="75571" y1="23497" x2="66023" y2="66849"/>
                        <a14:backgroundMark x1="80853" y1="39344" x2="69375" y2="69642"/>
                        <a14:backgroundMark x1="62976" y1="32180" x2="60488" y2="72374"/>
                        <a14:backgroundMark x1="82478" y1="81906" x2="82478" y2="296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598" t="4233" r="7966" b="4762"/>
          <a:stretch/>
        </p:blipFill>
        <p:spPr>
          <a:xfrm>
            <a:off x="2149776" y="833842"/>
            <a:ext cx="1361858" cy="25025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5795" y1="10443" x2="38446" y2="12325"/>
                        <a14:foregroundMark x1="12189" y1="18033" x2="12037" y2="86339"/>
                        <a14:foregroundMark x1="57339" y1="11293" x2="83088" y2="12325"/>
                        <a14:foregroundMark x1="87506" y1="14997" x2="58710" y2="13722"/>
                        <a14:foregroundMark x1="87862" y1="14572" x2="87862" y2="86157"/>
                        <a14:foregroundMark x1="87354" y1="86764" x2="57999" y2="87371"/>
                        <a14:foregroundMark x1="56983" y1="87371" x2="66785" y2="87189"/>
                        <a14:foregroundMark x1="56120" y1="85307" x2="54596" y2="12083"/>
                        <a14:foregroundMark x1="45708" y1="45962" x2="45607" y2="56163"/>
                        <a14:foregroundMark x1="45861" y1="23801" x2="45505" y2="31512"/>
                        <a14:foregroundMark x1="42153" y1="7043" x2="14931" y2="7043"/>
                        <a14:backgroundMark x1="75571" y1="23497" x2="66023" y2="66849"/>
                        <a14:backgroundMark x1="80853" y1="39344" x2="69375" y2="69642"/>
                        <a14:backgroundMark x1="62976" y1="32180" x2="60488" y2="72374"/>
                        <a14:backgroundMark x1="82478" y1="81906" x2="82478" y2="296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598" t="4233" r="7966" b="4762"/>
          <a:stretch/>
        </p:blipFill>
        <p:spPr>
          <a:xfrm>
            <a:off x="442660" y="539253"/>
            <a:ext cx="1791643" cy="3292336"/>
          </a:xfrm>
          <a:prstGeom prst="rect">
            <a:avLst/>
          </a:prstGeom>
        </p:spPr>
      </p:pic>
      <p:sp>
        <p:nvSpPr>
          <p:cNvPr id="3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87768" y="1007639"/>
            <a:ext cx="1345751" cy="23860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2330816" y="1189858"/>
            <a:ext cx="1022928" cy="181367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87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749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9233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EC6BFCE-28F1-4B4D-969A-7D06C67AB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B719-FB48-6F46-A082-D9E8A9580FA7}" type="datetimeFigureOut">
              <a:rPr lang="nl-NL" smtClean="0"/>
              <a:t>12-8-2024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CC9EEA0-616F-2047-9925-6758D7AFE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1C62D93-1D25-BB48-A227-0271EBFF7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BAFEC-4650-2448-8025-6D5F10AB3236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Afbeelding 4">
            <a:extLst>
              <a:ext uri="{FF2B5EF4-FFF2-40B4-BE49-F238E27FC236}">
                <a16:creationId xmlns:a16="http://schemas.microsoft.com/office/drawing/2014/main" id="{8757DBEC-A801-D54B-AD34-64E0D824FF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2888" b="640"/>
          <a:stretch/>
        </p:blipFill>
        <p:spPr>
          <a:xfrm>
            <a:off x="0" y="5736775"/>
            <a:ext cx="12192000" cy="1121227"/>
          </a:xfrm>
          <a:prstGeom prst="rect">
            <a:avLst/>
          </a:prstGeom>
        </p:spPr>
      </p:pic>
      <p:sp>
        <p:nvSpPr>
          <p:cNvPr id="14" name="Tekstvak 6">
            <a:extLst>
              <a:ext uri="{FF2B5EF4-FFF2-40B4-BE49-F238E27FC236}">
                <a16:creationId xmlns:a16="http://schemas.microsoft.com/office/drawing/2014/main" id="{25ECE4B2-E297-8B4F-B03C-398ACD554B0A}"/>
              </a:ext>
            </a:extLst>
          </p:cNvPr>
          <p:cNvSpPr txBox="1"/>
          <p:nvPr userDrawn="1"/>
        </p:nvSpPr>
        <p:spPr>
          <a:xfrm>
            <a:off x="838201" y="275316"/>
            <a:ext cx="1051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C4161C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World Glaucoma Association</a:t>
            </a:r>
          </a:p>
          <a:p>
            <a:endParaRPr lang="en-US" sz="1100">
              <a:solidFill>
                <a:srgbClr val="C416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8C2CD834-B850-A740-8C17-313AA3120E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925563"/>
            <a:ext cx="10515600" cy="1325563"/>
          </a:xfrm>
        </p:spPr>
        <p:txBody>
          <a:bodyPr/>
          <a:lstStyle>
            <a:lvl1pPr>
              <a:defRPr>
                <a:solidFill>
                  <a:srgbClr val="213F78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C0A0E90D-8B30-DC43-B49B-4B3477072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7064"/>
            <a:ext cx="10515600" cy="25470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3164096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271145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EC6BFCE-28F1-4B4D-969A-7D06C67AB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B719-FB48-6F46-A082-D9E8A9580FA7}" type="datetimeFigureOut">
              <a:rPr lang="nl-NL" smtClean="0"/>
              <a:t>12-8-2024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CC9EEA0-616F-2047-9925-6758D7AFE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1C62D93-1D25-BB48-A227-0271EBFF7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BAFEC-4650-2448-8025-6D5F10AB3236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Afbeelding 4">
            <a:extLst>
              <a:ext uri="{FF2B5EF4-FFF2-40B4-BE49-F238E27FC236}">
                <a16:creationId xmlns:a16="http://schemas.microsoft.com/office/drawing/2014/main" id="{8757DBEC-A801-D54B-AD34-64E0D824FF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736775"/>
            <a:ext cx="12192000" cy="1121227"/>
          </a:xfrm>
          <a:prstGeom prst="rect">
            <a:avLst/>
          </a:prstGeom>
        </p:spPr>
      </p:pic>
      <p:sp>
        <p:nvSpPr>
          <p:cNvPr id="14" name="Tekstvak 6">
            <a:extLst>
              <a:ext uri="{FF2B5EF4-FFF2-40B4-BE49-F238E27FC236}">
                <a16:creationId xmlns:a16="http://schemas.microsoft.com/office/drawing/2014/main" id="{25ECE4B2-E297-8B4F-B03C-398ACD554B0A}"/>
              </a:ext>
            </a:extLst>
          </p:cNvPr>
          <p:cNvSpPr txBox="1"/>
          <p:nvPr userDrawn="1"/>
        </p:nvSpPr>
        <p:spPr>
          <a:xfrm>
            <a:off x="838201" y="275316"/>
            <a:ext cx="1051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C4161C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World Glaucoma Association</a:t>
            </a:r>
          </a:p>
          <a:p>
            <a:endParaRPr lang="en-US" sz="1100">
              <a:solidFill>
                <a:srgbClr val="C416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8C2CD834-B850-A740-8C17-313AA3120E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925563"/>
            <a:ext cx="10515600" cy="1325563"/>
          </a:xfrm>
        </p:spPr>
        <p:txBody>
          <a:bodyPr/>
          <a:lstStyle>
            <a:lvl1pPr>
              <a:defRPr>
                <a:solidFill>
                  <a:srgbClr val="213F78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C0A0E90D-8B30-DC43-B49B-4B3477072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7064"/>
            <a:ext cx="10515600" cy="25470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4003028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0A0E90D-8B30-DC43-B49B-4B3477072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15896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C2CD834-B850-A740-8C17-313AA3120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1647650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2CD834-B850-A740-8C17-313AA3120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462F68-8694-FA45-A91B-F76DDDD8FB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832225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BAF0CEC-D990-9448-AAF1-B7731D96E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832225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35903013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3218EF-B18E-DF43-993A-92D688C3A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DCAF7CE-AC7C-774F-A414-9A00FBC8DAD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26D0BCF-91C2-E447-8209-7858E6BDAB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128282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9EE7803-A1DA-AE46-8B76-93D00675E87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F577AA0-801B-704F-B5D7-59B7094188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128282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41827791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B914D4-98DA-804D-B97F-EA7D74FA9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5110618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31886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77B712-026D-F344-B625-A84C51E08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2BF6708-198E-DC41-9FD0-DF268D09F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6296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658C4E7-3D15-914C-A181-D8F35453C8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5596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23670107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74E800-BFCB-4347-9639-32EEF22DE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18262EF-7107-9F42-B865-9777D60CD1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6051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4256B7D-CC5C-354E-9A3F-51FF57A86D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53513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4906597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41735B-E798-1144-9AFD-267C7DCDF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92B0A04-50BA-3740-A4F4-443368591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14731346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CC83C3E-1FB0-0C47-ABA4-63B86A4CBC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227411"/>
          </a:xfrm>
        </p:spPr>
        <p:txBody>
          <a:bodyPr vert="eaVert"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C3441AF-AB66-D94D-8D3C-46DF799A68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227411"/>
          </a:xfr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29820077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959611" y="579120"/>
            <a:ext cx="8293100" cy="4076700"/>
          </a:xfrm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4400">
                <a:solidFill>
                  <a:schemeClr val="tx2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“This is a quote slide… best with no more than four lines of type.”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939878" y="4655821"/>
            <a:ext cx="5312833" cy="730397"/>
          </a:xfrm>
        </p:spPr>
        <p:txBody>
          <a:bodyPr/>
          <a:lstStyle>
            <a:lvl1pPr marL="0" indent="0" algn="r">
              <a:buNone/>
              <a:defRPr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Author of quote</a:t>
            </a:r>
          </a:p>
        </p:txBody>
      </p:sp>
    </p:spTree>
    <p:extLst>
      <p:ext uri="{BB962C8B-B14F-4D97-AF65-F5344CB8AC3E}">
        <p14:creationId xmlns:p14="http://schemas.microsoft.com/office/powerpoint/2010/main" val="4795718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EC6BFCE-28F1-4B4D-969A-7D06C67AB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B719-FB48-6F46-A082-D9E8A9580FA7}" type="datetimeFigureOut">
              <a:rPr lang="nl-NL" smtClean="0"/>
              <a:t>12-8-2024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CC9EEA0-616F-2047-9925-6758D7AFE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1C62D93-1D25-BB48-A227-0271EBFF7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BAFEC-4650-2448-8025-6D5F10AB3236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Afbeelding 4">
            <a:extLst>
              <a:ext uri="{FF2B5EF4-FFF2-40B4-BE49-F238E27FC236}">
                <a16:creationId xmlns:a16="http://schemas.microsoft.com/office/drawing/2014/main" id="{8757DBEC-A801-D54B-AD34-64E0D824FF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736775"/>
            <a:ext cx="12192000" cy="1121227"/>
          </a:xfrm>
          <a:prstGeom prst="rect">
            <a:avLst/>
          </a:prstGeom>
        </p:spPr>
      </p:pic>
      <p:sp>
        <p:nvSpPr>
          <p:cNvPr id="14" name="Tekstvak 6">
            <a:extLst>
              <a:ext uri="{FF2B5EF4-FFF2-40B4-BE49-F238E27FC236}">
                <a16:creationId xmlns:a16="http://schemas.microsoft.com/office/drawing/2014/main" id="{25ECE4B2-E297-8B4F-B03C-398ACD554B0A}"/>
              </a:ext>
            </a:extLst>
          </p:cNvPr>
          <p:cNvSpPr txBox="1"/>
          <p:nvPr userDrawn="1"/>
        </p:nvSpPr>
        <p:spPr>
          <a:xfrm>
            <a:off x="838201" y="275316"/>
            <a:ext cx="1051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C4161C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World Glaucoma Association</a:t>
            </a:r>
          </a:p>
          <a:p>
            <a:endParaRPr lang="en-US" sz="1100">
              <a:solidFill>
                <a:srgbClr val="C416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8C2CD834-B850-A740-8C17-313AA3120E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925563"/>
            <a:ext cx="10515600" cy="1325563"/>
          </a:xfrm>
        </p:spPr>
        <p:txBody>
          <a:bodyPr/>
          <a:lstStyle>
            <a:lvl1pPr>
              <a:defRPr>
                <a:solidFill>
                  <a:srgbClr val="213F78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C0A0E90D-8B30-DC43-B49B-4B3477072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7064"/>
            <a:ext cx="10515600" cy="25470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</p:spTree>
    <p:extLst>
      <p:ext uri="{BB962C8B-B14F-4D97-AF65-F5344CB8AC3E}">
        <p14:creationId xmlns:p14="http://schemas.microsoft.com/office/powerpoint/2010/main" val="297809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276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0A0E90D-8B30-DC43-B49B-4B3477072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15896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C2CD834-B850-A740-8C17-313AA3120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rgbClr val="213F78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94110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png"/><Relationship Id="rId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038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74AFE15-DD58-AA47-9EB3-3AA108BB7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E920C0C-0D79-BD4C-8572-F302B4F92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7746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DC4EEC9-E9B5-754B-8C34-3B8D55BB94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FB719-FB48-6F46-A082-D9E8A9580FA7}" type="datetimeFigureOut">
              <a:rPr lang="nl-NL" smtClean="0"/>
              <a:t>12-8-2024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7B21B06-BA9E-7846-AC01-5F42F33924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5CB5271-B534-9D42-9189-E8CF0DC42E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BAFEC-4650-2448-8025-6D5F10AB3236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Afbeelding 4">
            <a:extLst>
              <a:ext uri="{FF2B5EF4-FFF2-40B4-BE49-F238E27FC236}">
                <a16:creationId xmlns:a16="http://schemas.microsoft.com/office/drawing/2014/main" id="{8757DBEC-A801-D54B-AD34-64E0D824FF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t="82888" b="640"/>
          <a:stretch/>
        </p:blipFill>
        <p:spPr>
          <a:xfrm>
            <a:off x="0" y="5736775"/>
            <a:ext cx="12192000" cy="112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913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Header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1491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Click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edit</a:t>
            </a:r>
            <a:r>
              <a:rPr lang="nl-NL"/>
              <a:t> Master </a:t>
            </a:r>
            <a:r>
              <a:rPr lang="nl-NL" err="1"/>
              <a:t>text</a:t>
            </a:r>
            <a:r>
              <a:rPr lang="nl-NL"/>
              <a:t> </a:t>
            </a:r>
            <a:r>
              <a:rPr lang="nl-NL" err="1"/>
              <a:t>styles</a:t>
            </a:r>
            <a:endParaRPr lang="nl-NL"/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 err="1"/>
              <a:t>Third</a:t>
            </a:r>
            <a:r>
              <a:rPr lang="nl-NL"/>
              <a:t> level</a:t>
            </a:r>
          </a:p>
          <a:p>
            <a:pPr lvl="3"/>
            <a:r>
              <a:rPr lang="nl-NL" err="1"/>
              <a:t>Fourth</a:t>
            </a:r>
            <a:r>
              <a:rPr lang="nl-NL"/>
              <a:t> level</a:t>
            </a:r>
          </a:p>
          <a:p>
            <a:pPr lvl="4"/>
            <a:r>
              <a:rPr lang="nl-NL" err="1"/>
              <a:t>Fifth</a:t>
            </a:r>
            <a:r>
              <a:rPr lang="nl-NL"/>
              <a:t> level</a:t>
            </a:r>
            <a:endParaRPr lang="en-US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6A7E7E2-3739-42F2-A233-CEC0C7BBFA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t="82888" b="640"/>
          <a:stretch/>
        </p:blipFill>
        <p:spPr>
          <a:xfrm>
            <a:off x="0" y="5749312"/>
            <a:ext cx="12192000" cy="112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30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Source Sans Pro" charset="0"/>
          <a:ea typeface="Source Sans Pro" charset="0"/>
          <a:cs typeface="Source Sans Pro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Source Sans Pro" charset="0"/>
          <a:ea typeface="Source Sans Pro" charset="0"/>
          <a:cs typeface="Source Sans Pro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/>
          </a:solidFill>
          <a:latin typeface="Source Sans Pro" charset="0"/>
          <a:ea typeface="Source Sans Pro" charset="0"/>
          <a:cs typeface="Source Sans Pro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Source Sans Pro" charset="0"/>
          <a:ea typeface="Source Sans Pro" charset="0"/>
          <a:cs typeface="Source Sans Pro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/>
          </a:solidFill>
          <a:latin typeface="Source Sans Pro" charset="0"/>
          <a:ea typeface="Source Sans Pro" charset="0"/>
          <a:cs typeface="Source Sans Pro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Source Sans Pro" charset="0"/>
          <a:ea typeface="Source Sans Pro" charset="0"/>
          <a:cs typeface="Source Sans Pro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4208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74AFE15-DD58-AA47-9EB3-3AA108BB7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E920C0C-0D79-BD4C-8572-F302B4F92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7746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DC4EEC9-E9B5-754B-8C34-3B8D55BB94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FB719-FB48-6F46-A082-D9E8A9580FA7}" type="datetimeFigureOut">
              <a:rPr lang="nl-NL" smtClean="0"/>
              <a:t>12-8-2024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7B21B06-BA9E-7846-AC01-5F42F33924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5CB5271-B534-9D42-9189-E8CF0DC42E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BAFEC-4650-2448-8025-6D5F10AB3236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Afbeelding 4">
            <a:extLst>
              <a:ext uri="{FF2B5EF4-FFF2-40B4-BE49-F238E27FC236}">
                <a16:creationId xmlns:a16="http://schemas.microsoft.com/office/drawing/2014/main" id="{8757DBEC-A801-D54B-AD34-64E0D824FF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736775"/>
            <a:ext cx="12192000" cy="112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311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74AFE15-DD58-AA47-9EB3-3AA108BB7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E920C0C-0D79-BD4C-8572-F302B4F92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7746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DC4EEC9-E9B5-754B-8C34-3B8D55BB94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FB719-FB48-6F46-A082-D9E8A9580FA7}" type="datetimeFigureOut">
              <a:rPr lang="nl-NL" smtClean="0"/>
              <a:t>12-8-2024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7B21B06-BA9E-7846-AC01-5F42F33924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5CB5271-B534-9D42-9189-E8CF0DC42E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BAFEC-4650-2448-8025-6D5F10AB3236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Afbeelding 4">
            <a:extLst>
              <a:ext uri="{FF2B5EF4-FFF2-40B4-BE49-F238E27FC236}">
                <a16:creationId xmlns:a16="http://schemas.microsoft.com/office/drawing/2014/main" id="{8757DBEC-A801-D54B-AD34-64E0D824FF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736775"/>
            <a:ext cx="12192000" cy="112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006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jpe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hyperlink" Target="http://www.worldglaucomacongress.org/" TargetMode="Externa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73.jpeg"/><Relationship Id="rId4" Type="http://schemas.openxmlformats.org/officeDocument/2006/relationships/image" Target="../media/image7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5.png"/><Relationship Id="rId7" Type="http://schemas.openxmlformats.org/officeDocument/2006/relationships/image" Target="../media/image78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7.jpeg"/><Relationship Id="rId5" Type="http://schemas.microsoft.com/office/2007/relationships/hdphoto" Target="../media/hdphoto3.wdp"/><Relationship Id="rId4" Type="http://schemas.openxmlformats.org/officeDocument/2006/relationships/image" Target="../media/image7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8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travel.state.gov/content/travel.html" TargetMode="External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82.png"/><Relationship Id="rId7" Type="http://schemas.openxmlformats.org/officeDocument/2006/relationships/image" Target="../media/image8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85.jpeg"/><Relationship Id="rId5" Type="http://schemas.openxmlformats.org/officeDocument/2006/relationships/image" Target="../media/image84.png"/><Relationship Id="rId4" Type="http://schemas.openxmlformats.org/officeDocument/2006/relationships/image" Target="../media/image83.png"/><Relationship Id="rId9" Type="http://schemas.openxmlformats.org/officeDocument/2006/relationships/image" Target="../media/image88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afbeelding 6" descr="Afbeelding met tekst, tekening, blauw, zwemmen&#10;&#10;Automatisch gegenereerde beschrijving">
            <a:extLst>
              <a:ext uri="{FF2B5EF4-FFF2-40B4-BE49-F238E27FC236}">
                <a16:creationId xmlns:a16="http://schemas.microsoft.com/office/drawing/2014/main" id="{17DAA4DB-B0C8-5849-82BE-62DFD125BC8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0" b="19910"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2C40F48-EF85-48B0-B2B4-FA66AEBEB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-13256"/>
            <a:ext cx="12192000" cy="6871256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9A674A-E934-41FC-A6B0-B25E4FB57122}"/>
              </a:ext>
            </a:extLst>
          </p:cNvPr>
          <p:cNvSpPr txBox="1"/>
          <p:nvPr/>
        </p:nvSpPr>
        <p:spPr>
          <a:xfrm>
            <a:off x="-17019" y="2679786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7200">
                <a:solidFill>
                  <a:srgbClr val="F7F7F7"/>
                </a:solidFill>
                <a:latin typeface="Source Sans Pro Black" panose="020B0503030403020204" pitchFamily="34" charset="0"/>
                <a:ea typeface="Source Sans Pro Black" panose="020B0503030403020204" pitchFamily="34" charset="0"/>
              </a:rPr>
              <a:t>Board of Governors Meeting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756D3C-21D2-4040-9810-01F1EB04FA08}"/>
              </a:ext>
            </a:extLst>
          </p:cNvPr>
          <p:cNvSpPr txBox="1"/>
          <p:nvPr/>
        </p:nvSpPr>
        <p:spPr>
          <a:xfrm>
            <a:off x="0" y="3857181"/>
            <a:ext cx="12209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Saturday, August 17</a:t>
            </a:r>
            <a:r>
              <a:rPr lang="id-ID" sz="1400" spc="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, 20</a:t>
            </a:r>
            <a:r>
              <a:rPr lang="en-US" sz="1400" spc="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24</a:t>
            </a:r>
            <a:endParaRPr lang="id-ID" sz="1400" spc="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urce Sans Pro" panose="020B0503030403020204" pitchFamily="34" charset="0"/>
              <a:ea typeface="Source Sans Pro" panose="020B0503030403020204" pitchFamily="34" charset="0"/>
              <a:cs typeface="Lato" panose="020F0502020204030203" pitchFamily="34" charset="0"/>
            </a:endParaRPr>
          </a:p>
        </p:txBody>
      </p:sp>
      <p:sp>
        <p:nvSpPr>
          <p:cNvPr id="9" name="Parallellogram 8">
            <a:extLst>
              <a:ext uri="{FF2B5EF4-FFF2-40B4-BE49-F238E27FC236}">
                <a16:creationId xmlns:a16="http://schemas.microsoft.com/office/drawing/2014/main" id="{A82473A8-78B3-5D4E-BEE2-7E9BD809A118}"/>
              </a:ext>
            </a:extLst>
          </p:cNvPr>
          <p:cNvSpPr/>
          <p:nvPr/>
        </p:nvSpPr>
        <p:spPr>
          <a:xfrm>
            <a:off x="-776177" y="-13256"/>
            <a:ext cx="9698321" cy="1010093"/>
          </a:xfrm>
          <a:prstGeom prst="parallelogram">
            <a:avLst>
              <a:gd name="adj" fmla="val 61842"/>
            </a:avLst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Parallellogram 14">
            <a:extLst>
              <a:ext uri="{FF2B5EF4-FFF2-40B4-BE49-F238E27FC236}">
                <a16:creationId xmlns:a16="http://schemas.microsoft.com/office/drawing/2014/main" id="{61B2FE69-C69A-AE45-891F-39CF65CA34CD}"/>
              </a:ext>
            </a:extLst>
          </p:cNvPr>
          <p:cNvSpPr/>
          <p:nvPr/>
        </p:nvSpPr>
        <p:spPr>
          <a:xfrm>
            <a:off x="8304826" y="-21266"/>
            <a:ext cx="4520474" cy="1010093"/>
          </a:xfrm>
          <a:prstGeom prst="parallelogram">
            <a:avLst>
              <a:gd name="adj" fmla="val 61842"/>
            </a:avLst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58136E70-9281-8947-B963-3F234BCF6C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285" y="163687"/>
            <a:ext cx="4403653" cy="714467"/>
          </a:xfrm>
          <a:prstGeom prst="rect">
            <a:avLst/>
          </a:prstGeom>
        </p:spPr>
      </p:pic>
      <p:sp>
        <p:nvSpPr>
          <p:cNvPr id="16" name="Parallellogram 15">
            <a:extLst>
              <a:ext uri="{FF2B5EF4-FFF2-40B4-BE49-F238E27FC236}">
                <a16:creationId xmlns:a16="http://schemas.microsoft.com/office/drawing/2014/main" id="{F4444A55-74FA-964E-8D6B-ADD13C54DAE4}"/>
              </a:ext>
            </a:extLst>
          </p:cNvPr>
          <p:cNvSpPr/>
          <p:nvPr/>
        </p:nvSpPr>
        <p:spPr>
          <a:xfrm>
            <a:off x="8112639" y="-17261"/>
            <a:ext cx="701037" cy="1010093"/>
          </a:xfrm>
          <a:prstGeom prst="parallelogram">
            <a:avLst>
              <a:gd name="adj" fmla="val 89962"/>
            </a:avLst>
          </a:prstGeom>
          <a:solidFill>
            <a:srgbClr val="FFE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772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Welcome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err="1"/>
              <a:t>Ningli</a:t>
            </a:r>
            <a:r>
              <a:rPr lang="en-US" sz="2400" b="1"/>
              <a:t> Wang, MD PhD</a:t>
            </a:r>
          </a:p>
          <a:p>
            <a:pPr marL="0" indent="0">
              <a:buNone/>
            </a:pPr>
            <a:r>
              <a:rPr lang="en-US" sz="2400"/>
              <a:t>President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20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6921B64-0843-20B1-5B31-5213ED4C4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230" y="317240"/>
            <a:ext cx="10515600" cy="6083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kern="12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Professor Xuyang Liu – Associate EVP WGA</a:t>
            </a:r>
          </a:p>
        </p:txBody>
      </p:sp>
      <p:pic>
        <p:nvPicPr>
          <p:cNvPr id="4" name="图片 1" descr="刘旭阳照片">
            <a:extLst>
              <a:ext uri="{FF2B5EF4-FFF2-40B4-BE49-F238E27FC236}">
                <a16:creationId xmlns:a16="http://schemas.microsoft.com/office/drawing/2014/main" id="{64910376-D411-8E4C-1516-DCEF388559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56" b="3414"/>
          <a:stretch/>
        </p:blipFill>
        <p:spPr>
          <a:xfrm>
            <a:off x="959498" y="1713658"/>
            <a:ext cx="3612502" cy="2671746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3EBC95D-AE0C-D35A-1035-6DA3C6A597C0}"/>
              </a:ext>
            </a:extLst>
          </p:cNvPr>
          <p:cNvSpPr txBox="1"/>
          <p:nvPr/>
        </p:nvSpPr>
        <p:spPr>
          <a:xfrm>
            <a:off x="4921899" y="1943675"/>
            <a:ext cx="7030616" cy="2211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Doctor of Xiamen Eye Center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Vice Chairman, Chinese Glaucoma Society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Committee Member, Ophthalmology Branch of Chinese Medical Association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Former Chairman, Ophthalmologists Association of Shenzhen Medical Association</a:t>
            </a:r>
          </a:p>
        </p:txBody>
      </p:sp>
    </p:spTree>
    <p:extLst>
      <p:ext uri="{BB962C8B-B14F-4D97-AF65-F5344CB8AC3E}">
        <p14:creationId xmlns:p14="http://schemas.microsoft.com/office/powerpoint/2010/main" val="56503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68D801-83D9-4CA8-B90B-AEC0BA6D8C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773" r="11773"/>
          <a:stretch/>
        </p:blipFill>
        <p:spPr>
          <a:xfrm>
            <a:off x="2630400" y="0"/>
            <a:ext cx="10311614" cy="6858000"/>
          </a:xfrm>
          <a:prstGeom prst="rect">
            <a:avLst/>
          </a:prstGeom>
        </p:spPr>
      </p:pic>
      <p:sp>
        <p:nvSpPr>
          <p:cNvPr id="4" name="Прямоугольник 1">
            <a:extLst>
              <a:ext uri="{FF2B5EF4-FFF2-40B4-BE49-F238E27FC236}">
                <a16:creationId xmlns:a16="http://schemas.microsoft.com/office/drawing/2014/main" id="{48EC074C-4432-4791-8363-FDCE87DD635B}"/>
              </a:ext>
            </a:extLst>
          </p:cNvPr>
          <p:cNvSpPr/>
          <p:nvPr/>
        </p:nvSpPr>
        <p:spPr>
          <a:xfrm>
            <a:off x="0" y="0"/>
            <a:ext cx="4927107" cy="6858000"/>
          </a:xfrm>
          <a:prstGeom prst="rect">
            <a:avLst/>
          </a:prstGeom>
          <a:solidFill>
            <a:srgbClr val="C4161C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Прямоугольник 3">
            <a:extLst>
              <a:ext uri="{FF2B5EF4-FFF2-40B4-BE49-F238E27FC236}">
                <a16:creationId xmlns:a16="http://schemas.microsoft.com/office/drawing/2014/main" id="{13497AF6-A4B8-43DA-ACF6-0B048E35791D}"/>
              </a:ext>
            </a:extLst>
          </p:cNvPr>
          <p:cNvSpPr/>
          <p:nvPr/>
        </p:nvSpPr>
        <p:spPr>
          <a:xfrm>
            <a:off x="363983" y="975537"/>
            <a:ext cx="6900912" cy="1384995"/>
          </a:xfrm>
          <a:prstGeom prst="rect">
            <a:avLst/>
          </a:prstGeom>
          <a:solidFill>
            <a:srgbClr val="213F78"/>
          </a:solidFill>
          <a:ln>
            <a:solidFill>
              <a:srgbClr val="213F78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>
                <a:solidFill>
                  <a:srgbClr val="F7F7F7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Mongolian Baiti" panose="03000500000000000000" pitchFamily="66" charset="0"/>
              </a:rPr>
              <a:t>M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Mongolian Baiti" panose="03000500000000000000" pitchFamily="66" charset="0"/>
              </a:rPr>
              <a:t>inutes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Mongolian Baiti" panose="03000500000000000000" pitchFamily="66" charset="0"/>
              </a:rPr>
              <a:t> for </a:t>
            </a:r>
            <a:r>
              <a:rPr lang="en-US" sz="2800" b="1">
                <a:solidFill>
                  <a:srgbClr val="F7F7F7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Mongolian Baiti" panose="03000500000000000000" pitchFamily="66" charset="0"/>
              </a:rPr>
              <a:t>A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Mongolian Baiti" panose="03000500000000000000" pitchFamily="66" charset="0"/>
              </a:rPr>
              <a:t>pproval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Mongolian Baiti" panose="03000500000000000000" pitchFamily="66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Mongolian Baiti" panose="03000500000000000000" pitchFamily="66" charset="0"/>
              </a:rPr>
              <a:t>Board of Governors</a:t>
            </a:r>
            <a:r>
              <a:rPr lang="en-US" sz="2800" b="1">
                <a:solidFill>
                  <a:srgbClr val="F7F7F7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Mongolian Baiti" panose="03000500000000000000" pitchFamily="66" charset="0"/>
              </a:rPr>
              <a:t> Meeting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>
                <a:solidFill>
                  <a:srgbClr val="F7F7F7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Mongolian Baiti" panose="03000500000000000000" pitchFamily="66" charset="0"/>
              </a:rPr>
              <a:t>November 4, 2023</a:t>
            </a:r>
          </a:p>
        </p:txBody>
      </p:sp>
      <p:pic>
        <p:nvPicPr>
          <p:cNvPr id="9" name="Picture 8" descr="Text&#10;&#10;Description automatically generated with low confidence">
            <a:extLst>
              <a:ext uri="{FF2B5EF4-FFF2-40B4-BE49-F238E27FC236}">
                <a16:creationId xmlns:a16="http://schemas.microsoft.com/office/drawing/2014/main" id="{1C0CC910-91C7-4735-999B-D0B742B1B1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677" y="5882463"/>
            <a:ext cx="2009191" cy="65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97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/>
              <a:t>Kaweh Mansouri, MD MPH</a:t>
            </a:r>
          </a:p>
          <a:p>
            <a:pPr marL="0" indent="0">
              <a:buNone/>
            </a:pPr>
            <a:r>
              <a:rPr lang="en-US" sz="2400"/>
              <a:t>Executive Vice President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428C8A-DF8B-0A8E-3627-9ADE19E97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925563"/>
            <a:ext cx="10515600" cy="1325563"/>
          </a:xfrm>
        </p:spPr>
        <p:txBody>
          <a:bodyPr/>
          <a:lstStyle/>
          <a:p>
            <a:r>
              <a:rPr lang="en-US" sz="3600"/>
              <a:t>Report of the Executive Vice President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13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A755D0-81B6-B365-BE26-001E2C333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792" y="1509101"/>
            <a:ext cx="5290039" cy="2948599"/>
          </a:xfrm>
        </p:spPr>
        <p:txBody>
          <a:bodyPr>
            <a:normAutofit/>
          </a:bodyPr>
          <a:lstStyle/>
          <a:p>
            <a:r>
              <a:rPr lang="en-US" sz="2000"/>
              <a:t>WGC-2023 sessions recording are now available on WGA Video Library.</a:t>
            </a:r>
          </a:p>
          <a:p>
            <a:pPr marL="0" indent="0">
              <a:buNone/>
            </a:pPr>
            <a:endParaRPr lang="en-US" sz="2000"/>
          </a:p>
          <a:p>
            <a:r>
              <a:rPr lang="en-US" sz="2000"/>
              <a:t>Recordings are accessible with </a:t>
            </a:r>
            <a:r>
              <a:rPr lang="en-US" sz="2000" err="1"/>
              <a:t>WGA#One</a:t>
            </a:r>
            <a:r>
              <a:rPr lang="en-US" sz="2000"/>
              <a:t> account for WGC-2023 participants.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44AA01F-1F15-C444-1864-A56F69189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792" y="215657"/>
            <a:ext cx="10515600" cy="681160"/>
          </a:xfrm>
        </p:spPr>
        <p:txBody>
          <a:bodyPr/>
          <a:lstStyle/>
          <a:p>
            <a:r>
              <a:rPr lang="en-US"/>
              <a:t>WGC-2023 sessions recording</a:t>
            </a:r>
            <a:endParaRPr lang="en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B6B9A4-A6EB-E295-29B4-6D1DAD4D5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4468" y="720969"/>
            <a:ext cx="5681634" cy="48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32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background with green and blue text&#10;&#10;Description automatically generated">
            <a:extLst>
              <a:ext uri="{FF2B5EF4-FFF2-40B4-BE49-F238E27FC236}">
                <a16:creationId xmlns:a16="http://schemas.microsoft.com/office/drawing/2014/main" id="{18DB066C-103F-61BA-AEC3-E9055DB43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220" y="0"/>
            <a:ext cx="2857169" cy="889363"/>
          </a:xfrm>
          <a:prstGeom prst="rect">
            <a:avLst/>
          </a:prstGeom>
        </p:spPr>
      </p:pic>
      <p:graphicFrame>
        <p:nvGraphicFramePr>
          <p:cNvPr id="2" name="Grafiek 1">
            <a:extLst>
              <a:ext uri="{FF2B5EF4-FFF2-40B4-BE49-F238E27FC236}">
                <a16:creationId xmlns:a16="http://schemas.microsoft.com/office/drawing/2014/main" id="{DC736F6C-21E7-47B6-8858-CC39F8AAAC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0678683"/>
              </p:ext>
            </p:extLst>
          </p:nvPr>
        </p:nvGraphicFramePr>
        <p:xfrm>
          <a:off x="242045" y="1750353"/>
          <a:ext cx="5466028" cy="3833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1CD706C-BE3F-8D84-E44C-F984E952FB65}"/>
              </a:ext>
            </a:extLst>
          </p:cNvPr>
          <p:cNvSpPr txBox="1"/>
          <p:nvPr/>
        </p:nvSpPr>
        <p:spPr>
          <a:xfrm>
            <a:off x="242045" y="223706"/>
            <a:ext cx="6074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A54E"/>
                </a:solidFill>
                <a:latin typeface="Source Sans Pro" panose="020B0503030403020204" pitchFamily="34" charset="0"/>
              </a:rPr>
              <a:t>Uniting for a Glaucoma-Free World</a:t>
            </a:r>
            <a:endParaRPr lang="en-NL" sz="2800" b="1" dirty="0">
              <a:solidFill>
                <a:srgbClr val="00A54E"/>
              </a:solidFill>
              <a:latin typeface="Source Sans Pro" panose="020B0503030403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7AB0AB-05E5-5C95-E606-12C3168E3C62}"/>
              </a:ext>
            </a:extLst>
          </p:cNvPr>
          <p:cNvSpPr txBox="1"/>
          <p:nvPr/>
        </p:nvSpPr>
        <p:spPr>
          <a:xfrm>
            <a:off x="5708073" y="1292625"/>
            <a:ext cx="5754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ource Sans Pro" panose="020B0503030403020204" pitchFamily="34" charset="0"/>
              </a:rPr>
              <a:t>2024 campaign received </a:t>
            </a:r>
            <a:r>
              <a:rPr lang="en-US" b="1" dirty="0">
                <a:latin typeface="Source Sans Pro" panose="020B0503030403020204" pitchFamily="34" charset="0"/>
              </a:rPr>
              <a:t>5.5million impressions </a:t>
            </a:r>
            <a:r>
              <a:rPr lang="en-US" dirty="0">
                <a:latin typeface="Source Sans Pro" panose="020B0503030403020204" pitchFamily="34" charset="0"/>
              </a:rPr>
              <a:t>across WGA-WGW social media platforms.</a:t>
            </a:r>
          </a:p>
          <a:p>
            <a:endParaRPr lang="en-US" dirty="0">
              <a:latin typeface="Source Sans Pro" panose="020B0503030403020204" pitchFamily="34" charset="0"/>
            </a:endParaRPr>
          </a:p>
          <a:p>
            <a:r>
              <a:rPr lang="en-US" dirty="0">
                <a:latin typeface="Source Sans Pro" panose="020B0503030403020204" pitchFamily="34" charset="0"/>
              </a:rPr>
              <a:t>Marks a </a:t>
            </a:r>
            <a:r>
              <a:rPr lang="en-US" b="1" dirty="0">
                <a:latin typeface="Source Sans Pro" panose="020B0503030403020204" pitchFamily="34" charset="0"/>
              </a:rPr>
              <a:t>16% increase </a:t>
            </a:r>
            <a:r>
              <a:rPr lang="en-US" dirty="0">
                <a:latin typeface="Source Sans Pro" panose="020B0503030403020204" pitchFamily="34" charset="0"/>
              </a:rPr>
              <a:t>compared to 2023.</a:t>
            </a:r>
            <a:endParaRPr lang="en-NL" dirty="0">
              <a:latin typeface="Source Sans Pro" panose="020B0503030403020204" pitchFamily="34" charset="0"/>
            </a:endParaRPr>
          </a:p>
        </p:txBody>
      </p:sp>
      <p:pic>
        <p:nvPicPr>
          <p:cNvPr id="8" name="Picture 7" descr="A green and white poster with images of men&#10;&#10;Description automatically generated">
            <a:extLst>
              <a:ext uri="{FF2B5EF4-FFF2-40B4-BE49-F238E27FC236}">
                <a16:creationId xmlns:a16="http://schemas.microsoft.com/office/drawing/2014/main" id="{E9A41D53-699A-D8B9-0911-81E6647A0D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7333" y="2667561"/>
            <a:ext cx="3557088" cy="1999084"/>
          </a:xfrm>
          <a:prstGeom prst="rect">
            <a:avLst/>
          </a:prstGeom>
        </p:spPr>
      </p:pic>
      <p:pic>
        <p:nvPicPr>
          <p:cNvPr id="14" name="Picture 13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EF832FD6-FEDC-D329-92CD-61F063C230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4927" y="4773605"/>
            <a:ext cx="3557090" cy="1999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23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00AA444-84B5-9CF0-774D-0F57EA4A083A}"/>
              </a:ext>
            </a:extLst>
          </p:cNvPr>
          <p:cNvSpPr txBox="1"/>
          <p:nvPr/>
        </p:nvSpPr>
        <p:spPr>
          <a:xfrm>
            <a:off x="448307" y="1569923"/>
            <a:ext cx="4253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00A54E"/>
                </a:solidFill>
                <a:latin typeface="Source Sans Pro" panose="020B0503030403020204" pitchFamily="34" charset="0"/>
              </a:rPr>
              <a:t>Top performing post</a:t>
            </a:r>
            <a:endParaRPr lang="en-NL" sz="3600">
              <a:solidFill>
                <a:srgbClr val="00A54E"/>
              </a:solidFill>
              <a:latin typeface="Source Sans Pro" panose="020B0503030403020204" pitchFamily="34" charset="0"/>
            </a:endParaRPr>
          </a:p>
        </p:txBody>
      </p:sp>
      <p:pic>
        <p:nvPicPr>
          <p:cNvPr id="2" name="Picture 1" descr="A black background with green and blue text&#10;&#10;Description automatically generated">
            <a:extLst>
              <a:ext uri="{FF2B5EF4-FFF2-40B4-BE49-F238E27FC236}">
                <a16:creationId xmlns:a16="http://schemas.microsoft.com/office/drawing/2014/main" id="{9B54195C-2286-1065-83FB-95A7F52F7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129" y="0"/>
            <a:ext cx="3833497" cy="1193269"/>
          </a:xfrm>
          <a:prstGeom prst="rect">
            <a:avLst/>
          </a:prstGeom>
        </p:spPr>
      </p:pic>
      <p:pic>
        <p:nvPicPr>
          <p:cNvPr id="7" name="Picture 6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C43C022C-E569-E714-6095-D17674318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0476" y="86536"/>
            <a:ext cx="2060331" cy="8395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401DCC5-ED52-0649-1498-5B8CD66FE4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193" y="3685929"/>
            <a:ext cx="5668335" cy="28686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65C1E4-D279-3698-B5CA-B9FF391117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5592" y="441092"/>
            <a:ext cx="4253660" cy="35503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BD00EE0-57D4-DD01-78F3-180E3FEB91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6366" y="1409116"/>
            <a:ext cx="2546565" cy="514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05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CB2D6D03-C318-7882-A938-EB431B25C9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92"/>
          <a:stretch/>
        </p:blipFill>
        <p:spPr>
          <a:xfrm>
            <a:off x="-2" y="0"/>
            <a:ext cx="4016829" cy="2332653"/>
          </a:xfrm>
          <a:prstGeom prst="rect">
            <a:avLst/>
          </a:prstGeom>
        </p:spPr>
      </p:pic>
      <p:pic>
        <p:nvPicPr>
          <p:cNvPr id="14" name="Picture 13" descr="A group of people sitting in a circle&#10;&#10;Description automatically generated">
            <a:extLst>
              <a:ext uri="{FF2B5EF4-FFF2-40B4-BE49-F238E27FC236}">
                <a16:creationId xmlns:a16="http://schemas.microsoft.com/office/drawing/2014/main" id="{1D4279A4-1E17-F45F-CFBF-902D7A7B2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6828" y="0"/>
            <a:ext cx="4760687" cy="2677886"/>
          </a:xfrm>
          <a:prstGeom prst="rect">
            <a:avLst/>
          </a:prstGeom>
        </p:spPr>
      </p:pic>
      <p:pic>
        <p:nvPicPr>
          <p:cNvPr id="16" name="Picture 15" descr="A statue of a person with green lights&#10;&#10;Description automatically generated">
            <a:extLst>
              <a:ext uri="{FF2B5EF4-FFF2-40B4-BE49-F238E27FC236}">
                <a16:creationId xmlns:a16="http://schemas.microsoft.com/office/drawing/2014/main" id="{57B461B6-2C93-C2A5-9D44-C715F07F23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2272" y="0"/>
            <a:ext cx="3472543" cy="3472543"/>
          </a:xfrm>
          <a:prstGeom prst="rect">
            <a:avLst/>
          </a:prstGeom>
        </p:spPr>
      </p:pic>
      <p:pic>
        <p:nvPicPr>
          <p:cNvPr id="18" name="Picture 17" descr="A building with green lights&#10;&#10;Description automatically generated">
            <a:extLst>
              <a:ext uri="{FF2B5EF4-FFF2-40B4-BE49-F238E27FC236}">
                <a16:creationId xmlns:a16="http://schemas.microsoft.com/office/drawing/2014/main" id="{8286ABC3-38CB-CDB7-FEF3-86282EC744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580" y="1863377"/>
            <a:ext cx="4018407" cy="2261441"/>
          </a:xfrm>
          <a:prstGeom prst="rect">
            <a:avLst/>
          </a:prstGeom>
        </p:spPr>
      </p:pic>
      <p:pic>
        <p:nvPicPr>
          <p:cNvPr id="20" name="Picture 19" descr="A person and person sitting at a table with laptops&#10;&#10;Description automatically generated">
            <a:extLst>
              <a:ext uri="{FF2B5EF4-FFF2-40B4-BE49-F238E27FC236}">
                <a16:creationId xmlns:a16="http://schemas.microsoft.com/office/drawing/2014/main" id="{46D45683-5745-1109-0C47-5B1584BB63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895804"/>
            <a:ext cx="4016827" cy="2990305"/>
          </a:xfrm>
          <a:prstGeom prst="rect">
            <a:avLst/>
          </a:prstGeom>
        </p:spPr>
      </p:pic>
      <p:pic>
        <p:nvPicPr>
          <p:cNvPr id="22" name="Picture 21" descr="A building with green lights&#10;&#10;Description automatically generated">
            <a:extLst>
              <a:ext uri="{FF2B5EF4-FFF2-40B4-BE49-F238E27FC236}">
                <a16:creationId xmlns:a16="http://schemas.microsoft.com/office/drawing/2014/main" id="{753B9696-531D-47BB-5D28-6C8F97D162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32095" y="3472542"/>
            <a:ext cx="4372720" cy="3385457"/>
          </a:xfrm>
          <a:prstGeom prst="rect">
            <a:avLst/>
          </a:prstGeom>
        </p:spPr>
      </p:pic>
      <p:pic>
        <p:nvPicPr>
          <p:cNvPr id="24" name="Picture 23" descr="A group of people in a room&#10;&#10;Description automatically generated">
            <a:extLst>
              <a:ext uri="{FF2B5EF4-FFF2-40B4-BE49-F238E27FC236}">
                <a16:creationId xmlns:a16="http://schemas.microsoft.com/office/drawing/2014/main" id="{E9698C09-5681-E3CC-545E-906B9C7D85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16828" y="2503996"/>
            <a:ext cx="4728260" cy="305922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E7D7A72-39A4-33EF-29AA-114CE2999413}"/>
              </a:ext>
            </a:extLst>
          </p:cNvPr>
          <p:cNvSpPr txBox="1"/>
          <p:nvPr/>
        </p:nvSpPr>
        <p:spPr>
          <a:xfrm>
            <a:off x="4160975" y="5963055"/>
            <a:ext cx="3526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rgbClr val="00A54E"/>
                </a:solidFill>
                <a:latin typeface="Source Sans Pro" panose="020B0503030403020204" pitchFamily="34" charset="0"/>
              </a:rPr>
              <a:t>WGW2024 Activities</a:t>
            </a:r>
            <a:endParaRPr lang="en-NL" sz="2800" b="1">
              <a:solidFill>
                <a:srgbClr val="00A54E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98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B9BAD8C7-C6A2-66F7-2CEC-791D422DBC41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" b="3125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picture containing food&#10;&#10;Description generated with very high confidence">
            <a:extLst>
              <a:ext uri="{FF2B5EF4-FFF2-40B4-BE49-F238E27FC236}">
                <a16:creationId xmlns:a16="http://schemas.microsoft.com/office/drawing/2014/main" id="{75E303CD-D3A3-3783-DEB9-7B5E45566A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487"/>
            <a:ext cx="12188116" cy="6862487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Logo&#10;&#10;Description automatically generated with low confidence">
            <a:extLst>
              <a:ext uri="{FF2B5EF4-FFF2-40B4-BE49-F238E27FC236}">
                <a16:creationId xmlns:a16="http://schemas.microsoft.com/office/drawing/2014/main" id="{641078EC-F008-E444-EA5C-A8CCDDBB6E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10" y="148920"/>
            <a:ext cx="6242283" cy="328008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0079911-519C-BE42-1494-442535333805}"/>
              </a:ext>
            </a:extLst>
          </p:cNvPr>
          <p:cNvSpPr txBox="1">
            <a:spLocks/>
          </p:cNvSpPr>
          <p:nvPr/>
        </p:nvSpPr>
        <p:spPr>
          <a:xfrm>
            <a:off x="6562303" y="2948079"/>
            <a:ext cx="5055576" cy="156237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2CACE3"/>
                </a:solidFill>
                <a:latin typeface="Source Sans Pro" panose="020B0503030403020204" pitchFamily="34" charset="0"/>
              </a:rPr>
              <a:t>Next edition:</a:t>
            </a:r>
            <a:br>
              <a:rPr lang="en-US">
                <a:solidFill>
                  <a:srgbClr val="2CACE3"/>
                </a:solidFill>
                <a:latin typeface="Source Sans Pro" panose="020B0503030403020204" pitchFamily="34" charset="0"/>
              </a:rPr>
            </a:br>
            <a:r>
              <a:rPr lang="en-US">
                <a:solidFill>
                  <a:srgbClr val="2CACE3"/>
                </a:solidFill>
                <a:latin typeface="Source Sans Pro" panose="020B0503030403020204" pitchFamily="34" charset="0"/>
              </a:rPr>
              <a:t>March 9-15, 2025</a:t>
            </a:r>
          </a:p>
        </p:txBody>
      </p:sp>
    </p:spTree>
    <p:extLst>
      <p:ext uri="{BB962C8B-B14F-4D97-AF65-F5344CB8AC3E}">
        <p14:creationId xmlns:p14="http://schemas.microsoft.com/office/powerpoint/2010/main" val="258785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95300" y="141782"/>
            <a:ext cx="8771467" cy="781412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9407F"/>
                </a:solidFill>
              </a:rPr>
              <a:t>Finance Committee</a:t>
            </a:r>
            <a:endParaRPr lang="en-US" sz="3556">
              <a:solidFill>
                <a:srgbClr val="09407F"/>
              </a:solidFill>
              <a:latin typeface="Arial Unicode MS" charset="0"/>
              <a:cs typeface="Arial Unicode MS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376495-FA38-BDE4-2E43-1E0F5ADBB6D1}"/>
              </a:ext>
            </a:extLst>
          </p:cNvPr>
          <p:cNvSpPr txBox="1"/>
          <p:nvPr/>
        </p:nvSpPr>
        <p:spPr>
          <a:xfrm>
            <a:off x="522135" y="1375575"/>
            <a:ext cx="111477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Source Sans Pro" panose="020B0503030403020204" pitchFamily="34" charset="0"/>
              </a:rPr>
              <a:t>“The Finance and Audit Committee will examine the accounts of the Association and shall make a report to the General Assembly, which will be communicated to the Board of Governors one month before the General Assembly convenes”</a:t>
            </a:r>
            <a:endParaRPr lang="en-NL" i="1" dirty="0">
              <a:latin typeface="Source Sans Pro" panose="020B05030304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A1FC26-3623-6F1C-3440-CEAED1F3FCF3}"/>
              </a:ext>
            </a:extLst>
          </p:cNvPr>
          <p:cNvSpPr txBox="1"/>
          <p:nvPr/>
        </p:nvSpPr>
        <p:spPr>
          <a:xfrm>
            <a:off x="522135" y="3005565"/>
            <a:ext cx="106812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Source Sans Pro" panose="020B0503030403020204" pitchFamily="34" charset="0"/>
              </a:rPr>
              <a:t>Proposal</a:t>
            </a:r>
            <a:r>
              <a:rPr lang="en-US" sz="1600" dirty="0">
                <a:latin typeface="Source Sans Pro" panose="020B0503030403020204" pitchFamily="34" charset="0"/>
              </a:rPr>
              <a:t> – Dissolution of the Finance Committee: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" panose="020B0503030403020204" pitchFamily="34" charset="0"/>
              </a:rPr>
              <a:t>The Treasurer will be involved and be a member of the Audit Committee</a:t>
            </a:r>
            <a:endParaRPr lang="en-NL" sz="1600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50666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95300" y="141782"/>
            <a:ext cx="8771467" cy="781412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9407F"/>
                </a:solidFill>
              </a:rPr>
              <a:t>Audit Committee</a:t>
            </a:r>
            <a:endParaRPr lang="en-US" sz="3556">
              <a:solidFill>
                <a:srgbClr val="09407F"/>
              </a:solidFill>
              <a:latin typeface="Arial Unicode MS" charset="0"/>
              <a:cs typeface="Arial Unicode MS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7866B9-D27C-82EB-64E0-FDB22FFD5FA8}"/>
              </a:ext>
            </a:extLst>
          </p:cNvPr>
          <p:cNvSpPr txBox="1"/>
          <p:nvPr/>
        </p:nvSpPr>
        <p:spPr>
          <a:xfrm>
            <a:off x="522134" y="1304608"/>
            <a:ext cx="111477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Source Sans Pro" panose="020B0503030403020204" pitchFamily="34" charset="0"/>
              </a:rPr>
              <a:t>“The General Assembly shall, upon recommendation of the Board of Governors, elect an Audit Committee comprising of two (2) persons who are not necessarily associated with Members of the Association. </a:t>
            </a:r>
            <a:r>
              <a:rPr lang="en-US" b="1" i="1" dirty="0">
                <a:latin typeface="Source Sans Pro" panose="020B0503030403020204" pitchFamily="34" charset="0"/>
              </a:rPr>
              <a:t>The Chair should be a person from outside of the Board of Governors</a:t>
            </a:r>
            <a:r>
              <a:rPr lang="en-US" i="1" dirty="0">
                <a:latin typeface="Source Sans Pro" panose="020B0503030403020204" pitchFamily="34" charset="0"/>
              </a:rPr>
              <a:t>. Their term will be of two years, renewable.”</a:t>
            </a:r>
            <a:endParaRPr lang="en-NL" i="1" dirty="0">
              <a:latin typeface="Source Sans Pro" panose="020B0503030403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9E6C06-6513-9959-7C38-A076F653EE19}"/>
              </a:ext>
            </a:extLst>
          </p:cNvPr>
          <p:cNvSpPr txBox="1"/>
          <p:nvPr/>
        </p:nvSpPr>
        <p:spPr>
          <a:xfrm>
            <a:off x="522133" y="3015752"/>
            <a:ext cx="111477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Source Sans Pro" panose="020B0503030403020204" pitchFamily="34" charset="0"/>
              </a:rPr>
              <a:t>Recommendation</a:t>
            </a:r>
            <a:r>
              <a:rPr lang="en-US" sz="1600" dirty="0">
                <a:latin typeface="Source Sans Pro" panose="020B0503030403020204" pitchFamily="34" charset="0"/>
              </a:rPr>
              <a:t> – Composition of the Audit Committee: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" panose="020B0503030403020204" pitchFamily="34" charset="0"/>
              </a:rPr>
              <a:t>a Chair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" panose="020B0503030403020204" pitchFamily="34" charset="0"/>
              </a:rPr>
              <a:t>2 members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" panose="020B0503030403020204" pitchFamily="34" charset="0"/>
              </a:rPr>
              <a:t>Treasurer (Arthur Sit)</a:t>
            </a:r>
            <a:endParaRPr lang="en-NL" sz="1600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27865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6B6C4-DC0F-0A21-AE1B-DA2F1DAE4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467" y="222003"/>
            <a:ext cx="10515600" cy="628788"/>
          </a:xfrm>
        </p:spPr>
        <p:txBody>
          <a:bodyPr/>
          <a:lstStyle/>
          <a:p>
            <a:r>
              <a:rPr lang="en-US" dirty="0">
                <a:solidFill>
                  <a:srgbClr val="09407F"/>
                </a:solidFill>
                <a:latin typeface="Arial Unicode MS" charset="0"/>
              </a:rPr>
              <a:t>Investment </a:t>
            </a:r>
            <a:endParaRPr lang="en-NL" dirty="0"/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A773111C-008E-D81D-8F03-63FA1C0C3B4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53682" y="1272210"/>
          <a:ext cx="10684635" cy="4083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2812643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6803229-8D2F-CE4F-A615-FF4EE5356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6611" y="190868"/>
            <a:ext cx="5558777" cy="707537"/>
          </a:xfrm>
        </p:spPr>
        <p:txBody>
          <a:bodyPr/>
          <a:lstStyle/>
          <a:p>
            <a:pPr algn="ctr"/>
            <a:r>
              <a:rPr lang="en-US" dirty="0"/>
              <a:t>New Silver Industry Member</a:t>
            </a:r>
            <a:endParaRPr lang="en-NL" dirty="0"/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950FE522-7ABD-8427-E96F-25C11A7A2E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591" b="28481"/>
          <a:stretch/>
        </p:blipFill>
        <p:spPr>
          <a:xfrm>
            <a:off x="990343" y="1229096"/>
            <a:ext cx="4652536" cy="1857675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07AE163-FE3B-49B9-613A-A3E770A99E12}"/>
              </a:ext>
            </a:extLst>
          </p:cNvPr>
          <p:cNvGraphicFramePr>
            <a:graphicFrameLocks noGrp="1"/>
          </p:cNvGraphicFramePr>
          <p:nvPr/>
        </p:nvGraphicFramePr>
        <p:xfrm>
          <a:off x="2015095" y="3771230"/>
          <a:ext cx="3779418" cy="731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67847">
                  <a:extLst>
                    <a:ext uri="{9D8B030D-6E8A-4147-A177-3AD203B41FA5}">
                      <a16:colId xmlns:a16="http://schemas.microsoft.com/office/drawing/2014/main" val="1851569082"/>
                    </a:ext>
                  </a:extLst>
                </a:gridCol>
                <a:gridCol w="1711571">
                  <a:extLst>
                    <a:ext uri="{9D8B030D-6E8A-4147-A177-3AD203B41FA5}">
                      <a16:colId xmlns:a16="http://schemas.microsoft.com/office/drawing/2014/main" val="1854098105"/>
                    </a:ext>
                  </a:extLst>
                </a:gridCol>
              </a:tblGrid>
              <a:tr h="175208">
                <a:tc>
                  <a:txBody>
                    <a:bodyPr/>
                    <a:lstStyle/>
                    <a:p>
                      <a:r>
                        <a:rPr kumimoji="0" lang="en-US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1001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Bronze Member -&gt;</a:t>
                      </a:r>
                      <a:endParaRPr lang="en-NL" b="1">
                        <a:solidFill>
                          <a:srgbClr val="B1001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9407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Silver Member*</a:t>
                      </a:r>
                      <a:endParaRPr lang="en-NL" b="1">
                        <a:solidFill>
                          <a:srgbClr val="09407F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527107"/>
                  </a:ext>
                </a:extLst>
              </a:tr>
              <a:tr h="218058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B10015"/>
                          </a:solidFill>
                          <a:latin typeface="+mn-lt"/>
                        </a:rPr>
                        <a:t>$ 8,500.00 </a:t>
                      </a:r>
                      <a:endParaRPr lang="en-NL">
                        <a:solidFill>
                          <a:srgbClr val="B1001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9407F"/>
                          </a:solidFill>
                          <a:latin typeface="+mn-lt"/>
                        </a:rPr>
                        <a:t>$ 35,000.00 </a:t>
                      </a:r>
                      <a:endParaRPr lang="en-NL">
                        <a:solidFill>
                          <a:srgbClr val="09407F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702680"/>
                  </a:ext>
                </a:extLst>
              </a:tr>
            </a:tbl>
          </a:graphicData>
        </a:graphic>
      </p:graphicFrame>
      <p:pic>
        <p:nvPicPr>
          <p:cNvPr id="2050" name="Picture 2">
            <a:extLst>
              <a:ext uri="{FF2B5EF4-FFF2-40B4-BE49-F238E27FC236}">
                <a16:creationId xmlns:a16="http://schemas.microsoft.com/office/drawing/2014/main" id="{868B41F3-D860-B4F1-194C-989E100EB1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0" t="5506" r="15625" b="-14"/>
          <a:stretch/>
        </p:blipFill>
        <p:spPr bwMode="auto">
          <a:xfrm>
            <a:off x="6549123" y="1229096"/>
            <a:ext cx="5225324" cy="3458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3EEE1B-038B-CDE9-DF6A-8885733F73D8}"/>
              </a:ext>
            </a:extLst>
          </p:cNvPr>
          <p:cNvSpPr txBox="1"/>
          <p:nvPr/>
        </p:nvSpPr>
        <p:spPr>
          <a:xfrm>
            <a:off x="2417661" y="4687914"/>
            <a:ext cx="297428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i="1"/>
              <a:t>*Confirmed, signed contract to be received.</a:t>
            </a:r>
          </a:p>
        </p:txBody>
      </p:sp>
    </p:spTree>
    <p:extLst>
      <p:ext uri="{BB962C8B-B14F-4D97-AF65-F5344CB8AC3E}">
        <p14:creationId xmlns:p14="http://schemas.microsoft.com/office/powerpoint/2010/main" val="57077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11116"/>
            <a:ext cx="10515600" cy="1325563"/>
          </a:xfrm>
        </p:spPr>
        <p:txBody>
          <a:bodyPr/>
          <a:lstStyle/>
          <a:p>
            <a:r>
              <a:rPr lang="en-US" sz="3600">
                <a:highlight>
                  <a:srgbClr val="FFFF00"/>
                </a:highlight>
              </a:rPr>
              <a:t>Global Outreach Committee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33755"/>
            <a:ext cx="10515600" cy="357111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b="1">
                <a:latin typeface="Source Sans Pro" panose="020B0503030403020204" pitchFamily="34" charset="0"/>
                <a:ea typeface="Source Sans Pro" panose="020B0503030403020204" pitchFamily="34" charset="0"/>
              </a:rPr>
              <a:t>Neeru Gupta, MD PhD MBA FRCSC DABO FARVO FCAHS </a:t>
            </a:r>
          </a:p>
          <a:p>
            <a:pPr marL="0" indent="0">
              <a:buNone/>
            </a:pPr>
            <a:r>
              <a:rPr lang="en-US" sz="2400">
                <a:latin typeface="Source Sans Pro" panose="020B0503030403020204" pitchFamily="34" charset="0"/>
                <a:ea typeface="Source Sans Pro" panose="020B0503030403020204" pitchFamily="34" charset="0"/>
              </a:rPr>
              <a:t>Chair, Global Outreach Committee</a:t>
            </a:r>
            <a:endParaRPr lang="en-US" sz="2400" b="1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490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48631"/>
            <a:ext cx="10896600" cy="302960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Young ophthalmologists from developing countries learn practical skills and broaden their perspectives of ophthalmology and glaucoma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ICO-WGA fellowship program has extended its application to Sub-Saharan Africa and </a:t>
            </a:r>
            <a:r>
              <a:rPr lang="en-US" sz="2400" b="1" dirty="0"/>
              <a:t>Southeast Asia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8780" y="230209"/>
            <a:ext cx="11075020" cy="1028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ICO-World Glaucoma Association 3 Month Fellowship Program</a:t>
            </a:r>
            <a:endParaRPr lang="en-US"/>
          </a:p>
        </p:txBody>
      </p:sp>
      <p:pic>
        <p:nvPicPr>
          <p:cNvPr id="1026" name="Picture 2" descr="International Council of Ophthalmology - Home | Facebook">
            <a:extLst>
              <a:ext uri="{FF2B5EF4-FFF2-40B4-BE49-F238E27FC236}">
                <a16:creationId xmlns:a16="http://schemas.microsoft.com/office/drawing/2014/main" id="{7B5FDF4E-AB0E-438E-A6BA-2C90DF754F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01818" y="4673522"/>
            <a:ext cx="5430915" cy="79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2F17D8-D75B-7D1F-5FB8-53EBDF73A2C2}"/>
              </a:ext>
            </a:extLst>
          </p:cNvPr>
          <p:cNvSpPr txBox="1"/>
          <p:nvPr/>
        </p:nvSpPr>
        <p:spPr>
          <a:xfrm>
            <a:off x="2601686" y="4800599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In collaboration with</a:t>
            </a:r>
            <a:endParaRPr kumimoji="0" lang="en-NL" sz="3200" b="0" i="0" u="none" strike="noStrike" kern="1200" cap="none" spc="0" normalizeH="0" baseline="0" noProof="0">
              <a:ln>
                <a:noFill/>
              </a:ln>
              <a:solidFill>
                <a:srgbClr val="213F78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224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B4F1D7-2589-4778-86B2-ADDC79BA6D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55928" y="-1004082"/>
            <a:ext cx="12793476" cy="90490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itle 12">
            <a:extLst>
              <a:ext uri="{FF2B5EF4-FFF2-40B4-BE49-F238E27FC236}">
                <a16:creationId xmlns:a16="http://schemas.microsoft.com/office/drawing/2014/main" id="{5F2A9BD8-BCBC-412E-BC44-E15DAC18DE45}"/>
              </a:ext>
            </a:extLst>
          </p:cNvPr>
          <p:cNvSpPr txBox="1">
            <a:spLocks/>
          </p:cNvSpPr>
          <p:nvPr/>
        </p:nvSpPr>
        <p:spPr>
          <a:xfrm>
            <a:off x="446059" y="2950636"/>
            <a:ext cx="3230437" cy="27476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</a:br>
            <a:endParaRPr kumimoji="0" lang="en-NL" sz="3000" b="0" i="0" u="none" strike="noStrike" kern="1200" cap="none" spc="0" normalizeH="0" baseline="0" noProof="0">
              <a:ln>
                <a:noFill/>
              </a:ln>
              <a:solidFill>
                <a:srgbClr val="213F78"/>
              </a:solidFill>
              <a:effectLst/>
              <a:uLnTx/>
              <a:uFillTx/>
              <a:latin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2582DC-ACDF-49A9-88D6-C9DCFDD46A10}"/>
              </a:ext>
            </a:extLst>
          </p:cNvPr>
          <p:cNvSpPr txBox="1"/>
          <p:nvPr/>
        </p:nvSpPr>
        <p:spPr>
          <a:xfrm>
            <a:off x="289560" y="633415"/>
            <a:ext cx="58064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The WGA has supported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18 fellows from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12 countries in Africa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since 2017</a:t>
            </a:r>
            <a:endParaRPr kumimoji="0" lang="en-CA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028DD1-F4C7-08A5-FC73-F4CFA5197F7B}"/>
              </a:ext>
            </a:extLst>
          </p:cNvPr>
          <p:cNvSpPr txBox="1"/>
          <p:nvPr/>
        </p:nvSpPr>
        <p:spPr>
          <a:xfrm>
            <a:off x="3332588" y="3766803"/>
            <a:ext cx="4620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Source Sans Pro" panose="020B0503030403020204" pitchFamily="34" charset="0"/>
              </a:rPr>
              <a:t>10 confirmed Fellows for 2024</a:t>
            </a:r>
            <a:endParaRPr lang="en-NL" sz="2400" b="1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32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8780" y="230210"/>
            <a:ext cx="11075020" cy="754494"/>
          </a:xfrm>
        </p:spPr>
        <p:txBody>
          <a:bodyPr>
            <a:normAutofit/>
          </a:bodyPr>
          <a:lstStyle/>
          <a:p>
            <a:r>
              <a:rPr lang="en-US" dirty="0"/>
              <a:t>ICO-WGA Fellowship 2024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359B672-9A4A-CCF8-C3A1-78328BA86D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2112364"/>
              </p:ext>
            </p:extLst>
          </p:nvPr>
        </p:nvGraphicFramePr>
        <p:xfrm>
          <a:off x="680278" y="1263263"/>
          <a:ext cx="9807492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0992">
                  <a:extLst>
                    <a:ext uri="{9D8B030D-6E8A-4147-A177-3AD203B41FA5}">
                      <a16:colId xmlns:a16="http://schemas.microsoft.com/office/drawing/2014/main" val="3610872053"/>
                    </a:ext>
                  </a:extLst>
                </a:gridCol>
                <a:gridCol w="3283888">
                  <a:extLst>
                    <a:ext uri="{9D8B030D-6E8A-4147-A177-3AD203B41FA5}">
                      <a16:colId xmlns:a16="http://schemas.microsoft.com/office/drawing/2014/main" val="1266842763"/>
                    </a:ext>
                  </a:extLst>
                </a:gridCol>
                <a:gridCol w="2512612">
                  <a:extLst>
                    <a:ext uri="{9D8B030D-6E8A-4147-A177-3AD203B41FA5}">
                      <a16:colId xmlns:a16="http://schemas.microsoft.com/office/drawing/2014/main" val="1002607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Fellows Name</a:t>
                      </a:r>
                      <a:endParaRPr lang="en-NL" sz="16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407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Country</a:t>
                      </a:r>
                      <a:endParaRPr lang="en-NL" sz="16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407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Host Country</a:t>
                      </a:r>
                      <a:endParaRPr lang="en-NL" sz="16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4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464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Source Sans Pro" panose="020B0503030403020204" pitchFamily="34" charset="0"/>
                        </a:rPr>
                        <a:t>Gifty</a:t>
                      </a:r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 Adom</a:t>
                      </a:r>
                      <a:endParaRPr lang="en-NL" sz="16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Ghana</a:t>
                      </a:r>
                      <a:endParaRPr lang="en-NL" sz="16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Phoenix, USA</a:t>
                      </a:r>
                      <a:endParaRPr lang="en-NL" sz="16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652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Grace </a:t>
                      </a:r>
                      <a:r>
                        <a:rPr lang="en-US" sz="1600" dirty="0" err="1">
                          <a:latin typeface="Source Sans Pro" panose="020B0503030403020204" pitchFamily="34" charset="0"/>
                        </a:rPr>
                        <a:t>Nguyo</a:t>
                      </a:r>
                      <a:endParaRPr lang="en-NL" sz="16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Kenya</a:t>
                      </a:r>
                      <a:endParaRPr lang="en-NL" sz="16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Hyderabad, India</a:t>
                      </a:r>
                      <a:endParaRPr lang="en-NL" sz="16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974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Rana Makki</a:t>
                      </a:r>
                      <a:endParaRPr lang="en-NL" sz="16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Sudan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i="1" dirty="0">
                          <a:latin typeface="Source Sans Pro" panose="020B0503030403020204" pitchFamily="34" charset="0"/>
                        </a:rPr>
                        <a:t>To be confirmed</a:t>
                      </a:r>
                      <a:endParaRPr lang="en-NL" sz="1600" i="1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329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Ammar </a:t>
                      </a:r>
                      <a:r>
                        <a:rPr lang="en-US" sz="1600" dirty="0" err="1">
                          <a:latin typeface="Source Sans Pro" panose="020B0503030403020204" pitchFamily="34" charset="0"/>
                        </a:rPr>
                        <a:t>Naiem</a:t>
                      </a:r>
                      <a:endParaRPr lang="en-NL" sz="16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Sudan</a:t>
                      </a:r>
                      <a:endParaRPr lang="en-NL" sz="16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To be confirmed</a:t>
                      </a:r>
                      <a:endParaRPr kumimoji="0" lang="en-NL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ource Sans Pro" panose="020B0503030403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4105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Source Sans Pro" panose="020B0503030403020204" pitchFamily="34" charset="0"/>
                        </a:rPr>
                        <a:t>Habibat</a:t>
                      </a:r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Source Sans Pro" panose="020B0503030403020204" pitchFamily="34" charset="0"/>
                        </a:rPr>
                        <a:t>Daromosu</a:t>
                      </a:r>
                      <a:endParaRPr lang="en-NL" sz="16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Nigeria</a:t>
                      </a:r>
                      <a:endParaRPr lang="en-NL" sz="16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To be confirmed</a:t>
                      </a:r>
                      <a:endParaRPr kumimoji="0" lang="en-NL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ource Sans Pro" panose="020B0503030403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287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Denis </a:t>
                      </a:r>
                      <a:r>
                        <a:rPr lang="en-US" sz="1600" dirty="0" err="1">
                          <a:latin typeface="Source Sans Pro" panose="020B0503030403020204" pitchFamily="34" charset="0"/>
                        </a:rPr>
                        <a:t>Erima</a:t>
                      </a:r>
                      <a:endParaRPr lang="en-NL" sz="16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Uganda</a:t>
                      </a:r>
                      <a:endParaRPr lang="en-NL" sz="16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To be confirmed</a:t>
                      </a:r>
                      <a:endParaRPr kumimoji="0" lang="en-NL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ource Sans Pro" panose="020B0503030403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01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Nelly </a:t>
                      </a:r>
                      <a:r>
                        <a:rPr lang="en-US" sz="1600" dirty="0" err="1">
                          <a:latin typeface="Source Sans Pro" panose="020B0503030403020204" pitchFamily="34" charset="0"/>
                        </a:rPr>
                        <a:t>Gylene</a:t>
                      </a:r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Source Sans Pro" panose="020B0503030403020204" pitchFamily="34" charset="0"/>
                        </a:rPr>
                        <a:t>Fopoussi</a:t>
                      </a:r>
                      <a:endParaRPr lang="en-NL" sz="16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Cameroon</a:t>
                      </a:r>
                      <a:endParaRPr lang="en-NL" sz="16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To be confirmed</a:t>
                      </a:r>
                      <a:endParaRPr kumimoji="0" lang="en-NL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ource Sans Pro" panose="020B0503030403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635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Temitope Mariam </a:t>
                      </a:r>
                      <a:r>
                        <a:rPr lang="en-US" sz="1600" dirty="0" err="1">
                          <a:latin typeface="Source Sans Pro" panose="020B0503030403020204" pitchFamily="34" charset="0"/>
                        </a:rPr>
                        <a:t>Gbadegesin</a:t>
                      </a:r>
                      <a:endParaRPr lang="en-NL" sz="16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Nigeria</a:t>
                      </a:r>
                      <a:endParaRPr lang="en-NL" sz="16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To be confirmed</a:t>
                      </a:r>
                      <a:endParaRPr kumimoji="0" lang="en-NL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ource Sans Pro" panose="020B0503030403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996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Source Sans Pro" panose="020B0503030403020204" pitchFamily="34" charset="0"/>
                        </a:rPr>
                        <a:t>Kiros</a:t>
                      </a:r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Source Sans Pro" panose="020B0503030403020204" pitchFamily="34" charset="0"/>
                        </a:rPr>
                        <a:t>Tesfay</a:t>
                      </a:r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Source Sans Pro" panose="020B0503030403020204" pitchFamily="34" charset="0"/>
                        </a:rPr>
                        <a:t>Berhe</a:t>
                      </a:r>
                      <a:endParaRPr lang="en-NL" sz="16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Ethiopia</a:t>
                      </a:r>
                      <a:endParaRPr lang="en-NL" sz="16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To be confirmed</a:t>
                      </a:r>
                      <a:endParaRPr kumimoji="0" lang="en-NL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ource Sans Pro" panose="020B0503030403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31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Adnan Abdullah Yahya </a:t>
                      </a:r>
                      <a:r>
                        <a:rPr lang="en-US" sz="1600" dirty="0" err="1">
                          <a:latin typeface="Source Sans Pro" panose="020B0503030403020204" pitchFamily="34" charset="0"/>
                        </a:rPr>
                        <a:t>Alghobari</a:t>
                      </a:r>
                      <a:endParaRPr lang="en-NL" sz="16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Source Sans Pro" panose="020B0503030403020204" pitchFamily="34" charset="0"/>
                        </a:rPr>
                        <a:t>Yemen</a:t>
                      </a:r>
                      <a:endParaRPr lang="en-NL" sz="16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To be confirmed</a:t>
                      </a:r>
                      <a:endParaRPr kumimoji="0" lang="en-NL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ource Sans Pro" panose="020B0503030403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84098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410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Treasurer &amp; Finance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25196"/>
            <a:ext cx="10515600" cy="254703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b="1"/>
              <a:t>Arthur Sit, MD</a:t>
            </a:r>
          </a:p>
          <a:p>
            <a:pPr marL="0" indent="0">
              <a:buNone/>
            </a:pPr>
            <a:r>
              <a:rPr lang="en-US" sz="2400"/>
              <a:t>Treasurer</a:t>
            </a:r>
            <a:endParaRPr lang="en-US" sz="2400" b="1"/>
          </a:p>
          <a:p>
            <a:pPr marL="0" indent="0">
              <a:buNone/>
            </a:pPr>
            <a:endParaRPr lang="en-US" sz="2400" b="1"/>
          </a:p>
        </p:txBody>
      </p:sp>
    </p:spTree>
    <p:extLst>
      <p:ext uri="{BB962C8B-B14F-4D97-AF65-F5344CB8AC3E}">
        <p14:creationId xmlns:p14="http://schemas.microsoft.com/office/powerpoint/2010/main" val="27049279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EE46F5-5C63-3E05-3258-ACE7D905A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6" y="1878004"/>
            <a:ext cx="10905066" cy="3101992"/>
          </a:xfrm>
          <a:prstGeom prst="rect">
            <a:avLst/>
          </a:prstGeom>
        </p:spPr>
      </p:pic>
      <p:sp>
        <p:nvSpPr>
          <p:cNvPr id="6" name="Rectangle 1026">
            <a:extLst>
              <a:ext uri="{FF2B5EF4-FFF2-40B4-BE49-F238E27FC236}">
                <a16:creationId xmlns:a16="http://schemas.microsoft.com/office/drawing/2014/main" id="{0D787C8D-F132-E81C-480F-B52DEAD36B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10266" y="278188"/>
            <a:ext cx="8771467" cy="1045633"/>
          </a:xfrm>
        </p:spPr>
        <p:txBody>
          <a:bodyPr>
            <a:normAutofit/>
          </a:bodyPr>
          <a:lstStyle/>
          <a:p>
            <a:pPr algn="ctr"/>
            <a:r>
              <a:rPr lang="en-US" b="1">
                <a:solidFill>
                  <a:srgbClr val="09407F"/>
                </a:solidFill>
              </a:rPr>
              <a:t>WGA 2023 Report</a:t>
            </a:r>
            <a:endParaRPr lang="en-US" sz="3556" b="1">
              <a:solidFill>
                <a:srgbClr val="09407F"/>
              </a:solidFill>
              <a:latin typeface="Arial Unicode MS" charset="0"/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54240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38423" y="197441"/>
            <a:ext cx="8771467" cy="781412"/>
          </a:xfrm>
        </p:spPr>
        <p:txBody>
          <a:bodyPr>
            <a:normAutofit/>
          </a:bodyPr>
          <a:lstStyle/>
          <a:p>
            <a:r>
              <a:rPr lang="en-US" sz="3556" dirty="0">
                <a:solidFill>
                  <a:srgbClr val="09407F"/>
                </a:solidFill>
                <a:latin typeface="Arial Unicode MS" charset="0"/>
                <a:cs typeface="Arial Unicode MS" charset="0"/>
              </a:rPr>
              <a:t>Social Media price comparison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088852A-4F02-8E9E-02B3-47FD5DFA6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018" y="1749684"/>
            <a:ext cx="10407964" cy="335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622730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139558" y="549988"/>
            <a:ext cx="2350789" cy="781412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09407F"/>
                </a:solidFill>
                <a:cs typeface="Arial Unicode MS" charset="0"/>
              </a:rPr>
              <a:t>Ascender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5D08B8-52F7-0BCB-5B9B-2EF22AD691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2024" y="1670672"/>
            <a:ext cx="5225859" cy="3507997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188012F5-F7A9-0151-0A2B-B6745EF4E995}"/>
              </a:ext>
            </a:extLst>
          </p:cNvPr>
          <p:cNvSpPr/>
          <p:nvPr/>
        </p:nvSpPr>
        <p:spPr>
          <a:xfrm>
            <a:off x="5799573" y="3156504"/>
            <a:ext cx="668215" cy="536331"/>
          </a:xfrm>
          <a:prstGeom prst="rightArrow">
            <a:avLst/>
          </a:prstGeom>
          <a:solidFill>
            <a:srgbClr val="09407F"/>
          </a:solidFill>
          <a:ln>
            <a:solidFill>
              <a:srgbClr val="0940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17C696-B4A6-C79E-5D7B-7641E54360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177" y="1670672"/>
            <a:ext cx="5245237" cy="3507997"/>
          </a:xfrm>
          <a:prstGeom prst="rect">
            <a:avLst/>
          </a:prstGeom>
        </p:spPr>
      </p:pic>
      <p:sp>
        <p:nvSpPr>
          <p:cNvPr id="8" name="Rectangle 1026">
            <a:extLst>
              <a:ext uri="{FF2B5EF4-FFF2-40B4-BE49-F238E27FC236}">
                <a16:creationId xmlns:a16="http://schemas.microsoft.com/office/drawing/2014/main" id="{DC361767-50B9-6384-59CE-F9FEE8FE7670}"/>
              </a:ext>
            </a:extLst>
          </p:cNvPr>
          <p:cNvSpPr txBox="1">
            <a:spLocks noChangeArrowheads="1"/>
          </p:cNvSpPr>
          <p:nvPr/>
        </p:nvSpPr>
        <p:spPr>
          <a:xfrm>
            <a:off x="1669525" y="549988"/>
            <a:ext cx="2734540" cy="7814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800" dirty="0">
                <a:solidFill>
                  <a:srgbClr val="09407F"/>
                </a:solidFill>
                <a:cs typeface="Arial Unicode MS" charset="0"/>
              </a:rPr>
              <a:t>MCI Marketing</a:t>
            </a:r>
          </a:p>
        </p:txBody>
      </p:sp>
    </p:spTree>
    <p:extLst>
      <p:ext uri="{BB962C8B-B14F-4D97-AF65-F5344CB8AC3E}">
        <p14:creationId xmlns:p14="http://schemas.microsoft.com/office/powerpoint/2010/main" val="2811087254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11116"/>
            <a:ext cx="10515600" cy="1325563"/>
          </a:xfrm>
        </p:spPr>
        <p:txBody>
          <a:bodyPr/>
          <a:lstStyle/>
          <a:p>
            <a:r>
              <a:rPr lang="en-US" sz="3600"/>
              <a:t>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33755"/>
            <a:ext cx="10515600" cy="357111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b="1">
                <a:latin typeface="Source Sans Pro" panose="020B0503030403020204" pitchFamily="34" charset="0"/>
                <a:ea typeface="Source Sans Pro" panose="020B0503030403020204" pitchFamily="34" charset="0"/>
              </a:rPr>
              <a:t>Pradeep Ramulu, MD</a:t>
            </a:r>
          </a:p>
          <a:p>
            <a:pPr marL="0" indent="0">
              <a:buNone/>
            </a:pPr>
            <a:r>
              <a:rPr lang="en-US" sz="2400">
                <a:latin typeface="Source Sans Pro" panose="020B0503030403020204" pitchFamily="34" charset="0"/>
                <a:ea typeface="Source Sans Pro" panose="020B0503030403020204" pitchFamily="34" charset="0"/>
              </a:rPr>
              <a:t>Chair, Education Committee</a:t>
            </a:r>
          </a:p>
          <a:p>
            <a:pPr marL="0" indent="0">
              <a:buNone/>
            </a:pPr>
            <a:endParaRPr lang="en-US" sz="2400" b="1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9809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13EDA44-4361-6E1B-0416-438F955D7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0517"/>
            <a:ext cx="10515600" cy="63673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213F78"/>
                </a:solidFill>
              </a:rPr>
              <a:t>6</a:t>
            </a:r>
            <a:r>
              <a:rPr lang="en-US" baseline="30000" dirty="0">
                <a:solidFill>
                  <a:srgbClr val="213F78"/>
                </a:solidFill>
              </a:rPr>
              <a:t>th</a:t>
            </a:r>
            <a:r>
              <a:rPr lang="en-US" dirty="0">
                <a:solidFill>
                  <a:srgbClr val="213F78"/>
                </a:solidFill>
              </a:rPr>
              <a:t> Surgical Grand Rounds – September 19, 2024</a:t>
            </a:r>
            <a:endParaRPr lang="en-NL" dirty="0">
              <a:solidFill>
                <a:srgbClr val="213F78"/>
              </a:solidFill>
            </a:endParaRPr>
          </a:p>
        </p:txBody>
      </p:sp>
      <p:pic>
        <p:nvPicPr>
          <p:cNvPr id="7" name="Picture 6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6CE25E3B-F526-195C-0FAB-A418360F5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0295" y="1083114"/>
            <a:ext cx="8571410" cy="447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034786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18BA061-B242-9B5B-F0DC-015FD0522306}"/>
              </a:ext>
            </a:extLst>
          </p:cNvPr>
          <p:cNvSpPr txBox="1">
            <a:spLocks/>
          </p:cNvSpPr>
          <p:nvPr/>
        </p:nvSpPr>
        <p:spPr>
          <a:xfrm>
            <a:off x="424962" y="158262"/>
            <a:ext cx="10515600" cy="75870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09407F"/>
                </a:solidFill>
                <a:effectLst/>
                <a:uLnTx/>
                <a:uFillTx/>
                <a:latin typeface="Source Sans Pro" panose="020B0503030403020204" pitchFamily="34" charset="0"/>
                <a:ea typeface="+mj-ea"/>
                <a:cs typeface="+mj-cs"/>
              </a:rPr>
              <a:t>Fundamental Questions in Glaucoma - 2023</a:t>
            </a:r>
            <a:endParaRPr kumimoji="0" lang="en-NL" sz="3600" b="0" i="0" u="none" strike="noStrike" kern="1200" cap="none" spc="0" normalizeH="0" baseline="0" noProof="0">
              <a:ln>
                <a:noFill/>
              </a:ln>
              <a:solidFill>
                <a:srgbClr val="09407F"/>
              </a:solidFill>
              <a:effectLst/>
              <a:uLnTx/>
              <a:uFillTx/>
              <a:latin typeface="Source Sans Pro" panose="020B0503030403020204" pitchFamily="34" charset="0"/>
              <a:ea typeface="+mj-ea"/>
              <a:cs typeface="+mj-cs"/>
            </a:endParaRPr>
          </a:p>
        </p:txBody>
      </p:sp>
      <p:pic>
        <p:nvPicPr>
          <p:cNvPr id="4" name="Picture 3" descr="A person wearing glasses and a green scrub&#10;&#10;Description automatically generated">
            <a:extLst>
              <a:ext uri="{FF2B5EF4-FFF2-40B4-BE49-F238E27FC236}">
                <a16:creationId xmlns:a16="http://schemas.microsoft.com/office/drawing/2014/main" id="{ED25A8B3-7BB9-51A7-88AE-AFE30A907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692" y="1015656"/>
            <a:ext cx="2894623" cy="1628225"/>
          </a:xfrm>
          <a:prstGeom prst="rect">
            <a:avLst/>
          </a:prstGeom>
        </p:spPr>
      </p:pic>
      <p:pic>
        <p:nvPicPr>
          <p:cNvPr id="5" name="Picture 4" descr="A person in a suit and tie&#10;&#10;Description automatically generated">
            <a:extLst>
              <a:ext uri="{FF2B5EF4-FFF2-40B4-BE49-F238E27FC236}">
                <a16:creationId xmlns:a16="http://schemas.microsoft.com/office/drawing/2014/main" id="{329F187E-A6E7-6DDC-36DF-BA1AB8D7A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1044" y="1040148"/>
            <a:ext cx="2898502" cy="1628225"/>
          </a:xfrm>
          <a:prstGeom prst="rect">
            <a:avLst/>
          </a:prstGeom>
        </p:spPr>
      </p:pic>
      <p:pic>
        <p:nvPicPr>
          <p:cNvPr id="6" name="Picture 5" descr="A person in a suit and tie&#10;&#10;Description automatically generated">
            <a:extLst>
              <a:ext uri="{FF2B5EF4-FFF2-40B4-BE49-F238E27FC236}">
                <a16:creationId xmlns:a16="http://schemas.microsoft.com/office/drawing/2014/main" id="{92D02D97-91C3-33D7-BA5C-6E7B0CB34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8523" y="1085339"/>
            <a:ext cx="2906785" cy="1628225"/>
          </a:xfrm>
          <a:prstGeom prst="rect">
            <a:avLst/>
          </a:prstGeom>
        </p:spPr>
      </p:pic>
      <p:pic>
        <p:nvPicPr>
          <p:cNvPr id="7" name="Picture 6" descr="A person in a suit&#10;&#10;Description automatically generated">
            <a:extLst>
              <a:ext uri="{FF2B5EF4-FFF2-40B4-BE49-F238E27FC236}">
                <a16:creationId xmlns:a16="http://schemas.microsoft.com/office/drawing/2014/main" id="{7CDDD73A-3083-808D-EE8A-E43613B40E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069" y="2902056"/>
            <a:ext cx="2995246" cy="1628225"/>
          </a:xfrm>
          <a:prstGeom prst="rect">
            <a:avLst/>
          </a:prstGeom>
        </p:spPr>
      </p:pic>
      <p:pic>
        <p:nvPicPr>
          <p:cNvPr id="9" name="Picture 8" descr="A person with grey hair and a scarf&#10;&#10;Description automatically generated">
            <a:extLst>
              <a:ext uri="{FF2B5EF4-FFF2-40B4-BE49-F238E27FC236}">
                <a16:creationId xmlns:a16="http://schemas.microsoft.com/office/drawing/2014/main" id="{28AB478A-041D-4DBA-F355-279C0F0413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2643" y="2865393"/>
            <a:ext cx="3055303" cy="1718608"/>
          </a:xfrm>
          <a:prstGeom prst="rect">
            <a:avLst/>
          </a:prstGeom>
        </p:spPr>
      </p:pic>
      <p:pic>
        <p:nvPicPr>
          <p:cNvPr id="11" name="Picture 10" descr="A person smiling for a picture&#10;&#10;Description automatically generated">
            <a:extLst>
              <a:ext uri="{FF2B5EF4-FFF2-40B4-BE49-F238E27FC236}">
                <a16:creationId xmlns:a16="http://schemas.microsoft.com/office/drawing/2014/main" id="{4BD226EB-77B6-AC78-6E4A-5039D5808C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6380" y="4796984"/>
            <a:ext cx="2995246" cy="1678154"/>
          </a:xfrm>
          <a:prstGeom prst="rect">
            <a:avLst/>
          </a:prstGeom>
        </p:spPr>
      </p:pic>
      <p:pic>
        <p:nvPicPr>
          <p:cNvPr id="13" name="Picture 12" descr="A person in a suit and tie&#10;&#10;Description automatically generated">
            <a:extLst>
              <a:ext uri="{FF2B5EF4-FFF2-40B4-BE49-F238E27FC236}">
                <a16:creationId xmlns:a16="http://schemas.microsoft.com/office/drawing/2014/main" id="{F255E999-C279-1774-7A23-9D3781FA50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9008" y="2881938"/>
            <a:ext cx="3145813" cy="1765407"/>
          </a:xfrm>
          <a:prstGeom prst="rect">
            <a:avLst/>
          </a:prstGeom>
        </p:spPr>
      </p:pic>
      <p:pic>
        <p:nvPicPr>
          <p:cNvPr id="15" name="Picture 14" descr="A person with a yellow jacket&#10;&#10;Description automatically generated">
            <a:extLst>
              <a:ext uri="{FF2B5EF4-FFF2-40B4-BE49-F238E27FC236}">
                <a16:creationId xmlns:a16="http://schemas.microsoft.com/office/drawing/2014/main" id="{E0F1BF6F-FD1B-6CF8-5384-0E46B7C708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82133" y="4796984"/>
            <a:ext cx="3145813" cy="1702265"/>
          </a:xfrm>
          <a:prstGeom prst="rect">
            <a:avLst/>
          </a:prstGeom>
        </p:spPr>
      </p:pic>
      <p:pic>
        <p:nvPicPr>
          <p:cNvPr id="17" name="Picture 16" descr="A logo with blue text&#10;&#10;Description automatically generated">
            <a:extLst>
              <a:ext uri="{FF2B5EF4-FFF2-40B4-BE49-F238E27FC236}">
                <a16:creationId xmlns:a16="http://schemas.microsoft.com/office/drawing/2014/main" id="{71CC5C54-D83D-21BA-1B6E-A73E658A59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33857" y="5786779"/>
            <a:ext cx="2281863" cy="82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97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18BA061-B242-9B5B-F0DC-015FD0522306}"/>
              </a:ext>
            </a:extLst>
          </p:cNvPr>
          <p:cNvSpPr txBox="1">
            <a:spLocks/>
          </p:cNvSpPr>
          <p:nvPr/>
        </p:nvSpPr>
        <p:spPr>
          <a:xfrm>
            <a:off x="424962" y="158262"/>
            <a:ext cx="10515600" cy="75870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09407F"/>
                </a:solidFill>
                <a:effectLst/>
                <a:uLnTx/>
                <a:uFillTx/>
                <a:latin typeface="Source Sans Pro" panose="020B0503030403020204" pitchFamily="34" charset="0"/>
                <a:ea typeface="+mj-ea"/>
                <a:cs typeface="+mj-cs"/>
              </a:rPr>
              <a:t>Fundamental Questions in Glaucoma - 2024</a:t>
            </a:r>
            <a:endParaRPr kumimoji="0" lang="en-NL" sz="3600" b="0" i="0" u="none" strike="noStrike" kern="1200" cap="none" spc="0" normalizeH="0" baseline="0" noProof="0">
              <a:ln>
                <a:noFill/>
              </a:ln>
              <a:solidFill>
                <a:srgbClr val="09407F"/>
              </a:solidFill>
              <a:effectLst/>
              <a:uLnTx/>
              <a:uFillTx/>
              <a:latin typeface="Source Sans Pro" panose="020B0503030403020204" pitchFamily="34" charset="0"/>
              <a:ea typeface="+mj-ea"/>
              <a:cs typeface="+mj-cs"/>
            </a:endParaRPr>
          </a:p>
        </p:txBody>
      </p:sp>
      <p:pic>
        <p:nvPicPr>
          <p:cNvPr id="17" name="Picture 16" descr="A logo with blue text&#10;&#10;Description automatically generated">
            <a:extLst>
              <a:ext uri="{FF2B5EF4-FFF2-40B4-BE49-F238E27FC236}">
                <a16:creationId xmlns:a16="http://schemas.microsoft.com/office/drawing/2014/main" id="{71CC5C54-D83D-21BA-1B6E-A73E658A5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3857" y="5786779"/>
            <a:ext cx="2281863" cy="827809"/>
          </a:xfrm>
          <a:prstGeom prst="rect">
            <a:avLst/>
          </a:prstGeom>
        </p:spPr>
      </p:pic>
      <p:pic>
        <p:nvPicPr>
          <p:cNvPr id="4" name="Picture 3" descr="A close-up of a white background&#10;&#10;Description automatically generated">
            <a:extLst>
              <a:ext uri="{FF2B5EF4-FFF2-40B4-BE49-F238E27FC236}">
                <a16:creationId xmlns:a16="http://schemas.microsoft.com/office/drawing/2014/main" id="{7FD8A387-C39F-5FC9-95FB-7CBAC4077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353" y="1128576"/>
            <a:ext cx="3421318" cy="1924492"/>
          </a:xfrm>
          <a:prstGeom prst="rect">
            <a:avLst/>
          </a:prstGeom>
        </p:spPr>
      </p:pic>
      <p:pic>
        <p:nvPicPr>
          <p:cNvPr id="6" name="Picture 5" descr="A person smiling for a picture&#10;&#10;Description automatically generated">
            <a:extLst>
              <a:ext uri="{FF2B5EF4-FFF2-40B4-BE49-F238E27FC236}">
                <a16:creationId xmlns:a16="http://schemas.microsoft.com/office/drawing/2014/main" id="{C05B7D3F-7406-C65F-B911-2B8C8AC00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342" y="1222748"/>
            <a:ext cx="3421320" cy="1924493"/>
          </a:xfrm>
          <a:prstGeom prst="rect">
            <a:avLst/>
          </a:prstGeom>
        </p:spPr>
      </p:pic>
      <p:pic>
        <p:nvPicPr>
          <p:cNvPr id="8" name="Picture 7" descr="A person smiling for a picture&#10;&#10;Description automatically generated">
            <a:extLst>
              <a:ext uri="{FF2B5EF4-FFF2-40B4-BE49-F238E27FC236}">
                <a16:creationId xmlns:a16="http://schemas.microsoft.com/office/drawing/2014/main" id="{A2D42086-B592-558F-5953-8B6544982F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3197" y="1313122"/>
            <a:ext cx="3421320" cy="1924492"/>
          </a:xfrm>
          <a:prstGeom prst="rect">
            <a:avLst/>
          </a:prstGeom>
        </p:spPr>
      </p:pic>
      <p:pic>
        <p:nvPicPr>
          <p:cNvPr id="10" name="Picture 9" descr="A close-up of a question&#10;&#10;Description automatically generated">
            <a:extLst>
              <a:ext uri="{FF2B5EF4-FFF2-40B4-BE49-F238E27FC236}">
                <a16:creationId xmlns:a16="http://schemas.microsoft.com/office/drawing/2014/main" id="{80AAF861-F1E8-A6BD-3F91-40CA6AC16F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510" y="3475810"/>
            <a:ext cx="3423161" cy="1925528"/>
          </a:xfrm>
          <a:prstGeom prst="rect">
            <a:avLst/>
          </a:prstGeom>
        </p:spPr>
      </p:pic>
      <p:pic>
        <p:nvPicPr>
          <p:cNvPr id="12" name="Picture 11" descr="A person smiling for a picture&#10;&#10;Description automatically generated">
            <a:extLst>
              <a:ext uri="{FF2B5EF4-FFF2-40B4-BE49-F238E27FC236}">
                <a16:creationId xmlns:a16="http://schemas.microsoft.com/office/drawing/2014/main" id="{FC8B087A-199E-8C90-E07A-F999FE713B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41" y="3668233"/>
            <a:ext cx="3421321" cy="1924493"/>
          </a:xfrm>
          <a:prstGeom prst="rect">
            <a:avLst/>
          </a:prstGeom>
        </p:spPr>
      </p:pic>
      <p:pic>
        <p:nvPicPr>
          <p:cNvPr id="14" name="Picture 13" descr="A close-up of a white background&#10;&#10;Description automatically generated">
            <a:extLst>
              <a:ext uri="{FF2B5EF4-FFF2-40B4-BE49-F238E27FC236}">
                <a16:creationId xmlns:a16="http://schemas.microsoft.com/office/drawing/2014/main" id="{96130096-6615-B6B9-188F-F13C99B348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23196" y="3668233"/>
            <a:ext cx="3421321" cy="192449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0171725-C6F9-2A35-4FD2-6A47DDC18640}"/>
              </a:ext>
            </a:extLst>
          </p:cNvPr>
          <p:cNvSpPr txBox="1"/>
          <p:nvPr/>
        </p:nvSpPr>
        <p:spPr>
          <a:xfrm>
            <a:off x="730873" y="5874238"/>
            <a:ext cx="3692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…and more topics</a:t>
            </a:r>
            <a:endParaRPr kumimoji="0" lang="en-NL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35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7738" y="276956"/>
            <a:ext cx="5544360" cy="602611"/>
          </a:xfrm>
        </p:spPr>
        <p:txBody>
          <a:bodyPr>
            <a:normAutofit/>
          </a:bodyPr>
          <a:lstStyle/>
          <a:p>
            <a:r>
              <a:rPr lang="en-US" sz="3200"/>
              <a:t>Basic and Continued Courses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EC972D-342B-4712-8693-9EE040A87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52" y="1222580"/>
            <a:ext cx="5857868" cy="26820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249837-96DF-CFAD-2101-99585A3B4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2252" y="163745"/>
            <a:ext cx="6048371" cy="26464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3DE68E-F1AB-BA5D-E993-C223215E1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0875" y="3004594"/>
            <a:ext cx="6129748" cy="26820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F23B07A-15B6-BF72-8E5A-07EF5AAC43CC}"/>
              </a:ext>
            </a:extLst>
          </p:cNvPr>
          <p:cNvSpPr txBox="1"/>
          <p:nvPr/>
        </p:nvSpPr>
        <p:spPr>
          <a:xfrm>
            <a:off x="160652" y="4345643"/>
            <a:ext cx="5718532" cy="12897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>
              <a:lnSpc>
                <a:spcPct val="110000"/>
              </a:lnSpc>
              <a:spcBef>
                <a:spcPts val="1000"/>
              </a:spcBef>
              <a:buFont typeface="+mj-lt"/>
              <a:buAutoNum type="arabicPeriod"/>
              <a:defRPr sz="2400" b="1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All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continued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modules are available in English. Spanish and Portuguese translation is being developed.</a:t>
            </a:r>
          </a:p>
        </p:txBody>
      </p:sp>
    </p:spTree>
    <p:extLst>
      <p:ext uri="{BB962C8B-B14F-4D97-AF65-F5344CB8AC3E}">
        <p14:creationId xmlns:p14="http://schemas.microsoft.com/office/powerpoint/2010/main" val="224804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8398" y="774063"/>
            <a:ext cx="6274653" cy="958944"/>
          </a:xfrm>
        </p:spPr>
        <p:txBody>
          <a:bodyPr>
            <a:normAutofit/>
          </a:bodyPr>
          <a:lstStyle/>
          <a:p>
            <a:r>
              <a:rPr lang="en-US" sz="3200"/>
              <a:t>Advanced Course in Glaucoma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7FB9BC-1B65-4193-8A48-1ED572F3F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4" y="2316481"/>
            <a:ext cx="6427542" cy="32137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ECA6D0-730E-8589-77BA-11E48768B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3051" y="190589"/>
            <a:ext cx="5676486" cy="35078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0640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6085" y="1440685"/>
            <a:ext cx="2051355" cy="2922310"/>
          </a:xfrm>
        </p:spPr>
        <p:txBody>
          <a:bodyPr>
            <a:normAutofit/>
          </a:bodyPr>
          <a:lstStyle/>
          <a:p>
            <a:r>
              <a:rPr lang="es-AR" sz="2400" b="1"/>
              <a:t>1107 </a:t>
            </a:r>
            <a:r>
              <a:rPr lang="es-AR" sz="2400"/>
              <a:t>more </a:t>
            </a:r>
            <a:r>
              <a:rPr lang="es-AR" sz="2400" err="1"/>
              <a:t>participants</a:t>
            </a:r>
            <a:r>
              <a:rPr lang="es-AR" sz="2400"/>
              <a:t> </a:t>
            </a:r>
            <a:r>
              <a:rPr lang="es-AR" sz="2400" err="1"/>
              <a:t>than</a:t>
            </a:r>
            <a:r>
              <a:rPr lang="es-AR" sz="2400"/>
              <a:t> 2023</a:t>
            </a:r>
            <a:br>
              <a:rPr lang="es-AR" sz="2400"/>
            </a:br>
            <a:endParaRPr lang="en-US" sz="2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F4A30F-3250-095C-CF58-C1FE833AD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1612" y="76654"/>
            <a:ext cx="9570538" cy="561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98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International Glaucoma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Kaweh Mansouri, MD MPH</a:t>
            </a:r>
          </a:p>
        </p:txBody>
      </p:sp>
    </p:spTree>
    <p:extLst>
      <p:ext uri="{BB962C8B-B14F-4D97-AF65-F5344CB8AC3E}">
        <p14:creationId xmlns:p14="http://schemas.microsoft.com/office/powerpoint/2010/main" val="161238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tekst, schermopname, grafische vormgeving, Afdrukken&#10;&#10;Automatisch gegenereerde beschrijving">
            <a:extLst>
              <a:ext uri="{FF2B5EF4-FFF2-40B4-BE49-F238E27FC236}">
                <a16:creationId xmlns:a16="http://schemas.microsoft.com/office/drawing/2014/main" id="{5680E3A3-8733-9D50-8784-03566C8134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012"/>
          <a:stretch/>
        </p:blipFill>
        <p:spPr>
          <a:xfrm>
            <a:off x="0" y="-12254"/>
            <a:ext cx="5571241" cy="5792182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1773F41-6107-4E8F-6330-F6FFD8822FD4}"/>
              </a:ext>
            </a:extLst>
          </p:cNvPr>
          <p:cNvSpPr txBox="1"/>
          <p:nvPr/>
        </p:nvSpPr>
        <p:spPr>
          <a:xfrm>
            <a:off x="5701420" y="579422"/>
            <a:ext cx="614956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WGA Consensus Volume 11: Glaucoma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Surgery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- </a:t>
            </a:r>
            <a:r>
              <a:rPr kumimoji="0" lang="nl-NL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</a:rPr>
              <a:t>2020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edited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by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: R.N. Weinreb, P. Ramulu, F. Topouzis, K.H. Park, K. Mansouri and S.F. Lerner</a:t>
            </a:r>
            <a:b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</a:br>
            <a:endParaRPr kumimoji="0" lang="nl-NL" sz="105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WGA Consensus Volume 10: Diagnosis of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Primary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Open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Angle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Glaucoma – </a:t>
            </a:r>
            <a:r>
              <a:rPr kumimoji="0" lang="nl-NL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</a:rPr>
              <a:t>2016</a:t>
            </a:r>
            <a:br>
              <a:rPr kumimoji="0" lang="nl-NL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</a:rPr>
            </a:b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edited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by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: R.N. Weinreb, D.F. Garway-Heath, C. Leung, F.A. Medeiros AND J. Liebmann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WGA Consensus Volume 9: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Childhood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Glaucoma - </a:t>
            </a:r>
            <a:r>
              <a:rPr kumimoji="0" lang="nl-NL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</a:rPr>
              <a:t>2013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edited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by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: R.N. Weinreb, A.L. Grajewski, M. Papadopoulos, J.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Grigg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and S. Freedman</a:t>
            </a:r>
            <a:b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</a:b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WGA Consensus Volume 8: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Progression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of Glaucoma - </a:t>
            </a:r>
            <a:r>
              <a:rPr kumimoji="0" lang="nl-NL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</a:rPr>
              <a:t>2011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edited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by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: R.N. Weinreb, D.F. Garway-Heath, C. Leung, J.G. Crowston and F.A. Medeiros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WGA Consensus Volume 7: Medical Treatment of Glaucoma - </a:t>
            </a:r>
            <a:r>
              <a:rPr kumimoji="0" lang="nl-NL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</a:rPr>
              <a:t>2010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edited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by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: R.N. Weinreb, M. Araie, R. Susanna Jr, I. Goldberg, C.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Migdal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and J. Liebmann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WGA Consensus Volume 6: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Ocular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Blood Flow in Glaucoma - </a:t>
            </a:r>
            <a:r>
              <a:rPr kumimoji="0" lang="nl-NL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</a:rPr>
              <a:t>2009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edited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by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: R.N. Weinreb and A. Harris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WGA Consensus Volume 5: Glaucoma Screening - </a:t>
            </a:r>
            <a:r>
              <a:rPr kumimoji="0" lang="nl-NL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</a:rPr>
              <a:t>2008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edited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by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: R.N. Weinreb, P.R. Healey and F. Topouzis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WGA Consensus Volume 4: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Intraocular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Pressure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- </a:t>
            </a:r>
            <a:r>
              <a:rPr kumimoji="0" lang="nl-NL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</a:rPr>
              <a:t>2007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edited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by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: R.N. Weinreb, J.D. Brandt, D.F. Garway-Heath and F.A. Medeiros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WGA Consensus Volume 3: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Angle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Closure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and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Angle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Closure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Glaucoma - </a:t>
            </a:r>
            <a:r>
              <a:rPr kumimoji="0" lang="nl-NL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</a:rPr>
              <a:t>2006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edited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by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: R.N. Weinreb and D.S. Friedman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WGA Consensus Volume 2: Glaucoma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Surgery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- Open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Angle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Glaucoma - </a:t>
            </a:r>
            <a:r>
              <a:rPr kumimoji="0" lang="nl-NL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</a:rPr>
              <a:t>2005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edited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by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: R.N. Weinreb and J.G. Crowston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WGA Consensus Volume 1: Glaucoma Diagnosis -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Structure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and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Function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- </a:t>
            </a:r>
            <a:r>
              <a:rPr kumimoji="0" lang="nl-NL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</a:rPr>
              <a:t>2004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edited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by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: R.N. Weinreb and E.L. Greve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4F2FA19E-11AB-0545-495C-81037EBC5259}"/>
              </a:ext>
            </a:extLst>
          </p:cNvPr>
          <p:cNvSpPr txBox="1">
            <a:spLocks/>
          </p:cNvSpPr>
          <p:nvPr/>
        </p:nvSpPr>
        <p:spPr>
          <a:xfrm>
            <a:off x="5701420" y="-173017"/>
            <a:ext cx="6149566" cy="1067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213F7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WGA Consensus Series 1-11</a:t>
            </a:r>
          </a:p>
        </p:txBody>
      </p:sp>
    </p:spTree>
    <p:extLst>
      <p:ext uri="{BB962C8B-B14F-4D97-AF65-F5344CB8AC3E}">
        <p14:creationId xmlns:p14="http://schemas.microsoft.com/office/powerpoint/2010/main" val="7938814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F1773F41-6107-4E8F-6330-F6FFD8822FD4}"/>
              </a:ext>
            </a:extLst>
          </p:cNvPr>
          <p:cNvSpPr txBox="1"/>
          <p:nvPr/>
        </p:nvSpPr>
        <p:spPr>
          <a:xfrm>
            <a:off x="468517" y="2448842"/>
            <a:ext cx="10459016" cy="3477875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Chair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Robert N. Weinreb, MD</a:t>
            </a:r>
            <a:b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</a:br>
            <a:r>
              <a:rPr kumimoji="0" lang="nl-NL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La </a:t>
            </a:r>
            <a:r>
              <a:rPr kumimoji="0" lang="nl-NL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Jolla</a:t>
            </a:r>
            <a:r>
              <a:rPr kumimoji="0" lang="nl-NL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, CA, USA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Executive co-Chair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Ben Xu MD, PhD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</a:b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Los Angeles, CA, USA</a:t>
            </a:r>
            <a:endParaRPr kumimoji="0" lang="nl-NL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co-</a:t>
            </a:r>
            <a:r>
              <a:rPr kumimoji="0" lang="nl-N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Chairs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213F78"/>
              </a:solidFill>
              <a:effectLst/>
              <a:uLnTx/>
              <a:uFillTx/>
              <a:latin typeface="Source Sans Pro" panose="020B0503030403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Tin Aung, MD, PhD</a:t>
            </a:r>
            <a:b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</a:br>
            <a:r>
              <a:rPr kumimoji="0" lang="nl-NL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Singapore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Paul Foster, , MD, PhD </a:t>
            </a:r>
            <a:b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</a:br>
            <a:r>
              <a:rPr kumimoji="0" lang="nl-NL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London, UK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David Friedman, MD, PhD</a:t>
            </a:r>
            <a:b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</a:br>
            <a:r>
              <a:rPr kumimoji="0" lang="nl-NL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Boston, MA, USA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Xiulan Zhang, MD, PhD </a:t>
            </a:r>
            <a:b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</a:br>
            <a:r>
              <a:rPr kumimoji="0" lang="nl-NL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Guangzhou, P.R. China</a:t>
            </a:r>
            <a:endParaRPr kumimoji="0" lang="nl-NL" sz="105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4F2FA19E-11AB-0545-495C-81037EBC5259}"/>
              </a:ext>
            </a:extLst>
          </p:cNvPr>
          <p:cNvSpPr txBox="1">
            <a:spLocks/>
          </p:cNvSpPr>
          <p:nvPr/>
        </p:nvSpPr>
        <p:spPr>
          <a:xfrm>
            <a:off x="396077" y="487882"/>
            <a:ext cx="10287012" cy="1512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213F7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ANNOUNCING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6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WGA Consensus Volume 12</a:t>
            </a:r>
            <a:br>
              <a:rPr kumimoji="0" lang="nl-NL" sz="36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</a:br>
            <a:r>
              <a:rPr kumimoji="0" lang="nl-NL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Angle</a:t>
            </a:r>
            <a:r>
              <a:rPr kumimoji="0" lang="nl-NL" sz="36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kumimoji="0" lang="nl-NL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Closure</a:t>
            </a:r>
            <a:r>
              <a:rPr kumimoji="0" lang="nl-NL" sz="36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 and </a:t>
            </a:r>
            <a:r>
              <a:rPr kumimoji="0" lang="nl-NL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Angle</a:t>
            </a:r>
            <a:r>
              <a:rPr kumimoji="0" lang="nl-NL" sz="36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kumimoji="0" lang="nl-NL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Closure</a:t>
            </a:r>
            <a:r>
              <a:rPr kumimoji="0" lang="nl-NL" sz="36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 Glaucoma</a:t>
            </a:r>
          </a:p>
        </p:txBody>
      </p:sp>
    </p:spTree>
    <p:extLst>
      <p:ext uri="{BB962C8B-B14F-4D97-AF65-F5344CB8AC3E}">
        <p14:creationId xmlns:p14="http://schemas.microsoft.com/office/powerpoint/2010/main" val="37810997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925563"/>
            <a:ext cx="10515600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International Glaucoma Review</a:t>
            </a:r>
            <a:br>
              <a:rPr lang="en-US" dirty="0"/>
            </a:br>
            <a:r>
              <a:rPr lang="en-US" dirty="0"/>
              <a:t>Official Journal of the World Glaucoma Association - Since 1999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859F5D4-7408-844C-BAE8-CAA500D77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304" y="2950488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1DD93CB-5210-B401-C7CF-EBE7C8A25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055" y="2950488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141E52A6-9900-ABC5-269E-4EB3866C1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554" y="2999075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D1FAE74-EEA9-54E5-4C6D-7B61F476A996}"/>
              </a:ext>
            </a:extLst>
          </p:cNvPr>
          <p:cNvSpPr txBox="1">
            <a:spLocks/>
          </p:cNvSpPr>
          <p:nvPr/>
        </p:nvSpPr>
        <p:spPr>
          <a:xfrm>
            <a:off x="6017317" y="2364616"/>
            <a:ext cx="3283787" cy="452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Contributing Editors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F4B9E6AD-38BA-2AD9-9D7A-27183C437E1B}"/>
              </a:ext>
            </a:extLst>
          </p:cNvPr>
          <p:cNvSpPr txBox="1"/>
          <p:nvPr/>
        </p:nvSpPr>
        <p:spPr>
          <a:xfrm>
            <a:off x="6054353" y="4427825"/>
            <a:ext cx="15943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Christopher Leung (HK) </a:t>
            </a: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C9741DAF-8CCE-E1FA-6FD2-50FAF102DEC5}"/>
              </a:ext>
            </a:extLst>
          </p:cNvPr>
          <p:cNvSpPr txBox="1"/>
          <p:nvPr/>
        </p:nvSpPr>
        <p:spPr>
          <a:xfrm>
            <a:off x="7687754" y="4465299"/>
            <a:ext cx="14287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Kaweh Mansouri (CH)</a:t>
            </a: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BF6B71BF-B406-4D41-CFC9-C46D7B9943D7}"/>
              </a:ext>
            </a:extLst>
          </p:cNvPr>
          <p:cNvSpPr txBox="1"/>
          <p:nvPr/>
        </p:nvSpPr>
        <p:spPr>
          <a:xfrm>
            <a:off x="9416553" y="4479326"/>
            <a:ext cx="142874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Arthur Sit (US)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EE8FF716-E8B3-B3F0-61FC-8994E8526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953" y="2803339"/>
            <a:ext cx="1756779" cy="2300544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8591A51-7544-174A-BCE6-C426BA43E3D4}"/>
              </a:ext>
            </a:extLst>
          </p:cNvPr>
          <p:cNvSpPr txBox="1">
            <a:spLocks/>
          </p:cNvSpPr>
          <p:nvPr/>
        </p:nvSpPr>
        <p:spPr>
          <a:xfrm>
            <a:off x="638039" y="2417433"/>
            <a:ext cx="3283787" cy="452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ea typeface="+mn-ea"/>
              </a:rPr>
              <a:t>Chief Editor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13F78"/>
              </a:solidFill>
              <a:effectLst/>
              <a:uLnTx/>
              <a:uFillTx/>
            </a:endParaRP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9949FDF0-786D-35CE-0DD4-A26ED8254813}"/>
              </a:ext>
            </a:extLst>
          </p:cNvPr>
          <p:cNvSpPr txBox="1"/>
          <p:nvPr/>
        </p:nvSpPr>
        <p:spPr>
          <a:xfrm>
            <a:off x="712953" y="5232929"/>
            <a:ext cx="26983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</a:rPr>
              <a:t>Robert N. Weinreb (US)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213F78"/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FB5E4D6-CD99-1708-121F-8FB4B3A7C913}"/>
              </a:ext>
            </a:extLst>
          </p:cNvPr>
          <p:cNvSpPr txBox="1"/>
          <p:nvPr/>
        </p:nvSpPr>
        <p:spPr>
          <a:xfrm>
            <a:off x="5948873" y="5376148"/>
            <a:ext cx="60943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</a:rPr>
              <a:t>Published by Kugler Publications on behalf of the World Glaucoma Association.</a:t>
            </a:r>
          </a:p>
        </p:txBody>
      </p:sp>
    </p:spTree>
    <p:extLst>
      <p:ext uri="{BB962C8B-B14F-4D97-AF65-F5344CB8AC3E}">
        <p14:creationId xmlns:p14="http://schemas.microsoft.com/office/powerpoint/2010/main" val="20954980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6"/>
            <a:ext cx="5390584" cy="648862"/>
          </a:xfrm>
        </p:spPr>
        <p:txBody>
          <a:bodyPr/>
          <a:lstStyle/>
          <a:p>
            <a:r>
              <a:rPr lang="en-US" altLang="en-US"/>
              <a:t>What Makes IGR Unique?</a:t>
            </a:r>
            <a:endParaRPr lang="en-US" altLang="en-US" dirty="0"/>
          </a:p>
        </p:txBody>
      </p:sp>
      <p:sp>
        <p:nvSpPr>
          <p:cNvPr id="9" name="Titel 2">
            <a:extLst>
              <a:ext uri="{FF2B5EF4-FFF2-40B4-BE49-F238E27FC236}">
                <a16:creationId xmlns:a16="http://schemas.microsoft.com/office/drawing/2014/main" id="{B5112842-4B06-7112-DABE-80686AD3E1C2}"/>
              </a:ext>
            </a:extLst>
          </p:cNvPr>
          <p:cNvSpPr txBox="1">
            <a:spLocks/>
          </p:cNvSpPr>
          <p:nvPr/>
        </p:nvSpPr>
        <p:spPr>
          <a:xfrm>
            <a:off x="442562" y="1016391"/>
            <a:ext cx="5653438" cy="3431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213F7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marL="196850" marR="0" lvl="0" indent="0" algn="l" defTabSz="914400" rtl="0" eaLnBrk="1" fontAlgn="auto" latinLnBrk="0" hangingPunct="1">
              <a:lnSpc>
                <a:spcPct val="9000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</a:b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IGR provides a reliable Glaucoma literature overview and critical review, which is a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huge time saver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to stay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on top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of the most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significant glaucoma developments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. IGR’s 4-level system for glaucoma literature works as follows: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</a:b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1.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More than 3,500+ glaucoma abstracts will be added to the IGR abstract database annually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2.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The Editors Selection provides the most interesting &amp; relevant abstracts with expert comments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3.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Highlights are selected from the “Editors Selection”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4.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News flashes provide the reader with super selected one liners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</a:br>
            <a:b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Calibri" panose="020F0502020204030204"/>
                <a:cs typeface="Source Sans Pro" panose="020B0503030403020204" pitchFamily="34" charset="0"/>
              </a:rPr>
            </a:b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213F78"/>
              </a:solidFill>
              <a:effectLst/>
              <a:uLnTx/>
              <a:uFillTx/>
              <a:latin typeface="Calibri" panose="020F0502020204030204"/>
              <a:cs typeface="Source Sans Pro" panose="020B0503030403020204" pitchFamily="34" charset="0"/>
            </a:endParaRPr>
          </a:p>
        </p:txBody>
      </p:sp>
      <p:graphicFrame>
        <p:nvGraphicFramePr>
          <p:cNvPr id="10" name="Grafiek 6">
            <a:extLst>
              <a:ext uri="{FF2B5EF4-FFF2-40B4-BE49-F238E27FC236}">
                <a16:creationId xmlns:a16="http://schemas.microsoft.com/office/drawing/2014/main" id="{BA60203C-7609-36A2-51BA-55665504D385}"/>
              </a:ext>
            </a:extLst>
          </p:cNvPr>
          <p:cNvGraphicFramePr>
            <a:graphicFrameLocks/>
          </p:cNvGraphicFramePr>
          <p:nvPr/>
        </p:nvGraphicFramePr>
        <p:xfrm>
          <a:off x="6518187" y="10189"/>
          <a:ext cx="5615194" cy="3968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ijdelijke aanduiding voor inhoud 1">
            <a:extLst>
              <a:ext uri="{FF2B5EF4-FFF2-40B4-BE49-F238E27FC236}">
                <a16:creationId xmlns:a16="http://schemas.microsoft.com/office/drawing/2014/main" id="{53483671-E2FE-E060-6556-7058AFFB7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8187" y="4089479"/>
            <a:ext cx="5615194" cy="1568815"/>
          </a:xfrm>
          <a:ln>
            <a:solidFill>
              <a:schemeClr val="accent1"/>
            </a:solidFill>
          </a:ln>
        </p:spPr>
        <p:txBody>
          <a:bodyPr vert="horz" lIns="91440" tIns="45720" rIns="91440" bIns="45720" numCol="1" rtlCol="0">
            <a:normAutofit fontScale="85000" lnSpcReduction="10000"/>
          </a:bodyPr>
          <a:lstStyle/>
          <a:p>
            <a:pPr marL="0" indent="0">
              <a:buNone/>
              <a:defRPr/>
            </a:pPr>
            <a:r>
              <a:rPr lang="en-US" altLang="en-US" sz="2000" dirty="0">
                <a:solidFill>
                  <a:srgbClr val="213F78"/>
                </a:solidFill>
              </a:rPr>
              <a:t>IGR production statistics</a:t>
            </a:r>
            <a:endParaRPr lang="en-US" altLang="en-US" sz="2000" dirty="0">
              <a:solidFill>
                <a:srgbClr val="213F78"/>
              </a:solidFill>
              <a:ea typeface="+mn-ea"/>
              <a:cs typeface="+mn-cs"/>
            </a:endParaRPr>
          </a:p>
          <a:p>
            <a:pPr>
              <a:defRPr/>
            </a:pPr>
            <a:r>
              <a:rPr lang="en-US" altLang="en-US" sz="1600" dirty="0">
                <a:ea typeface="+mn-ea"/>
                <a:cs typeface="+mn-cs"/>
              </a:rPr>
              <a:t>The average number of publications in Glaucoma is rapidly growing. IGR process 5-times more abstracts since 1999.</a:t>
            </a:r>
          </a:p>
          <a:p>
            <a:pPr>
              <a:defRPr/>
            </a:pPr>
            <a:r>
              <a:rPr lang="en-US" altLang="en-US" sz="1600" dirty="0">
                <a:ea typeface="+mn-ea"/>
                <a:cs typeface="+mn-cs"/>
              </a:rPr>
              <a:t>IGR database holds over </a:t>
            </a:r>
            <a:r>
              <a:rPr lang="en-US" altLang="en-US" sz="1600" dirty="0">
                <a:solidFill>
                  <a:srgbClr val="FF0000"/>
                </a:solidFill>
                <a:ea typeface="+mn-ea"/>
                <a:cs typeface="+mn-cs"/>
              </a:rPr>
              <a:t>48,000</a:t>
            </a:r>
            <a:r>
              <a:rPr lang="en-US" altLang="en-US" sz="1600" dirty="0">
                <a:ea typeface="+mn-ea"/>
                <a:cs typeface="+mn-cs"/>
              </a:rPr>
              <a:t> searchable and categorized abstracts.</a:t>
            </a:r>
          </a:p>
          <a:p>
            <a:pPr>
              <a:defRPr/>
            </a:pPr>
            <a:r>
              <a:rPr lang="en-US" altLang="en-US" sz="1600" dirty="0">
                <a:ea typeface="+mn-ea"/>
                <a:cs typeface="+mn-cs"/>
              </a:rPr>
              <a:t>Of these abstracts, more than </a:t>
            </a:r>
            <a:r>
              <a:rPr lang="en-US" altLang="en-US" sz="1600" dirty="0">
                <a:solidFill>
                  <a:srgbClr val="FF0000"/>
                </a:solidFill>
                <a:ea typeface="+mn-ea"/>
                <a:cs typeface="+mn-cs"/>
              </a:rPr>
              <a:t>2,500</a:t>
            </a:r>
            <a:r>
              <a:rPr lang="en-US" altLang="en-US" sz="1600" dirty="0">
                <a:ea typeface="+mn-ea"/>
                <a:cs typeface="+mn-cs"/>
              </a:rPr>
              <a:t> are commented on by </a:t>
            </a:r>
            <a:r>
              <a:rPr lang="en-US" altLang="en-US" sz="1600" dirty="0">
                <a:solidFill>
                  <a:srgbClr val="FF0000"/>
                </a:solidFill>
                <a:ea typeface="+mn-ea"/>
                <a:cs typeface="+mn-cs"/>
              </a:rPr>
              <a:t>700+ </a:t>
            </a:r>
            <a:r>
              <a:rPr lang="en-US" altLang="en-US" sz="1600" dirty="0">
                <a:ea typeface="+mn-ea"/>
                <a:cs typeface="+mn-cs"/>
              </a:rPr>
              <a:t>international experts.</a:t>
            </a:r>
          </a:p>
        </p:txBody>
      </p:sp>
    </p:spTree>
    <p:extLst>
      <p:ext uri="{BB962C8B-B14F-4D97-AF65-F5344CB8AC3E}">
        <p14:creationId xmlns:p14="http://schemas.microsoft.com/office/powerpoint/2010/main" val="4643040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6"/>
            <a:ext cx="5390584" cy="648862"/>
          </a:xfrm>
        </p:spPr>
        <p:txBody>
          <a:bodyPr/>
          <a:lstStyle/>
          <a:p>
            <a:r>
              <a:rPr lang="en-US" altLang="en-US"/>
              <a:t>IGR Readership</a:t>
            </a:r>
            <a:endParaRPr lang="en-GB" altLang="en-US" dirty="0"/>
          </a:p>
        </p:txBody>
      </p:sp>
      <p:sp>
        <p:nvSpPr>
          <p:cNvPr id="7" name="Titel 2">
            <a:extLst>
              <a:ext uri="{FF2B5EF4-FFF2-40B4-BE49-F238E27FC236}">
                <a16:creationId xmlns:a16="http://schemas.microsoft.com/office/drawing/2014/main" id="{D6E93DDB-1DC2-9E0D-4330-991076ADFFAF}"/>
              </a:ext>
            </a:extLst>
          </p:cNvPr>
          <p:cNvSpPr txBox="1">
            <a:spLocks/>
          </p:cNvSpPr>
          <p:nvPr/>
        </p:nvSpPr>
        <p:spPr>
          <a:xfrm>
            <a:off x="470843" y="1647988"/>
            <a:ext cx="4499509" cy="1781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213F7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marL="196850" marR="0" lvl="0" indent="0" algn="l" defTabSz="914400" rtl="0" eaLnBrk="1" fontAlgn="auto" latinLnBrk="0" hangingPunct="1">
              <a:lnSpc>
                <a:spcPct val="9000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Issues are distributed free of charge to all individual members of the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91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 WGA affiliated glaucoma societies worldwide, representing over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20,000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 glaucoma specialists.</a:t>
            </a: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213F78"/>
              </a:solidFill>
              <a:effectLst/>
              <a:uLnTx/>
              <a:uFillTx/>
              <a:latin typeface="Calibri" panose="020F0502020204030204"/>
              <a:cs typeface="Source Sans Pro" panose="020B0503030403020204" pitchFamily="34" charset="0"/>
            </a:endParaRPr>
          </a:p>
        </p:txBody>
      </p:sp>
      <p:graphicFrame>
        <p:nvGraphicFramePr>
          <p:cNvPr id="8" name="Grafiek 2">
            <a:extLst>
              <a:ext uri="{FF2B5EF4-FFF2-40B4-BE49-F238E27FC236}">
                <a16:creationId xmlns:a16="http://schemas.microsoft.com/office/drawing/2014/main" id="{D1F07BBB-1BC1-AAE5-8E44-13E7FEE76DB3}"/>
              </a:ext>
            </a:extLst>
          </p:cNvPr>
          <p:cNvGraphicFramePr>
            <a:graphicFrameLocks/>
          </p:cNvGraphicFramePr>
          <p:nvPr/>
        </p:nvGraphicFramePr>
        <p:xfrm>
          <a:off x="5617803" y="858342"/>
          <a:ext cx="6574197" cy="33603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811360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2139179"/>
            <a:ext cx="4403756" cy="2356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>
                <a:solidFill>
                  <a:schemeClr val="tx2"/>
                </a:solidFill>
              </a:rPr>
              <a:t>IGR offers many advertisement opportunities , contact WGA Executive Office at info@worldglaucoma.org and obtain the IGR Media Kit 2024 for more information.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6"/>
            <a:ext cx="5390584" cy="648862"/>
          </a:xfrm>
        </p:spPr>
        <p:txBody>
          <a:bodyPr/>
          <a:lstStyle/>
          <a:p>
            <a:r>
              <a:rPr lang="en-GB" altLang="en-US"/>
              <a:t>Advertisements</a:t>
            </a:r>
            <a:endParaRPr lang="en-GB" altLang="en-US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3EB2160-ADE2-5E67-0CF4-6D2442DB2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714" y="0"/>
            <a:ext cx="5514286" cy="57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9850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highlight>
                  <a:srgbClr val="FFFF00"/>
                </a:highlight>
              </a:rPr>
              <a:t>Journal of Glaucoma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>
                <a:latin typeface="Source Sans Pro" panose="020B0503030403020204" pitchFamily="34" charset="0"/>
                <a:ea typeface="Source Sans Pro" panose="020B0503030403020204" pitchFamily="34" charset="0"/>
              </a:rPr>
              <a:t>Neeru Gupta, MD PhD MBA FRCSC DABO FARVO FCAHS </a:t>
            </a:r>
          </a:p>
          <a:p>
            <a:pPr marL="0" indent="0">
              <a:buNone/>
            </a:pPr>
            <a:r>
              <a:rPr lang="en-US" sz="2400"/>
              <a:t>Chief Editor</a:t>
            </a:r>
          </a:p>
        </p:txBody>
      </p:sp>
    </p:spTree>
    <p:extLst>
      <p:ext uri="{BB962C8B-B14F-4D97-AF65-F5344CB8AC3E}">
        <p14:creationId xmlns:p14="http://schemas.microsoft.com/office/powerpoint/2010/main" val="414431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5686" y="1997719"/>
            <a:ext cx="10640627" cy="30430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/>
              <a:t>Kaweh Mansouri, MD MPH</a:t>
            </a:r>
          </a:p>
          <a:p>
            <a:pPr marL="0" indent="0">
              <a:buNone/>
            </a:pPr>
            <a:r>
              <a:rPr lang="en-US" sz="2400"/>
              <a:t>Executive Vice President</a:t>
            </a:r>
          </a:p>
          <a:p>
            <a:pPr marL="0" indent="0">
              <a:buNone/>
            </a:pPr>
            <a:endParaRPr lang="en-US" sz="2800"/>
          </a:p>
          <a:p>
            <a:pPr marL="0" indent="0">
              <a:buNone/>
            </a:pP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11792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cloud, beach, water&#10;&#10;Description automatically generated">
            <a:extLst>
              <a:ext uri="{FF2B5EF4-FFF2-40B4-BE49-F238E27FC236}">
                <a16:creationId xmlns:a16="http://schemas.microsoft.com/office/drawing/2014/main" id="{9ECC6068-68D1-AB1E-785B-96DBA4A7E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731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2DDC7-4ADE-337A-B940-C28DC87F28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2672" y="22277"/>
            <a:ext cx="7306733" cy="1031168"/>
          </a:xfrm>
        </p:spPr>
        <p:txBody>
          <a:bodyPr>
            <a:normAutofit fontScale="90000"/>
          </a:bodyPr>
          <a:lstStyle/>
          <a:p>
            <a:pPr algn="l"/>
            <a:r>
              <a:rPr lang="en-GB" sz="4800"/>
              <a:t>11</a:t>
            </a:r>
            <a:r>
              <a:rPr lang="en-GB" sz="4800" baseline="30000"/>
              <a:t>th</a:t>
            </a:r>
            <a:r>
              <a:rPr lang="en-GB" sz="4800"/>
              <a:t> World Glaucoma Congress</a:t>
            </a:r>
            <a:endParaRPr lang="en-NL" sz="48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E4EC7E-69DF-35B2-033D-696F860C386F}"/>
              </a:ext>
            </a:extLst>
          </p:cNvPr>
          <p:cNvSpPr txBox="1"/>
          <p:nvPr/>
        </p:nvSpPr>
        <p:spPr>
          <a:xfrm>
            <a:off x="959612" y="1282794"/>
            <a:ext cx="689775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F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Dates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F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: June 25-28, 2025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F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Venue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F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: Hawaii Convention Center (HCC)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1F3F78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F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Registration and Abstract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1F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submission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F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will open in September.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1F3F78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F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  <a:hlinkClick r:id="rId2"/>
              </a:rPr>
              <a:t>www.worldglaucomacongress.org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F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29F012-4F5D-C854-981F-AA3644E704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62" r="922" b="927"/>
          <a:stretch/>
        </p:blipFill>
        <p:spPr>
          <a:xfrm>
            <a:off x="406620" y="3429000"/>
            <a:ext cx="4415011" cy="2177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5C04B8-A4E0-F94C-A43A-DD5FE69D62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4475" y="3429000"/>
            <a:ext cx="3175226" cy="2177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8031BC-0C9B-085B-8E21-D9B511AABD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2" b="6928"/>
          <a:stretch/>
        </p:blipFill>
        <p:spPr bwMode="auto">
          <a:xfrm>
            <a:off x="8480115" y="3426666"/>
            <a:ext cx="3305265" cy="2179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BBF512C-AD0D-4D8B-9C0D-E301DE0DD309}"/>
              </a:ext>
            </a:extLst>
          </p:cNvPr>
          <p:cNvSpPr txBox="1"/>
          <p:nvPr/>
        </p:nvSpPr>
        <p:spPr>
          <a:xfrm rot="970129">
            <a:off x="7226300" y="535719"/>
            <a:ext cx="6096000" cy="369332"/>
          </a:xfrm>
          <a:prstGeom prst="rect">
            <a:avLst/>
          </a:prstGeom>
          <a:solidFill>
            <a:srgbClr val="B01916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Gothic-Bold"/>
                <a:ea typeface="+mn-ea"/>
                <a:cs typeface="+mn-cs"/>
              </a:rPr>
              <a:t>SAVE THE DATE &amp; JOIN US!</a:t>
            </a: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23366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E0009-649E-657C-1AB1-D5D3679BB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285" y="111906"/>
            <a:ext cx="10271760" cy="825742"/>
          </a:xfrm>
        </p:spPr>
        <p:txBody>
          <a:bodyPr/>
          <a:lstStyle/>
          <a:p>
            <a:pPr algn="ctr"/>
            <a:r>
              <a:rPr lang="en-US"/>
              <a:t>WGC-2025 Program Planning Committee</a:t>
            </a:r>
            <a:endParaRPr lang="en-NL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BBC2C33-52DC-3730-40C8-AA253BB60994}"/>
              </a:ext>
            </a:extLst>
          </p:cNvPr>
          <p:cNvGrpSpPr/>
          <p:nvPr/>
        </p:nvGrpSpPr>
        <p:grpSpPr>
          <a:xfrm>
            <a:off x="2493074" y="1056210"/>
            <a:ext cx="7205852" cy="4552209"/>
            <a:chOff x="1053551" y="1125353"/>
            <a:chExt cx="6746116" cy="4158823"/>
          </a:xfrm>
        </p:grpSpPr>
        <p:pic>
          <p:nvPicPr>
            <p:cNvPr id="34" name="Picture 33" descr="Medium shot of a person smiling&#10;&#10;Description automatically generated">
              <a:extLst>
                <a:ext uri="{FF2B5EF4-FFF2-40B4-BE49-F238E27FC236}">
                  <a16:creationId xmlns:a16="http://schemas.microsoft.com/office/drawing/2014/main" id="{641B2D17-419F-4EF9-5AE7-81A80ECD3C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4279" b="28366"/>
            <a:stretch/>
          </p:blipFill>
          <p:spPr>
            <a:xfrm>
              <a:off x="6375629" y="2716690"/>
              <a:ext cx="1275052" cy="1288231"/>
            </a:xfrm>
            <a:prstGeom prst="rect">
              <a:avLst/>
            </a:prstGeom>
          </p:spPr>
        </p:pic>
        <p:pic>
          <p:nvPicPr>
            <p:cNvPr id="31" name="Picture 30" descr="A person in a suit smiling&#10;&#10;Description automatically generated">
              <a:extLst>
                <a:ext uri="{FF2B5EF4-FFF2-40B4-BE49-F238E27FC236}">
                  <a16:creationId xmlns:a16="http://schemas.microsoft.com/office/drawing/2014/main" id="{44D1123D-2EA7-DD03-C579-60541F5C17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1035" r="17077" b="15048"/>
            <a:stretch/>
          </p:blipFill>
          <p:spPr>
            <a:xfrm>
              <a:off x="4644413" y="2716690"/>
              <a:ext cx="1273194" cy="1288231"/>
            </a:xfrm>
            <a:prstGeom prst="rect">
              <a:avLst/>
            </a:prstGeom>
          </p:spPr>
        </p:pic>
        <p:pic>
          <p:nvPicPr>
            <p:cNvPr id="28" name="Picture 27" descr="A person wearing glasses and a suit&#10;&#10;Description automatically generated">
              <a:extLst>
                <a:ext uri="{FF2B5EF4-FFF2-40B4-BE49-F238E27FC236}">
                  <a16:creationId xmlns:a16="http://schemas.microsoft.com/office/drawing/2014/main" id="{CB32125C-BEE5-D676-F6BB-1E251A932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810349" y="2764967"/>
              <a:ext cx="1269104" cy="126910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D4D2643-FB2B-B410-CAA6-2031B196B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53551" y="2727787"/>
              <a:ext cx="1303335" cy="1306284"/>
            </a:xfrm>
            <a:prstGeom prst="rect">
              <a:avLst/>
            </a:prstGeom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3ABC854-E243-DEF9-CBF7-DDD73EAC5D0A}"/>
                </a:ext>
              </a:extLst>
            </p:cNvPr>
            <p:cNvGrpSpPr/>
            <p:nvPr/>
          </p:nvGrpSpPr>
          <p:grpSpPr>
            <a:xfrm>
              <a:off x="1071390" y="1125353"/>
              <a:ext cx="5795402" cy="1336493"/>
              <a:chOff x="659194" y="1024316"/>
              <a:chExt cx="5304252" cy="1215575"/>
            </a:xfrm>
          </p:grpSpPr>
          <p:pic>
            <p:nvPicPr>
              <p:cNvPr id="5" name="Picture 4" descr="A person in a suit and tie&#10;&#10;Description automatically generated">
                <a:extLst>
                  <a:ext uri="{FF2B5EF4-FFF2-40B4-BE49-F238E27FC236}">
                    <a16:creationId xmlns:a16="http://schemas.microsoft.com/office/drawing/2014/main" id="{7804B2C8-8ACB-CED5-53C4-79D6B4BE608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5642"/>
              <a:stretch/>
            </p:blipFill>
            <p:spPr>
              <a:xfrm>
                <a:off x="2002182" y="1033205"/>
                <a:ext cx="1161550" cy="1206686"/>
              </a:xfrm>
              <a:prstGeom prst="rect">
                <a:avLst/>
              </a:prstGeom>
            </p:spPr>
          </p:pic>
          <p:sp>
            <p:nvSpPr>
              <p:cNvPr id="6" name="Speech Bubble: Rectangle 5">
                <a:extLst>
                  <a:ext uri="{FF2B5EF4-FFF2-40B4-BE49-F238E27FC236}">
                    <a16:creationId xmlns:a16="http://schemas.microsoft.com/office/drawing/2014/main" id="{089974D7-4984-790F-F7F7-64FAC1C77FF1}"/>
                  </a:ext>
                </a:extLst>
              </p:cNvPr>
              <p:cNvSpPr/>
              <p:nvPr/>
            </p:nvSpPr>
            <p:spPr>
              <a:xfrm rot="16200000" flipH="1">
                <a:off x="639286" y="1053111"/>
                <a:ext cx="1206687" cy="1166871"/>
              </a:xfrm>
              <a:prstGeom prst="wedgeRectCallout">
                <a:avLst>
                  <a:gd name="adj1" fmla="val -20833"/>
                  <a:gd name="adj2" fmla="val 67348"/>
                </a:avLst>
              </a:prstGeom>
              <a:solidFill>
                <a:srgbClr val="FDF004"/>
              </a:solidFill>
              <a:ln>
                <a:solidFill>
                  <a:srgbClr val="FDF004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NL" sz="1050" b="1" i="0" u="sng" strike="noStrike" kern="1200" cap="none" spc="0" normalizeH="0" baseline="0" noProof="0">
                  <a:ln>
                    <a:noFill/>
                  </a:ln>
                  <a:solidFill>
                    <a:srgbClr val="C4161C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F05B100-1F3E-C850-ED8F-11AF657DED49}"/>
                  </a:ext>
                </a:extLst>
              </p:cNvPr>
              <p:cNvSpPr txBox="1"/>
              <p:nvPr/>
            </p:nvSpPr>
            <p:spPr>
              <a:xfrm>
                <a:off x="689675" y="1108129"/>
                <a:ext cx="806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sng" strike="noStrike" kern="1200" cap="none" spc="0" normalizeH="0" baseline="0" noProof="0">
                    <a:ln>
                      <a:noFill/>
                    </a:ln>
                    <a:solidFill>
                      <a:srgbClr val="C4161C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+mn-ea"/>
                    <a:cs typeface="+mn-cs"/>
                  </a:rPr>
                  <a:t>CO-CHAIR</a:t>
                </a:r>
                <a:endParaRPr kumimoji="0" lang="en-NL" sz="1050" b="1" i="0" u="sng" strike="noStrike" kern="1200" cap="none" spc="0" normalizeH="0" baseline="0" noProof="0">
                  <a:ln>
                    <a:noFill/>
                  </a:ln>
                  <a:solidFill>
                    <a:srgbClr val="C4161C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45CE938-0E82-D5F5-FAE3-E6611D06E060}"/>
                  </a:ext>
                </a:extLst>
              </p:cNvPr>
              <p:cNvSpPr txBox="1"/>
              <p:nvPr/>
            </p:nvSpPr>
            <p:spPr>
              <a:xfrm>
                <a:off x="689676" y="1314872"/>
                <a:ext cx="1310958" cy="4231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>
                    <a:ln>
                      <a:noFill/>
                    </a:ln>
                    <a:solidFill>
                      <a:srgbClr val="1F3F78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+mn-ea"/>
                    <a:cs typeface="+mn-cs"/>
                  </a:rPr>
                  <a:t>Pradeep Ramulu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1" u="none" strike="noStrike" kern="1200" cap="none" spc="0" normalizeH="0" baseline="0" noProof="0">
                    <a:ln>
                      <a:noFill/>
                    </a:ln>
                    <a:solidFill>
                      <a:srgbClr val="C4161C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+mn-ea"/>
                    <a:cs typeface="+mn-cs"/>
                  </a:rPr>
                  <a:t>USA</a:t>
                </a:r>
                <a:endParaRPr kumimoji="0" lang="en-NL" sz="1000" b="0" i="1" u="none" strike="noStrike" kern="1200" cap="none" spc="0" normalizeH="0" baseline="0" noProof="0">
                  <a:ln>
                    <a:noFill/>
                  </a:ln>
                  <a:solidFill>
                    <a:srgbClr val="C4161C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10" name="Picture 9" descr="A person in a white coat&#10;&#10;Description automatically generated">
                <a:extLst>
                  <a:ext uri="{FF2B5EF4-FFF2-40B4-BE49-F238E27FC236}">
                    <a16:creationId xmlns:a16="http://schemas.microsoft.com/office/drawing/2014/main" id="{356BAE6E-E1CB-E9E9-5B00-5051EA82A32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49" t="1503" r="14514" b="44407"/>
              <a:stretch/>
            </p:blipFill>
            <p:spPr>
              <a:xfrm>
                <a:off x="4801896" y="1024316"/>
                <a:ext cx="1161550" cy="1215574"/>
              </a:xfrm>
              <a:prstGeom prst="rect">
                <a:avLst/>
              </a:prstGeom>
            </p:spPr>
          </p:pic>
          <p:sp>
            <p:nvSpPr>
              <p:cNvPr id="11" name="Speech Bubble: Rectangle 10">
                <a:extLst>
                  <a:ext uri="{FF2B5EF4-FFF2-40B4-BE49-F238E27FC236}">
                    <a16:creationId xmlns:a16="http://schemas.microsoft.com/office/drawing/2014/main" id="{1FA5D20C-8101-245F-7885-E3DF733D3FE7}"/>
                  </a:ext>
                </a:extLst>
              </p:cNvPr>
              <p:cNvSpPr/>
              <p:nvPr/>
            </p:nvSpPr>
            <p:spPr>
              <a:xfrm rot="16200000" flipH="1">
                <a:off x="3473255" y="1053111"/>
                <a:ext cx="1206687" cy="1166871"/>
              </a:xfrm>
              <a:prstGeom prst="wedgeRectCallout">
                <a:avLst>
                  <a:gd name="adj1" fmla="val -20833"/>
                  <a:gd name="adj2" fmla="val 67348"/>
                </a:avLst>
              </a:prstGeom>
              <a:solidFill>
                <a:srgbClr val="FDF004"/>
              </a:solidFill>
              <a:ln>
                <a:solidFill>
                  <a:srgbClr val="FDF004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NL" sz="1050" b="1" i="0" u="sng" strike="noStrike" kern="1200" cap="none" spc="0" normalizeH="0" baseline="0" noProof="0">
                  <a:ln>
                    <a:noFill/>
                  </a:ln>
                  <a:solidFill>
                    <a:srgbClr val="C4161C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AB828D1-6409-3542-0C6F-03515AF6BAA1}"/>
                  </a:ext>
                </a:extLst>
              </p:cNvPr>
              <p:cNvSpPr txBox="1"/>
              <p:nvPr/>
            </p:nvSpPr>
            <p:spPr>
              <a:xfrm>
                <a:off x="3523644" y="1108129"/>
                <a:ext cx="806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sng" strike="noStrike" kern="1200" cap="none" spc="0" normalizeH="0" baseline="0" noProof="0">
                    <a:ln>
                      <a:noFill/>
                    </a:ln>
                    <a:solidFill>
                      <a:srgbClr val="C4161C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+mn-ea"/>
                    <a:cs typeface="+mn-cs"/>
                  </a:rPr>
                  <a:t>CO-CHAIR</a:t>
                </a:r>
                <a:endParaRPr kumimoji="0" lang="en-NL" sz="1100" b="1" i="0" u="sng" strike="noStrike" kern="1200" cap="none" spc="0" normalizeH="0" baseline="0" noProof="0">
                  <a:ln>
                    <a:noFill/>
                  </a:ln>
                  <a:solidFill>
                    <a:srgbClr val="C4161C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0C26487-F9A6-8E71-4F89-29C1F0092CF7}"/>
                  </a:ext>
                </a:extLst>
              </p:cNvPr>
              <p:cNvSpPr txBox="1"/>
              <p:nvPr/>
            </p:nvSpPr>
            <p:spPr>
              <a:xfrm>
                <a:off x="3523645" y="1314872"/>
                <a:ext cx="1105908" cy="4231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>
                    <a:ln>
                      <a:noFill/>
                    </a:ln>
                    <a:solidFill>
                      <a:srgbClr val="1F3F78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+mn-ea"/>
                    <a:cs typeface="+mn-cs"/>
                  </a:rPr>
                  <a:t>Tanuj Dada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1" u="none" strike="noStrike" kern="1200" cap="none" spc="0" normalizeH="0" baseline="0" noProof="0">
                    <a:ln>
                      <a:noFill/>
                    </a:ln>
                    <a:solidFill>
                      <a:srgbClr val="C4161C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+mn-ea"/>
                    <a:cs typeface="+mn-cs"/>
                  </a:rPr>
                  <a:t>India</a:t>
                </a:r>
                <a:endParaRPr kumimoji="0" lang="en-NL" sz="1000" b="0" i="1" u="none" strike="noStrike" kern="1200" cap="none" spc="0" normalizeH="0" baseline="0" noProof="0">
                  <a:ln>
                    <a:noFill/>
                  </a:ln>
                  <a:solidFill>
                    <a:srgbClr val="C4161C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5" name="Speech Bubble: Rectangle 14">
              <a:extLst>
                <a:ext uri="{FF2B5EF4-FFF2-40B4-BE49-F238E27FC236}">
                  <a16:creationId xmlns:a16="http://schemas.microsoft.com/office/drawing/2014/main" id="{AA45A7CC-6F92-B0AA-1D88-C1363AC05656}"/>
                </a:ext>
              </a:extLst>
            </p:cNvPr>
            <p:cNvSpPr/>
            <p:nvPr/>
          </p:nvSpPr>
          <p:spPr>
            <a:xfrm flipV="1">
              <a:off x="1071389" y="4130212"/>
              <a:ext cx="1273194" cy="1153964"/>
            </a:xfrm>
            <a:prstGeom prst="wedgeRectCallout">
              <a:avLst>
                <a:gd name="adj1" fmla="val -21500"/>
                <a:gd name="adj2" fmla="val 76055"/>
              </a:avLst>
            </a:prstGeom>
            <a:solidFill>
              <a:srgbClr val="1F3F78"/>
            </a:solidFill>
            <a:ln>
              <a:solidFill>
                <a:srgbClr val="1F3F7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Speech Bubble: Rectangle 15">
              <a:extLst>
                <a:ext uri="{FF2B5EF4-FFF2-40B4-BE49-F238E27FC236}">
                  <a16:creationId xmlns:a16="http://schemas.microsoft.com/office/drawing/2014/main" id="{034A61FF-EA7A-1718-8453-46A530719C8B}"/>
                </a:ext>
              </a:extLst>
            </p:cNvPr>
            <p:cNvSpPr/>
            <p:nvPr/>
          </p:nvSpPr>
          <p:spPr>
            <a:xfrm flipV="1">
              <a:off x="2810349" y="4137640"/>
              <a:ext cx="1273194" cy="1146535"/>
            </a:xfrm>
            <a:prstGeom prst="wedgeRectCallout">
              <a:avLst>
                <a:gd name="adj1" fmla="val -21500"/>
                <a:gd name="adj2" fmla="val 76055"/>
              </a:avLst>
            </a:prstGeom>
            <a:solidFill>
              <a:srgbClr val="1F3F78"/>
            </a:solidFill>
            <a:ln>
              <a:solidFill>
                <a:srgbClr val="1F3F7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" name="Speech Bubble: Rectangle 16">
              <a:extLst>
                <a:ext uri="{FF2B5EF4-FFF2-40B4-BE49-F238E27FC236}">
                  <a16:creationId xmlns:a16="http://schemas.microsoft.com/office/drawing/2014/main" id="{F2FAFB1C-6CC1-BBEA-E982-723A695D3897}"/>
                </a:ext>
              </a:extLst>
            </p:cNvPr>
            <p:cNvSpPr/>
            <p:nvPr/>
          </p:nvSpPr>
          <p:spPr>
            <a:xfrm flipV="1">
              <a:off x="4636669" y="4130211"/>
              <a:ext cx="1273194" cy="1153962"/>
            </a:xfrm>
            <a:prstGeom prst="wedgeRectCallout">
              <a:avLst>
                <a:gd name="adj1" fmla="val -21500"/>
                <a:gd name="adj2" fmla="val 76055"/>
              </a:avLst>
            </a:prstGeom>
            <a:solidFill>
              <a:srgbClr val="1F3F78"/>
            </a:solidFill>
            <a:ln>
              <a:solidFill>
                <a:srgbClr val="1F3F7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" name="Speech Bubble: Rectangle 17">
              <a:extLst>
                <a:ext uri="{FF2B5EF4-FFF2-40B4-BE49-F238E27FC236}">
                  <a16:creationId xmlns:a16="http://schemas.microsoft.com/office/drawing/2014/main" id="{D2294702-483B-A36D-D494-12A1B0EA81CC}"/>
                </a:ext>
              </a:extLst>
            </p:cNvPr>
            <p:cNvSpPr/>
            <p:nvPr/>
          </p:nvSpPr>
          <p:spPr>
            <a:xfrm flipV="1">
              <a:off x="6358528" y="4130210"/>
              <a:ext cx="1273194" cy="1153961"/>
            </a:xfrm>
            <a:prstGeom prst="wedgeRectCallout">
              <a:avLst>
                <a:gd name="adj1" fmla="val -21500"/>
                <a:gd name="adj2" fmla="val 76055"/>
              </a:avLst>
            </a:prstGeom>
            <a:solidFill>
              <a:srgbClr val="1F3F78"/>
            </a:solidFill>
            <a:ln>
              <a:solidFill>
                <a:srgbClr val="1F3F7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A26D919-7C6F-5A67-E31A-BA8693DF5EA4}"/>
                </a:ext>
              </a:extLst>
            </p:cNvPr>
            <p:cNvSpPr txBox="1"/>
            <p:nvPr/>
          </p:nvSpPr>
          <p:spPr>
            <a:xfrm>
              <a:off x="1071389" y="4259766"/>
              <a:ext cx="1089405" cy="283440"/>
            </a:xfrm>
            <a:prstGeom prst="rect">
              <a:avLst/>
            </a:prstGeom>
            <a:noFill/>
            <a:ln>
              <a:solidFill>
                <a:srgbClr val="1F3F78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sng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VICE CHAIR</a:t>
              </a:r>
              <a:endParaRPr kumimoji="0" lang="en-NL" sz="11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31D06FD-7B02-D66D-7307-C0F79D09F678}"/>
                </a:ext>
              </a:extLst>
            </p:cNvPr>
            <p:cNvSpPr txBox="1"/>
            <p:nvPr/>
          </p:nvSpPr>
          <p:spPr>
            <a:xfrm>
              <a:off x="2839300" y="4259766"/>
              <a:ext cx="1089405" cy="283440"/>
            </a:xfrm>
            <a:prstGeom prst="rect">
              <a:avLst/>
            </a:prstGeom>
            <a:noFill/>
            <a:ln>
              <a:solidFill>
                <a:srgbClr val="1F3F78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sng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VICE CHAIR</a:t>
              </a:r>
              <a:endParaRPr kumimoji="0" lang="en-NL" sz="11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8DBF62F-0D31-E129-836B-0DE39BAFDCE5}"/>
                </a:ext>
              </a:extLst>
            </p:cNvPr>
            <p:cNvSpPr txBox="1"/>
            <p:nvPr/>
          </p:nvSpPr>
          <p:spPr>
            <a:xfrm>
              <a:off x="4636669" y="4259766"/>
              <a:ext cx="1089405" cy="283440"/>
            </a:xfrm>
            <a:prstGeom prst="rect">
              <a:avLst/>
            </a:prstGeom>
            <a:noFill/>
            <a:ln>
              <a:solidFill>
                <a:srgbClr val="1F3F78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sng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VICE CHAIR</a:t>
              </a:r>
              <a:endParaRPr kumimoji="0" lang="en-NL" sz="11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FC9A148-8595-AF58-1938-755A5043F67E}"/>
                </a:ext>
              </a:extLst>
            </p:cNvPr>
            <p:cNvSpPr txBox="1"/>
            <p:nvPr/>
          </p:nvSpPr>
          <p:spPr>
            <a:xfrm>
              <a:off x="6375629" y="4254119"/>
              <a:ext cx="1089405" cy="283440"/>
            </a:xfrm>
            <a:prstGeom prst="rect">
              <a:avLst/>
            </a:prstGeom>
            <a:noFill/>
            <a:ln>
              <a:solidFill>
                <a:srgbClr val="1F3F78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sng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VICE CHAIR</a:t>
              </a:r>
              <a:endParaRPr kumimoji="0" lang="en-NL" sz="11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5A10819-48CE-3033-8F13-711FDFFA0662}"/>
                </a:ext>
              </a:extLst>
            </p:cNvPr>
            <p:cNvSpPr txBox="1"/>
            <p:nvPr/>
          </p:nvSpPr>
          <p:spPr>
            <a:xfrm>
              <a:off x="1071389" y="4537559"/>
              <a:ext cx="1432347" cy="407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>
                  <a:ln>
                    <a:noFill/>
                  </a:ln>
                  <a:solidFill>
                    <a:srgbClr val="FFF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Chelvin Sng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Singapore</a:t>
              </a:r>
              <a:endParaRPr kumimoji="0" lang="en-NL" sz="10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F5CA496-E122-AA85-F956-B153EB6D2610}"/>
                </a:ext>
              </a:extLst>
            </p:cNvPr>
            <p:cNvSpPr txBox="1"/>
            <p:nvPr/>
          </p:nvSpPr>
          <p:spPr>
            <a:xfrm>
              <a:off x="2839300" y="4537559"/>
              <a:ext cx="1432347" cy="407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>
                  <a:ln>
                    <a:noFill/>
                  </a:ln>
                  <a:solidFill>
                    <a:srgbClr val="FFF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Lisandro Sakata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Brazil</a:t>
              </a:r>
              <a:endParaRPr kumimoji="0" lang="en-NL" sz="10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E5A93C0-6BD1-2CBE-0B57-BB781EC4DDE4}"/>
                </a:ext>
              </a:extLst>
            </p:cNvPr>
            <p:cNvSpPr txBox="1"/>
            <p:nvPr/>
          </p:nvSpPr>
          <p:spPr>
            <a:xfrm>
              <a:off x="4626420" y="4543068"/>
              <a:ext cx="1432347" cy="407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>
                  <a:ln>
                    <a:noFill/>
                  </a:ln>
                  <a:solidFill>
                    <a:srgbClr val="FFF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Anthony Khawaja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UK</a:t>
              </a:r>
              <a:endParaRPr kumimoji="0" lang="en-NL" sz="10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C86B0D6-206A-5C91-6917-6B8B2F7AC0E7}"/>
                </a:ext>
              </a:extLst>
            </p:cNvPr>
            <p:cNvSpPr txBox="1"/>
            <p:nvPr/>
          </p:nvSpPr>
          <p:spPr>
            <a:xfrm>
              <a:off x="6367320" y="4537559"/>
              <a:ext cx="1432347" cy="407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>
                  <a:ln>
                    <a:noFill/>
                  </a:ln>
                  <a:solidFill>
                    <a:srgbClr val="FFF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Yvonne Ou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USA</a:t>
              </a:r>
              <a:endParaRPr kumimoji="0" lang="en-NL" sz="10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7A61C52-84C0-07E7-FBEB-FD954AD081F2}"/>
                </a:ext>
              </a:extLst>
            </p:cNvPr>
            <p:cNvSpPr txBox="1"/>
            <p:nvPr/>
          </p:nvSpPr>
          <p:spPr>
            <a:xfrm>
              <a:off x="1280730" y="4976935"/>
              <a:ext cx="8489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Surgery</a:t>
              </a:r>
              <a:endParaRPr kumimoji="0" lang="en-N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C26A97C-8CE5-EF46-41CC-D13051425EDA}"/>
                </a:ext>
              </a:extLst>
            </p:cNvPr>
            <p:cNvSpPr txBox="1"/>
            <p:nvPr/>
          </p:nvSpPr>
          <p:spPr>
            <a:xfrm>
              <a:off x="3020413" y="4976935"/>
              <a:ext cx="8489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Clinical</a:t>
              </a:r>
              <a:endParaRPr kumimoji="0" lang="en-N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78EA731-C9EC-E73E-D907-C22033B74C8D}"/>
                </a:ext>
              </a:extLst>
            </p:cNvPr>
            <p:cNvSpPr txBox="1"/>
            <p:nvPr/>
          </p:nvSpPr>
          <p:spPr>
            <a:xfrm>
              <a:off x="4826854" y="4967567"/>
              <a:ext cx="8489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Genetics</a:t>
              </a:r>
              <a:endParaRPr kumimoji="0" lang="en-N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A0BD1A8-B603-129C-92D8-48B9DAAAAFDC}"/>
                </a:ext>
              </a:extLst>
            </p:cNvPr>
            <p:cNvSpPr txBox="1"/>
            <p:nvPr/>
          </p:nvSpPr>
          <p:spPr>
            <a:xfrm>
              <a:off x="6462989" y="4983353"/>
              <a:ext cx="10610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+mn-ea"/>
                  <a:cs typeface="+mn-cs"/>
                </a:rPr>
                <a:t>Basic Science</a:t>
              </a:r>
              <a:endParaRPr kumimoji="0" lang="en-NL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64213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95300" y="141782"/>
            <a:ext cx="8771467" cy="78141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9407F"/>
                </a:solidFill>
              </a:rPr>
              <a:t>WGC-2025: Website and save the date</a:t>
            </a:r>
            <a:br>
              <a:rPr lang="en-US" dirty="0">
                <a:solidFill>
                  <a:srgbClr val="09407F"/>
                </a:solidFill>
              </a:rPr>
            </a:br>
            <a:r>
              <a:rPr lang="en-US" sz="2000" i="1" dirty="0"/>
              <a:t>(The WGC 2025 website is up and running and safe the date have also been sent out) </a:t>
            </a:r>
            <a:endParaRPr lang="en-US" sz="2000" i="1" dirty="0">
              <a:latin typeface="Arial Unicode MS" charset="0"/>
              <a:cs typeface="Arial Unicode MS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6DE4A6-E75C-6811-5110-F333B2199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38" y="1071138"/>
            <a:ext cx="6690218" cy="29442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8888F4-8947-904D-5959-6454332A7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6889" y="923194"/>
            <a:ext cx="3977235" cy="473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757755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E0009-649E-657C-1AB1-D5D3679BB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683" y="373164"/>
            <a:ext cx="10773115" cy="825742"/>
          </a:xfrm>
        </p:spPr>
        <p:txBody>
          <a:bodyPr/>
          <a:lstStyle/>
          <a:p>
            <a:r>
              <a:rPr lang="en-US"/>
              <a:t>Hawaii Entry Requirement | VISA to the United States</a:t>
            </a:r>
            <a:endParaRPr lang="en-NL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528A6F-A0A3-DFDC-DA09-852D93F1013F}"/>
              </a:ext>
            </a:extLst>
          </p:cNvPr>
          <p:cNvSpPr txBox="1"/>
          <p:nvPr/>
        </p:nvSpPr>
        <p:spPr>
          <a:xfrm>
            <a:off x="770147" y="2155370"/>
            <a:ext cx="1039418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1F3F7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We strongly advise that if you require a VISA to enter the United States, </a:t>
            </a:r>
            <a:r>
              <a:rPr lang="en-US" sz="2800" b="1">
                <a:solidFill>
                  <a:srgbClr val="1F3F7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you begin the process as soon as possible.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1F3F78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hlinkClick r:id="rId2"/>
            <a:extLst>
              <a:ext uri="{FF2B5EF4-FFF2-40B4-BE49-F238E27FC236}">
                <a16:creationId xmlns:a16="http://schemas.microsoft.com/office/drawing/2014/main" id="{8ED9C5AC-A6CE-F38D-0C31-715030BC5413}"/>
              </a:ext>
            </a:extLst>
          </p:cNvPr>
          <p:cNvSpPr/>
          <p:nvPr/>
        </p:nvSpPr>
        <p:spPr>
          <a:xfrm>
            <a:off x="3257732" y="3748523"/>
            <a:ext cx="5040087" cy="631372"/>
          </a:xfrm>
          <a:prstGeom prst="roundRect">
            <a:avLst/>
          </a:prstGeom>
          <a:solidFill>
            <a:srgbClr val="09407F"/>
          </a:solidFill>
          <a:ln>
            <a:solidFill>
              <a:srgbClr val="213F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More information about VISA application</a:t>
            </a:r>
            <a:endParaRPr lang="en-NL" b="1"/>
          </a:p>
        </p:txBody>
      </p:sp>
    </p:spTree>
    <p:extLst>
      <p:ext uri="{BB962C8B-B14F-4D97-AF65-F5344CB8AC3E}">
        <p14:creationId xmlns:p14="http://schemas.microsoft.com/office/powerpoint/2010/main" val="29182036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38200" y="293565"/>
            <a:ext cx="10515600" cy="835522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9407F"/>
                </a:solidFill>
              </a:rPr>
              <a:t>WGC-2027: Abu Dhabi </a:t>
            </a:r>
            <a:endParaRPr lang="en-US" sz="3556">
              <a:solidFill>
                <a:srgbClr val="09407F"/>
              </a:solidFill>
              <a:latin typeface="Arial Unicode MS" charset="0"/>
              <a:cs typeface="Arial Unicode MS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7B89157-8FF0-7FAB-364C-6059091BC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0940"/>
            <a:ext cx="10515600" cy="377462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/>
              <a:t>Suggested date: 21 – 24 April 2027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/>
              <a:t>Venue: Abu Dhabi National Exhibition Centre (ADNEC) – 20 minutes away from the International Airport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/>
              <a:t>Host: Emirates Society of Ophthalmology (want to become a WGA member first need to start a Glaucoma chapter)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/>
              <a:t>Hotels: 2 Hotels connected to the congress venue and 4 within 3 min walking distance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/>
              <a:t>Possible venues for President's dinner: Emirates Hotel, Fairmont, Ritz Carlton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/>
              <a:t>Possible venues for Congress dinner: Sea World, Warner Bros and Yes Links </a:t>
            </a:r>
          </a:p>
        </p:txBody>
      </p:sp>
    </p:spTree>
    <p:extLst>
      <p:ext uri="{BB962C8B-B14F-4D97-AF65-F5344CB8AC3E}">
        <p14:creationId xmlns:p14="http://schemas.microsoft.com/office/powerpoint/2010/main" val="3996273748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92927" y="164072"/>
            <a:ext cx="10515600" cy="757872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9407F"/>
                </a:solidFill>
              </a:rPr>
              <a:t>WGC-2027: Abu Dhabi (Site visit April 2024)</a:t>
            </a:r>
            <a:endParaRPr lang="en-US" sz="3556">
              <a:solidFill>
                <a:srgbClr val="09407F"/>
              </a:solidFill>
              <a:latin typeface="Arial Unicode MS" charset="0"/>
              <a:cs typeface="Arial Unicode MS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EF73EF9-65F4-D230-5269-C0E5189F31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816739" y="201330"/>
            <a:ext cx="2183576" cy="46728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5322A6-9178-0629-9D7D-26E22DD5C4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0550" y="3789847"/>
            <a:ext cx="3745620" cy="17491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8B95B1-5356-BCDC-8CFA-EBA4D14A37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2382" y="3177682"/>
            <a:ext cx="1173295" cy="2510851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304DFD8-A4E7-5EF2-5899-80ED67045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48" y="970546"/>
            <a:ext cx="3500572" cy="262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bject 85">
            <a:extLst>
              <a:ext uri="{FF2B5EF4-FFF2-40B4-BE49-F238E27FC236}">
                <a16:creationId xmlns:a16="http://schemas.microsoft.com/office/drawing/2014/main" id="{746BB84E-59FA-B196-A1A1-2D1D4D81E0B5}"/>
              </a:ext>
            </a:extLst>
          </p:cNvPr>
          <p:cNvSpPr/>
          <p:nvPr/>
        </p:nvSpPr>
        <p:spPr>
          <a:xfrm>
            <a:off x="3922379" y="1601128"/>
            <a:ext cx="2364908" cy="17491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B9D34063-EAC5-9F60-36B0-9DC47F8C8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47" y="3789847"/>
            <a:ext cx="4034167" cy="1749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Adnec Exhibition Center Abu Dhabi">
            <a:extLst>
              <a:ext uri="{FF2B5EF4-FFF2-40B4-BE49-F238E27FC236}">
                <a16:creationId xmlns:a16="http://schemas.microsoft.com/office/drawing/2014/main" id="{02116699-8B94-9E46-E004-3CB290F05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949" y="970546"/>
            <a:ext cx="3170544" cy="214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101943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26882" y="214050"/>
            <a:ext cx="10515600" cy="892627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9407F"/>
                </a:solidFill>
              </a:rPr>
              <a:t>WGC-2027: Seoul</a:t>
            </a:r>
            <a:endParaRPr lang="en-US" sz="3556">
              <a:solidFill>
                <a:srgbClr val="09407F"/>
              </a:solidFill>
              <a:latin typeface="Arial Unicode MS" charset="0"/>
              <a:cs typeface="Arial Unicode MS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7B89157-8FF0-7FAB-364C-6059091BC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/>
              <a:t>Suggested date: 7-10 July (rainy season)/ Alternative date suggested 20-25 September 2027 (conflict with ESCRS)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/>
              <a:t>Venue: </a:t>
            </a:r>
            <a:r>
              <a:rPr lang="en-GB" err="1"/>
              <a:t>Coex</a:t>
            </a:r>
            <a:r>
              <a:rPr lang="en-GB"/>
              <a:t> Convention and Exhibition </a:t>
            </a:r>
            <a:r>
              <a:rPr lang="en-GB" err="1"/>
              <a:t>Center</a:t>
            </a:r>
            <a:r>
              <a:rPr lang="en-GB"/>
              <a:t> – 60 – 80 min from 2x international airports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/>
              <a:t>Host: Korean Glaucoma Society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/>
              <a:t>Hotels: many hotels within walking distance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/>
              <a:t>Possible venues for President's dinner: TBA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/>
              <a:t>Possible venues for Congress dinner: TBA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4639521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solidFill>
                  <a:srgbClr val="09407F"/>
                </a:solidFill>
              </a:rPr>
              <a:t>WGC-2027: Kyoto (Japan)</a:t>
            </a:r>
            <a:br>
              <a:rPr lang="en-US">
                <a:solidFill>
                  <a:srgbClr val="09407F"/>
                </a:solidFill>
              </a:rPr>
            </a:br>
            <a:r>
              <a:rPr lang="en-GB" sz="2000" i="1"/>
              <a:t>Japan- 2 bids Kyoto and Yokohama still requesting more information from them. The price difference very big between the two cities Yokohama is 270k more expensive  </a:t>
            </a:r>
            <a:br>
              <a:rPr lang="en-GB"/>
            </a:br>
            <a:r>
              <a:rPr lang="en-US">
                <a:solidFill>
                  <a:srgbClr val="09407F"/>
                </a:solidFill>
              </a:rPr>
              <a:t> </a:t>
            </a:r>
            <a:endParaRPr lang="en-US" sz="3556">
              <a:solidFill>
                <a:srgbClr val="09407F"/>
              </a:solidFill>
              <a:latin typeface="Arial Unicode MS" charset="0"/>
              <a:cs typeface="Arial Unicode MS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7B89157-8FF0-7FAB-364C-6059091BC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/>
              <a:t>Suggested date: 7-10 April 2027 (when hosting in April no subsidies will be given)  or 30 – 3 July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/>
              <a:t>Venue: Kyoto International Conference </a:t>
            </a:r>
            <a:r>
              <a:rPr lang="en-GB" err="1"/>
              <a:t>Center</a:t>
            </a:r>
            <a:r>
              <a:rPr lang="en-GB"/>
              <a:t> – 75 minutes by train  from the International airport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/>
              <a:t>Host: Japanese Glaucoma Society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/>
              <a:t>Hotels: The Prince Kyoto </a:t>
            </a:r>
            <a:r>
              <a:rPr lang="en-GB" err="1"/>
              <a:t>Takaragaike</a:t>
            </a:r>
            <a:r>
              <a:rPr lang="en-GB"/>
              <a:t> – within walking distance and 7 hotels within 20 min range from the venue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/>
              <a:t>Possible venues for President's dinner: TBA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/>
              <a:t>Possible venues for Congress dinner: Kyoto City Kyocera, Museum of Art or </a:t>
            </a:r>
            <a:r>
              <a:rPr lang="en-GB" err="1"/>
              <a:t>Daigoio</a:t>
            </a:r>
            <a:r>
              <a:rPr lang="en-GB"/>
              <a:t> Temple 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284532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solidFill>
                  <a:srgbClr val="09407F"/>
                </a:solidFill>
              </a:rPr>
              <a:t>WGC-2027: Yokohama (Japan)</a:t>
            </a:r>
            <a:br>
              <a:rPr lang="en-US">
                <a:solidFill>
                  <a:srgbClr val="09407F"/>
                </a:solidFill>
              </a:rPr>
            </a:br>
            <a:r>
              <a:rPr lang="en-GB" sz="2000" i="1"/>
              <a:t>Japan- 2 bids Kyoto and Yokohama still requesting more information from them. The price difference very big between the two cities Yokohama is 270k more expensive  </a:t>
            </a:r>
            <a:br>
              <a:rPr lang="en-GB"/>
            </a:br>
            <a:r>
              <a:rPr lang="en-US">
                <a:solidFill>
                  <a:srgbClr val="09407F"/>
                </a:solidFill>
              </a:rPr>
              <a:t> </a:t>
            </a:r>
            <a:endParaRPr lang="en-US" sz="3556">
              <a:solidFill>
                <a:srgbClr val="09407F"/>
              </a:solidFill>
              <a:latin typeface="Arial Unicode MS" charset="0"/>
              <a:cs typeface="Arial Unicode MS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7B89157-8FF0-7FAB-364C-6059091BC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/>
              <a:t>Suggested date: 9 – 14 March 2027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/>
              <a:t>Venue: </a:t>
            </a:r>
            <a:r>
              <a:rPr lang="en-GB" err="1"/>
              <a:t>Pacifico</a:t>
            </a:r>
            <a:r>
              <a:rPr lang="en-GB"/>
              <a:t> Yokohama – 30 min from Narita Airport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/>
              <a:t>Host: Japanese Glaucoma Society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/>
              <a:t>Hotels: Intercontinental Grand Yokohama is linked to the venue, many hotels within walking distance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/>
              <a:t>Possible venues for President's dinner: TBA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/>
              <a:t>Possible venues for Congress dinner: </a:t>
            </a:r>
            <a:r>
              <a:rPr lang="en-GB" err="1"/>
              <a:t>Osanbashi</a:t>
            </a:r>
            <a:r>
              <a:rPr lang="en-GB"/>
              <a:t> Hall, Marine Tower </a:t>
            </a:r>
            <a:r>
              <a:rPr lang="en-GB" err="1"/>
              <a:t>Yokohana</a:t>
            </a:r>
            <a:r>
              <a:rPr lang="en-GB"/>
              <a:t> and </a:t>
            </a:r>
            <a:r>
              <a:rPr lang="en-GB" err="1"/>
              <a:t>Sankeien</a:t>
            </a:r>
            <a:r>
              <a:rPr lang="en-GB"/>
              <a:t> Garden </a:t>
            </a:r>
            <a:r>
              <a:rPr lang="en-GB" err="1"/>
              <a:t>Kakushokaku</a:t>
            </a:r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299244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38200" y="301515"/>
            <a:ext cx="10515600" cy="78781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9407F"/>
                </a:solidFill>
              </a:rPr>
              <a:t>WGC-2027: Bahrain</a:t>
            </a:r>
            <a:endParaRPr lang="en-US" sz="3556">
              <a:solidFill>
                <a:srgbClr val="09407F"/>
              </a:solidFill>
              <a:latin typeface="Arial Unicode MS" charset="0"/>
              <a:cs typeface="Arial Unicode MS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7B89157-8FF0-7FAB-364C-6059091BC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/>
              <a:t>Suggested date: March 2027 (no specific date) or September – February also option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/>
              <a:t>Venue: </a:t>
            </a:r>
            <a:r>
              <a:rPr lang="en-GB" err="1"/>
              <a:t>Exibition</a:t>
            </a:r>
            <a:r>
              <a:rPr lang="en-GB"/>
              <a:t> World Bahrain– 30 min from Bahrain International Airport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/>
              <a:t>Host: no local Society (supported by Local doctors)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/>
              <a:t>Hotels: all hotels within 30 min driving. No hotels within walking distance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/>
              <a:t>Possible venues for President's dinner: TBA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/>
              <a:t>Possible venues for Congress dinner: TBA</a:t>
            </a:r>
          </a:p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752079043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38200" y="269710"/>
            <a:ext cx="10515600" cy="892627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9407F"/>
                </a:solidFill>
              </a:rPr>
              <a:t>WGC-2027</a:t>
            </a:r>
            <a:endParaRPr lang="en-US" sz="3556">
              <a:solidFill>
                <a:srgbClr val="09407F"/>
              </a:solidFill>
              <a:latin typeface="Arial Unicode MS" charset="0"/>
              <a:cs typeface="Arial Unicode MS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7B89157-8FF0-7FAB-364C-6059091BC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0654"/>
            <a:ext cx="10515600" cy="6472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600"/>
              <a:t>Any other suggestions?   </a:t>
            </a:r>
            <a:endParaRPr lang="en-NL" sz="3600"/>
          </a:p>
        </p:txBody>
      </p:sp>
    </p:spTree>
    <p:extLst>
      <p:ext uri="{BB962C8B-B14F-4D97-AF65-F5344CB8AC3E}">
        <p14:creationId xmlns:p14="http://schemas.microsoft.com/office/powerpoint/2010/main" val="3658881586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A68EA46-70AF-6978-B124-5002AF27C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TBA October - Online</a:t>
            </a:r>
            <a:endParaRPr lang="en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1E89B6-E7EC-D89A-4AE0-DA0673224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Next Board Meeting</a:t>
            </a:r>
            <a:endParaRPr lang="en-NL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58246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EB7D105-F95E-C931-790A-255E83CBF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0692" y="2110344"/>
            <a:ext cx="3950616" cy="1325563"/>
          </a:xfrm>
        </p:spPr>
        <p:txBody>
          <a:bodyPr>
            <a:normAutofit/>
          </a:bodyPr>
          <a:lstStyle/>
          <a:p>
            <a:pPr algn="ctr"/>
            <a:r>
              <a:rPr lang="nl-NL" sz="6000"/>
              <a:t>Thank you </a:t>
            </a:r>
            <a:endParaRPr lang="en-GB" sz="6000"/>
          </a:p>
        </p:txBody>
      </p:sp>
    </p:spTree>
    <p:extLst>
      <p:ext uri="{BB962C8B-B14F-4D97-AF65-F5344CB8AC3E}">
        <p14:creationId xmlns:p14="http://schemas.microsoft.com/office/powerpoint/2010/main" val="1261973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6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0000"/>
      </a:accent1>
      <a:accent2>
        <a:srgbClr val="FA6F6B"/>
      </a:accent2>
      <a:accent3>
        <a:srgbClr val="FA6F6B"/>
      </a:accent3>
      <a:accent4>
        <a:srgbClr val="FF6566"/>
      </a:accent4>
      <a:accent5>
        <a:srgbClr val="E64823"/>
      </a:accent5>
      <a:accent6>
        <a:srgbClr val="EF917B"/>
      </a:accent6>
      <a:hlink>
        <a:srgbClr val="DA3726"/>
      </a:hlink>
      <a:folHlink>
        <a:srgbClr val="FF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WGC_presentation_2013B">
  <a:themeElements>
    <a:clrScheme name="WGA">
      <a:dk1>
        <a:srgbClr val="0C2340"/>
      </a:dk1>
      <a:lt1>
        <a:sysClr val="window" lastClr="FFFFFF"/>
      </a:lt1>
      <a:dk2>
        <a:srgbClr val="1E4079"/>
      </a:dk2>
      <a:lt2>
        <a:srgbClr val="EEECE1"/>
      </a:lt2>
      <a:accent1>
        <a:srgbClr val="1E4079"/>
      </a:accent1>
      <a:accent2>
        <a:srgbClr val="C42127"/>
      </a:accent2>
      <a:accent3>
        <a:srgbClr val="FBEE23"/>
      </a:accent3>
      <a:accent4>
        <a:srgbClr val="000000"/>
      </a:accent4>
      <a:accent5>
        <a:srgbClr val="000000"/>
      </a:accent5>
      <a:accent6>
        <a:srgbClr val="000000"/>
      </a:accent6>
      <a:hlink>
        <a:srgbClr val="0C2340"/>
      </a:hlink>
      <a:folHlink>
        <a:srgbClr val="1E407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6_Office Theme">
  <a:themeElements>
    <a:clrScheme name="Custom 6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0000"/>
      </a:accent1>
      <a:accent2>
        <a:srgbClr val="FA6F6B"/>
      </a:accent2>
      <a:accent3>
        <a:srgbClr val="FA6F6B"/>
      </a:accent3>
      <a:accent4>
        <a:srgbClr val="FF6566"/>
      </a:accent4>
      <a:accent5>
        <a:srgbClr val="E64823"/>
      </a:accent5>
      <a:accent6>
        <a:srgbClr val="EF917B"/>
      </a:accent6>
      <a:hlink>
        <a:srgbClr val="DA3726"/>
      </a:hlink>
      <a:folHlink>
        <a:srgbClr val="FF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308817E432984F87E58D3F16BC7CB8" ma:contentTypeVersion="18" ma:contentTypeDescription="Create a new document." ma:contentTypeScope="" ma:versionID="06365f2cd6b73ab2ee66dbacf786d687">
  <xsd:schema xmlns:xsd="http://www.w3.org/2001/XMLSchema" xmlns:xs="http://www.w3.org/2001/XMLSchema" xmlns:p="http://schemas.microsoft.com/office/2006/metadata/properties" xmlns:ns2="436636ef-6117-4937-8d14-6408b58b3f6a" xmlns:ns3="afbb3e09-20fc-41fe-891c-ad2d1d514bb0" targetNamespace="http://schemas.microsoft.com/office/2006/metadata/properties" ma:root="true" ma:fieldsID="64a333ad750167b6ef530a7137122b85" ns2:_="" ns3:_="">
    <xsd:import namespace="436636ef-6117-4937-8d14-6408b58b3f6a"/>
    <xsd:import namespace="afbb3e09-20fc-41fe-891c-ad2d1d514b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6636ef-6117-4937-8d14-6408b58b3f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06aaa40-c663-4506-a8f2-94edda6b6d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bb3e09-20fc-41fe-891c-ad2d1d514bb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0cdf721-26e8-4fa8-af8e-77262affdfc5}" ma:internalName="TaxCatchAll" ma:showField="CatchAllData" ma:web="afbb3e09-20fc-41fe-891c-ad2d1d514b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fbb3e09-20fc-41fe-891c-ad2d1d514bb0" xsi:nil="true"/>
    <lcf76f155ced4ddcb4097134ff3c332f xmlns="436636ef-6117-4937-8d14-6408b58b3f6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BACA7C3-2B1D-49DB-B9B9-E4AFF2464E5F}">
  <ds:schemaRefs>
    <ds:schemaRef ds:uri="436636ef-6117-4937-8d14-6408b58b3f6a"/>
    <ds:schemaRef ds:uri="afbb3e09-20fc-41fe-891c-ad2d1d514bb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48CDAFB-2D42-4F3F-9E77-2EA46CE42500}">
  <ds:schemaRefs>
    <ds:schemaRef ds:uri="0097b9cb-60da-4b26-a26f-2329b68decc6"/>
    <ds:schemaRef ds:uri="436636ef-6117-4937-8d14-6408b58b3f6a"/>
    <ds:schemaRef ds:uri="afbb3e09-20fc-41fe-891c-ad2d1d514bb0"/>
    <ds:schemaRef ds:uri="bcf56b26-f854-4ea9-87c4-bd60f41e341d"/>
    <ds:schemaRef ds:uri="c14d3ef7-3403-48a4-8715-24fb45bc5ad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8DB0BE6-52E7-45D6-A55E-24733805D4A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d026bb9f-849e-4520-adf3-36adc211bebd}" enabled="1" method="Privileged" siteId="{ac144e41-8001-48f0-9e1c-170716ed06b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1971</Words>
  <Application>Microsoft Office PowerPoint</Application>
  <PresentationFormat>Widescreen</PresentationFormat>
  <Paragraphs>288</Paragraphs>
  <Slides>52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52</vt:i4>
      </vt:variant>
    </vt:vector>
  </HeadingPairs>
  <TitlesOfParts>
    <vt:vector size="65" baseType="lpstr">
      <vt:lpstr>Source Sans Pro Black</vt:lpstr>
      <vt:lpstr>Source Sans Pro</vt:lpstr>
      <vt:lpstr>CenturyGothic-Bold</vt:lpstr>
      <vt:lpstr>Arial Unicode MS</vt:lpstr>
      <vt:lpstr>Wingdings</vt:lpstr>
      <vt:lpstr>Arial</vt:lpstr>
      <vt:lpstr>Calibri</vt:lpstr>
      <vt:lpstr>Office Theme</vt:lpstr>
      <vt:lpstr>Kantoorthema</vt:lpstr>
      <vt:lpstr>1_WGC_presentation_2013B</vt:lpstr>
      <vt:lpstr>6_Office Theme</vt:lpstr>
      <vt:lpstr>1_Kantoorthema</vt:lpstr>
      <vt:lpstr>2_Kantoorthema</vt:lpstr>
      <vt:lpstr>PowerPoint Presentation</vt:lpstr>
      <vt:lpstr>Welcome</vt:lpstr>
      <vt:lpstr>Professor Xuyang Liu – Associate EVP WGA</vt:lpstr>
      <vt:lpstr>PowerPoint Presentation</vt:lpstr>
      <vt:lpstr>Report of the Executive Vice President</vt:lpstr>
      <vt:lpstr>WGC-2023 sessions recording</vt:lpstr>
      <vt:lpstr>PowerPoint Presentation</vt:lpstr>
      <vt:lpstr>PowerPoint Presentation</vt:lpstr>
      <vt:lpstr>PowerPoint Presentation</vt:lpstr>
      <vt:lpstr>PowerPoint Presentation</vt:lpstr>
      <vt:lpstr>Finance Committee</vt:lpstr>
      <vt:lpstr>Audit Committee</vt:lpstr>
      <vt:lpstr>Investment </vt:lpstr>
      <vt:lpstr>New Silver Industry Member</vt:lpstr>
      <vt:lpstr>Global Outreach Committee</vt:lpstr>
      <vt:lpstr>ICO-World Glaucoma Association 3 Month Fellowship Program</vt:lpstr>
      <vt:lpstr>PowerPoint Presentation</vt:lpstr>
      <vt:lpstr>ICO-WGA Fellowship 2024</vt:lpstr>
      <vt:lpstr>Treasurer &amp; Finance Report</vt:lpstr>
      <vt:lpstr>WGA 2023 Report</vt:lpstr>
      <vt:lpstr>Social Media price comparison</vt:lpstr>
      <vt:lpstr>Ascender</vt:lpstr>
      <vt:lpstr>Education</vt:lpstr>
      <vt:lpstr>6th Surgical Grand Rounds – September 19, 2024</vt:lpstr>
      <vt:lpstr>PowerPoint Presentation</vt:lpstr>
      <vt:lpstr>PowerPoint Presentation</vt:lpstr>
      <vt:lpstr>Basic and Continued Courses</vt:lpstr>
      <vt:lpstr>Advanced Course in Glaucoma</vt:lpstr>
      <vt:lpstr>1107 more participants than 2023 </vt:lpstr>
      <vt:lpstr>International Glaucoma Review</vt:lpstr>
      <vt:lpstr>PowerPoint Presentation</vt:lpstr>
      <vt:lpstr>PowerPoint Presentation</vt:lpstr>
      <vt:lpstr>International Glaucoma Review Official Journal of the World Glaucoma Association - Since 1999</vt:lpstr>
      <vt:lpstr>What Makes IGR Unique?</vt:lpstr>
      <vt:lpstr>IGR Readership</vt:lpstr>
      <vt:lpstr>Advertisements</vt:lpstr>
      <vt:lpstr>Journal of Glaucoma</vt:lpstr>
      <vt:lpstr>PowerPoint Presentation</vt:lpstr>
      <vt:lpstr>PowerPoint Presentation</vt:lpstr>
      <vt:lpstr>11th World Glaucoma Congress</vt:lpstr>
      <vt:lpstr>WGC-2025 Program Planning Committee</vt:lpstr>
      <vt:lpstr>WGC-2025: Website and save the date (The WGC 2025 website is up and running and safe the date have also been sent out) </vt:lpstr>
      <vt:lpstr>Hawaii Entry Requirement | VISA to the United States</vt:lpstr>
      <vt:lpstr>WGC-2027: Abu Dhabi </vt:lpstr>
      <vt:lpstr>WGC-2027: Abu Dhabi (Site visit April 2024)</vt:lpstr>
      <vt:lpstr>WGC-2027: Seoul</vt:lpstr>
      <vt:lpstr>WGC-2027: Kyoto (Japan) Japan- 2 bids Kyoto and Yokohama still requesting more information from them. The price difference very big between the two cities Yokohama is 270k more expensive    </vt:lpstr>
      <vt:lpstr>WGC-2027: Yokohama (Japan) Japan- 2 bids Kyoto and Yokohama still requesting more information from them. The price difference very big between the two cities Yokohama is 270k more expensive    </vt:lpstr>
      <vt:lpstr>WGC-2027: Bahrain</vt:lpstr>
      <vt:lpstr>WGC-2027</vt:lpstr>
      <vt:lpstr>Next Board Meeting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Irene Koomans (worldglaucoma.org)</dc:creator>
  <cp:lastModifiedBy>Fatima Azzahra</cp:lastModifiedBy>
  <cp:revision>1</cp:revision>
  <cp:lastPrinted>2021-11-13T19:50:21Z</cp:lastPrinted>
  <dcterms:created xsi:type="dcterms:W3CDTF">2019-02-04T15:35:22Z</dcterms:created>
  <dcterms:modified xsi:type="dcterms:W3CDTF">2024-08-12T07:16:12Z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0x0101002D308817E432984F87E58D3F16BC7CB8</vt:lpwstr>
  </property>
  <property fmtid="{D5CDD505-2E9C-101B-9397-08002B2CF9AE}" pid="3" name="AuthorIds_UIVersion_11264">
    <vt:lpwstr>951</vt:lpwstr>
  </property>
  <property fmtid="{D5CDD505-2E9C-101B-9397-08002B2CF9AE}" pid="4" name="Order">
    <vt:r8>1605700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MediaServiceImageTags">
    <vt:lpwstr/>
  </property>
  <property fmtid="{D5CDD505-2E9C-101B-9397-08002B2CF9AE}" pid="10" name="MSIP_Label_d026bb9f-849e-4520-adf3-36adc211bebd_Enabled">
    <vt:lpwstr>true</vt:lpwstr>
  </property>
  <property fmtid="{D5CDD505-2E9C-101B-9397-08002B2CF9AE}" pid="11" name="MSIP_Label_d026bb9f-849e-4520-adf3-36adc211bebd_SetDate">
    <vt:lpwstr>2023-06-04T10:31:27Z</vt:lpwstr>
  </property>
  <property fmtid="{D5CDD505-2E9C-101B-9397-08002B2CF9AE}" pid="12" name="MSIP_Label_d026bb9f-849e-4520-adf3-36adc211bebd_Method">
    <vt:lpwstr>Privileged</vt:lpwstr>
  </property>
  <property fmtid="{D5CDD505-2E9C-101B-9397-08002B2CF9AE}" pid="13" name="MSIP_Label_d026bb9f-849e-4520-adf3-36adc211bebd_Name">
    <vt:lpwstr>Public</vt:lpwstr>
  </property>
  <property fmtid="{D5CDD505-2E9C-101B-9397-08002B2CF9AE}" pid="14" name="MSIP_Label_d026bb9f-849e-4520-adf3-36adc211bebd_SiteId">
    <vt:lpwstr>ac144e41-8001-48f0-9e1c-170716ed06b6</vt:lpwstr>
  </property>
  <property fmtid="{D5CDD505-2E9C-101B-9397-08002B2CF9AE}" pid="15" name="MSIP_Label_d026bb9f-849e-4520-adf3-36adc211bebd_ActionId">
    <vt:lpwstr>6d221d11-b69b-4e76-b909-7c15640f5e93</vt:lpwstr>
  </property>
  <property fmtid="{D5CDD505-2E9C-101B-9397-08002B2CF9AE}" pid="16" name="MSIP_Label_d026bb9f-849e-4520-adf3-36adc211bebd_ContentBits">
    <vt:lpwstr>0</vt:lpwstr>
  </property>
  <property fmtid="{D5CDD505-2E9C-101B-9397-08002B2CF9AE}" pid="17" name="_dlc_policyId">
    <vt:lpwstr>0x010100912C9CAFA49A464A97E38C4F6FEA57DD|-2012052690</vt:lpwstr>
  </property>
  <property fmtid="{D5CDD505-2E9C-101B-9397-08002B2CF9AE}" pid="18" name="ItemRetentionFormula">
    <vt:lpwstr>&lt;formula id="Microsoft.Office.RecordsManagement.PolicyFeatures.Expiration.Formula.BuiltIn"&gt;&lt;number&gt;7&lt;/number&gt;&lt;property&gt;Modified&lt;/property&gt;&lt;propertyId&gt;28cf69c5-fa48-462a-b5cd-27b6f9d2bd5f&lt;/propertyId&gt;&lt;period&gt;days&lt;/period&gt;&lt;/formula&gt;</vt:lpwstr>
  </property>
</Properties>
</file>