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44" r:id="rId4"/>
    <p:sldMasterId id="2147483746" r:id="rId5"/>
    <p:sldMasterId id="2147483863" r:id="rId6"/>
  </p:sldMasterIdLst>
  <p:notesMasterIdLst>
    <p:notesMasterId r:id="rId45"/>
  </p:notesMasterIdLst>
  <p:handoutMasterIdLst>
    <p:handoutMasterId r:id="rId46"/>
  </p:handoutMasterIdLst>
  <p:sldIdLst>
    <p:sldId id="1035" r:id="rId7"/>
    <p:sldId id="1202" r:id="rId8"/>
    <p:sldId id="1330" r:id="rId9"/>
    <p:sldId id="1372" r:id="rId10"/>
    <p:sldId id="1368" r:id="rId11"/>
    <p:sldId id="1392" r:id="rId12"/>
    <p:sldId id="1393" r:id="rId13"/>
    <p:sldId id="1399" r:id="rId14"/>
    <p:sldId id="1376" r:id="rId15"/>
    <p:sldId id="1395" r:id="rId16"/>
    <p:sldId id="1394" r:id="rId17"/>
    <p:sldId id="1396" r:id="rId18"/>
    <p:sldId id="1397" r:id="rId19"/>
    <p:sldId id="1398" r:id="rId20"/>
    <p:sldId id="1408" r:id="rId21"/>
    <p:sldId id="1407" r:id="rId22"/>
    <p:sldId id="1406" r:id="rId23"/>
    <p:sldId id="1336" r:id="rId24"/>
    <p:sldId id="1334" r:id="rId25"/>
    <p:sldId id="1382" r:id="rId26"/>
    <p:sldId id="1381" r:id="rId27"/>
    <p:sldId id="1405" r:id="rId28"/>
    <p:sldId id="792" r:id="rId29"/>
    <p:sldId id="793" r:id="rId30"/>
    <p:sldId id="797" r:id="rId31"/>
    <p:sldId id="1404" r:id="rId32"/>
    <p:sldId id="794" r:id="rId33"/>
    <p:sldId id="798" r:id="rId34"/>
    <p:sldId id="795" r:id="rId35"/>
    <p:sldId id="1410" r:id="rId36"/>
    <p:sldId id="1403" r:id="rId37"/>
    <p:sldId id="1409" r:id="rId38"/>
    <p:sldId id="1411" r:id="rId39"/>
    <p:sldId id="1402" r:id="rId40"/>
    <p:sldId id="1385" r:id="rId41"/>
    <p:sldId id="1389" r:id="rId42"/>
    <p:sldId id="1374" r:id="rId43"/>
    <p:sldId id="1400" r:id="rId44"/>
  </p:sldIdLst>
  <p:sldSz cx="12192000" cy="6858000"/>
  <p:notesSz cx="6858000" cy="9144000"/>
  <p:embeddedFontLst>
    <p:embeddedFont>
      <p:font typeface="Arial Unicode MS" panose="020B0604020202020204" charset="0"/>
      <p:regular r:id="rId47"/>
    </p:embeddedFont>
    <p:embeddedFont>
      <p:font typeface="Source Sans Pro" panose="020B0604020202020204" charset="0"/>
      <p:regular r:id="rId48"/>
      <p:bold r:id="rId49"/>
      <p:italic r:id="rId50"/>
      <p:boldItalic r:id="rId51"/>
    </p:embeddedFont>
    <p:embeddedFont>
      <p:font typeface="Source Sans Pro Black" panose="020B0604020202020204" charset="0"/>
      <p:bold r:id="rId52"/>
      <p:italic r:id="rId53"/>
      <p:boldItalic r:id="rId54"/>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07F"/>
    <a:srgbClr val="089D47"/>
    <a:srgbClr val="B10015"/>
    <a:srgbClr val="FFF000"/>
    <a:srgbClr val="048E9A"/>
    <a:srgbClr val="213F78"/>
    <a:srgbClr val="00A54E"/>
    <a:srgbClr val="2CACE3"/>
    <a:srgbClr val="37DC79"/>
    <a:srgbClr val="C416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BEAD37-088C-4E20-880F-CA9A60651BEA}" v="136" dt="2024-08-12T07:10:06.2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59"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3.fntdata"/><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6.fntdata"/><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tima Azzahra" userId="039cf420-53de-473d-b2df-bb8e2c655e31" providerId="ADAL" clId="{5C0585BD-68EF-4191-9EBA-4DF97B34A9A8}"/>
    <pc:docChg chg="undo custSel addSld delSld modSld sldOrd">
      <pc:chgData name="Fatima Azzahra" userId="039cf420-53de-473d-b2df-bb8e2c655e31" providerId="ADAL" clId="{5C0585BD-68EF-4191-9EBA-4DF97B34A9A8}" dt="2024-07-02T12:38:45.506" v="125"/>
      <pc:docMkLst>
        <pc:docMk/>
      </pc:docMkLst>
      <pc:sldChg chg="modSp mod">
        <pc:chgData name="Fatima Azzahra" userId="039cf420-53de-473d-b2df-bb8e2c655e31" providerId="ADAL" clId="{5C0585BD-68EF-4191-9EBA-4DF97B34A9A8}" dt="2024-06-27T12:32:54.729" v="18" actId="20577"/>
        <pc:sldMkLst>
          <pc:docMk/>
          <pc:sldMk cId="4187727754" sldId="1035"/>
        </pc:sldMkLst>
        <pc:spChg chg="mod">
          <ac:chgData name="Fatima Azzahra" userId="039cf420-53de-473d-b2df-bb8e2c655e31" providerId="ADAL" clId="{5C0585BD-68EF-4191-9EBA-4DF97B34A9A8}" dt="2024-06-27T12:32:54.729" v="18" actId="20577"/>
          <ac:spMkLst>
            <pc:docMk/>
            <pc:sldMk cId="4187727754" sldId="1035"/>
            <ac:spMk id="5" creationId="{8A9A674A-E934-41FC-A6B0-B25E4FB57122}"/>
          </ac:spMkLst>
        </pc:spChg>
      </pc:sldChg>
      <pc:sldChg chg="add del">
        <pc:chgData name="Fatima Azzahra" userId="039cf420-53de-473d-b2df-bb8e2c655e31" providerId="ADAL" clId="{5C0585BD-68EF-4191-9EBA-4DF97B34A9A8}" dt="2024-06-27T12:34:10.386" v="34" actId="47"/>
        <pc:sldMkLst>
          <pc:docMk/>
          <pc:sldMk cId="1571976325" sldId="1153"/>
        </pc:sldMkLst>
      </pc:sldChg>
      <pc:sldChg chg="ord">
        <pc:chgData name="Fatima Azzahra" userId="039cf420-53de-473d-b2df-bb8e2c655e31" providerId="ADAL" clId="{5C0585BD-68EF-4191-9EBA-4DF97B34A9A8}" dt="2024-06-27T12:33:08.815" v="20"/>
        <pc:sldMkLst>
          <pc:docMk/>
          <pc:sldMk cId="565030267" sldId="1330"/>
        </pc:sldMkLst>
      </pc:sldChg>
      <pc:sldChg chg="add del">
        <pc:chgData name="Fatima Azzahra" userId="039cf420-53de-473d-b2df-bb8e2c655e31" providerId="ADAL" clId="{5C0585BD-68EF-4191-9EBA-4DF97B34A9A8}" dt="2024-06-27T12:34:06.352" v="31" actId="47"/>
        <pc:sldMkLst>
          <pc:docMk/>
          <pc:sldMk cId="548249620" sldId="1348"/>
        </pc:sldMkLst>
      </pc:sldChg>
      <pc:sldChg chg="add del">
        <pc:chgData name="Fatima Azzahra" userId="039cf420-53de-473d-b2df-bb8e2c655e31" providerId="ADAL" clId="{5C0585BD-68EF-4191-9EBA-4DF97B34A9A8}" dt="2024-06-27T12:34:06.855" v="32" actId="47"/>
        <pc:sldMkLst>
          <pc:docMk/>
          <pc:sldMk cId="1294231122" sldId="1349"/>
        </pc:sldMkLst>
      </pc:sldChg>
      <pc:sldChg chg="add del">
        <pc:chgData name="Fatima Azzahra" userId="039cf420-53de-473d-b2df-bb8e2c655e31" providerId="ADAL" clId="{5C0585BD-68EF-4191-9EBA-4DF97B34A9A8}" dt="2024-06-27T12:34:04.152" v="28" actId="47"/>
        <pc:sldMkLst>
          <pc:docMk/>
          <pc:sldMk cId="959988290" sldId="1350"/>
        </pc:sldMkLst>
      </pc:sldChg>
      <pc:sldChg chg="add del">
        <pc:chgData name="Fatima Azzahra" userId="039cf420-53de-473d-b2df-bb8e2c655e31" providerId="ADAL" clId="{5C0585BD-68EF-4191-9EBA-4DF97B34A9A8}" dt="2024-06-27T12:34:05.818" v="30" actId="47"/>
        <pc:sldMkLst>
          <pc:docMk/>
          <pc:sldMk cId="633385209" sldId="1351"/>
        </pc:sldMkLst>
      </pc:sldChg>
      <pc:sldChg chg="add del">
        <pc:chgData name="Fatima Azzahra" userId="039cf420-53de-473d-b2df-bb8e2c655e31" providerId="ADAL" clId="{5C0585BD-68EF-4191-9EBA-4DF97B34A9A8}" dt="2024-06-27T12:34:07.515" v="33" actId="47"/>
        <pc:sldMkLst>
          <pc:docMk/>
          <pc:sldMk cId="1182432032" sldId="1360"/>
        </pc:sldMkLst>
      </pc:sldChg>
      <pc:sldChg chg="add del">
        <pc:chgData name="Fatima Azzahra" userId="039cf420-53de-473d-b2df-bb8e2c655e31" providerId="ADAL" clId="{5C0585BD-68EF-4191-9EBA-4DF97B34A9A8}" dt="2024-06-27T12:34:04.702" v="29" actId="47"/>
        <pc:sldMkLst>
          <pc:docMk/>
          <pc:sldMk cId="1871058493" sldId="1364"/>
        </pc:sldMkLst>
      </pc:sldChg>
      <pc:sldChg chg="addSp delSp modSp mod">
        <pc:chgData name="Fatima Azzahra" userId="039cf420-53de-473d-b2df-bb8e2c655e31" providerId="ADAL" clId="{5C0585BD-68EF-4191-9EBA-4DF97B34A9A8}" dt="2024-06-27T12:39:29.770" v="119" actId="1076"/>
        <pc:sldMkLst>
          <pc:docMk/>
          <pc:sldMk cId="3237131517" sldId="1366"/>
        </pc:sldMkLst>
        <pc:spChg chg="del">
          <ac:chgData name="Fatima Azzahra" userId="039cf420-53de-473d-b2df-bb8e2c655e31" providerId="ADAL" clId="{5C0585BD-68EF-4191-9EBA-4DF97B34A9A8}" dt="2024-06-27T12:39:19.727" v="116" actId="478"/>
          <ac:spMkLst>
            <pc:docMk/>
            <pc:sldMk cId="3237131517" sldId="1366"/>
            <ac:spMk id="3" creationId="{00000000-0000-0000-0000-000000000000}"/>
          </ac:spMkLst>
        </pc:spChg>
        <pc:spChg chg="add del mod">
          <ac:chgData name="Fatima Azzahra" userId="039cf420-53de-473d-b2df-bb8e2c655e31" providerId="ADAL" clId="{5C0585BD-68EF-4191-9EBA-4DF97B34A9A8}" dt="2024-06-27T12:39:21.679" v="117" actId="478"/>
          <ac:spMkLst>
            <pc:docMk/>
            <pc:sldMk cId="3237131517" sldId="1366"/>
            <ac:spMk id="4" creationId="{8640D97B-8707-A119-3F49-318263B21C64}"/>
          </ac:spMkLst>
        </pc:spChg>
        <pc:spChg chg="mod">
          <ac:chgData name="Fatima Azzahra" userId="039cf420-53de-473d-b2df-bb8e2c655e31" providerId="ADAL" clId="{5C0585BD-68EF-4191-9EBA-4DF97B34A9A8}" dt="2024-06-27T12:39:29.770" v="119" actId="1076"/>
          <ac:spMkLst>
            <pc:docMk/>
            <pc:sldMk cId="3237131517" sldId="1366"/>
            <ac:spMk id="6" creationId="{A8428C8A-DF8B-0A8E-3627-9ADE19E9715F}"/>
          </ac:spMkLst>
        </pc:spChg>
      </pc:sldChg>
      <pc:sldChg chg="addSp delSp modSp add mod">
        <pc:chgData name="Fatima Azzahra" userId="039cf420-53de-473d-b2df-bb8e2c655e31" providerId="ADAL" clId="{5C0585BD-68EF-4191-9EBA-4DF97B34A9A8}" dt="2024-06-27T12:37:58.524" v="80" actId="1076"/>
        <pc:sldMkLst>
          <pc:docMk/>
          <pc:sldMk cId="3082496311" sldId="1368"/>
        </pc:sldMkLst>
        <pc:spChg chg="add del mod">
          <ac:chgData name="Fatima Azzahra" userId="039cf420-53de-473d-b2df-bb8e2c655e31" providerId="ADAL" clId="{5C0585BD-68EF-4191-9EBA-4DF97B34A9A8}" dt="2024-06-27T12:37:56.043" v="79" actId="1076"/>
          <ac:spMkLst>
            <pc:docMk/>
            <pc:sldMk cId="3082496311" sldId="1368"/>
            <ac:spMk id="2" creationId="{B3EBC95D-AE0C-D35A-1035-6DA3C6A597C0}"/>
          </ac:spMkLst>
        </pc:spChg>
        <pc:spChg chg="mod">
          <ac:chgData name="Fatima Azzahra" userId="039cf420-53de-473d-b2df-bb8e2c655e31" providerId="ADAL" clId="{5C0585BD-68EF-4191-9EBA-4DF97B34A9A8}" dt="2024-06-27T12:37:58.524" v="80" actId="1076"/>
          <ac:spMkLst>
            <pc:docMk/>
            <pc:sldMk cId="3082496311" sldId="1368"/>
            <ac:spMk id="3" creationId="{A6921B64-0843-20B1-5B31-5213ED4C46CE}"/>
          </ac:spMkLst>
        </pc:spChg>
      </pc:sldChg>
      <pc:sldChg chg="add">
        <pc:chgData name="Fatima Azzahra" userId="039cf420-53de-473d-b2df-bb8e2c655e31" providerId="ADAL" clId="{5C0585BD-68EF-4191-9EBA-4DF97B34A9A8}" dt="2024-06-27T12:38:37.528" v="81" actId="2890"/>
        <pc:sldMkLst>
          <pc:docMk/>
          <pc:sldMk cId="2217841446" sldId="1369"/>
        </pc:sldMkLst>
      </pc:sldChg>
      <pc:sldChg chg="add">
        <pc:chgData name="Fatima Azzahra" userId="039cf420-53de-473d-b2df-bb8e2c655e31" providerId="ADAL" clId="{5C0585BD-68EF-4191-9EBA-4DF97B34A9A8}" dt="2024-06-27T12:39:45.459" v="120"/>
        <pc:sldMkLst>
          <pc:docMk/>
          <pc:sldMk cId="2820092658" sldId="1370"/>
        </pc:sldMkLst>
      </pc:sldChg>
      <pc:sldChg chg="add">
        <pc:chgData name="Fatima Azzahra" userId="039cf420-53de-473d-b2df-bb8e2c655e31" providerId="ADAL" clId="{5C0585BD-68EF-4191-9EBA-4DF97B34A9A8}" dt="2024-06-27T12:39:50.365" v="121"/>
        <pc:sldMkLst>
          <pc:docMk/>
          <pc:sldMk cId="3885908730" sldId="1371"/>
        </pc:sldMkLst>
      </pc:sldChg>
      <pc:sldChg chg="addSp delSp modSp add mod">
        <pc:chgData name="Fatima Azzahra" userId="039cf420-53de-473d-b2df-bb8e2c655e31" providerId="ADAL" clId="{5C0585BD-68EF-4191-9EBA-4DF97B34A9A8}" dt="2024-07-01T09:47:17.253" v="124" actId="478"/>
        <pc:sldMkLst>
          <pc:docMk/>
          <pc:sldMk cId="2568683952" sldId="1372"/>
        </pc:sldMkLst>
        <pc:spChg chg="add del mod">
          <ac:chgData name="Fatima Azzahra" userId="039cf420-53de-473d-b2df-bb8e2c655e31" providerId="ADAL" clId="{5C0585BD-68EF-4191-9EBA-4DF97B34A9A8}" dt="2024-07-01T09:47:17.253" v="124" actId="478"/>
          <ac:spMkLst>
            <pc:docMk/>
            <pc:sldMk cId="2568683952" sldId="1372"/>
            <ac:spMk id="4" creationId="{27655080-76A7-50EA-2E39-C44C1A60DC29}"/>
          </ac:spMkLst>
        </pc:spChg>
        <pc:spChg chg="del">
          <ac:chgData name="Fatima Azzahra" userId="039cf420-53de-473d-b2df-bb8e2c655e31" providerId="ADAL" clId="{5C0585BD-68EF-4191-9EBA-4DF97B34A9A8}" dt="2024-07-01T09:47:15.810" v="123" actId="478"/>
          <ac:spMkLst>
            <pc:docMk/>
            <pc:sldMk cId="2568683952" sldId="1372"/>
            <ac:spMk id="6" creationId="{A8428C8A-DF8B-0A8E-3627-9ADE19E9715F}"/>
          </ac:spMkLst>
        </pc:spChg>
      </pc:sldChg>
      <pc:sldChg chg="add">
        <pc:chgData name="Fatima Azzahra" userId="039cf420-53de-473d-b2df-bb8e2c655e31" providerId="ADAL" clId="{5C0585BD-68EF-4191-9EBA-4DF97B34A9A8}" dt="2024-07-02T12:38:45.506" v="125"/>
        <pc:sldMkLst>
          <pc:docMk/>
          <pc:sldMk cId="1146490335" sldId="1373"/>
        </pc:sldMkLst>
      </pc:sldChg>
    </pc:docChg>
  </pc:docChgLst>
  <pc:docChgLst>
    <pc:chgData name="Liezl Botha" userId="8f6f4871-9427-45a3-acf1-24c5dca87017" providerId="ADAL" clId="{131A05EE-489C-45AB-97DC-D9F3F51A1475}"/>
    <pc:docChg chg="addSld delSld">
      <pc:chgData name="Liezl Botha" userId="8f6f4871-9427-45a3-acf1-24c5dca87017" providerId="ADAL" clId="{131A05EE-489C-45AB-97DC-D9F3F51A1475}" dt="2023-06-27T22:30:03.074" v="1" actId="2696"/>
      <pc:docMkLst>
        <pc:docMk/>
      </pc:docMkLst>
      <pc:sldChg chg="add del">
        <pc:chgData name="Liezl Botha" userId="8f6f4871-9427-45a3-acf1-24c5dca87017" providerId="ADAL" clId="{131A05EE-489C-45AB-97DC-D9F3F51A1475}" dt="2023-06-27T22:30:03.074" v="1" actId="2696"/>
        <pc:sldMkLst>
          <pc:docMk/>
          <pc:sldMk cId="900667493" sldId="1319"/>
        </pc:sldMkLst>
      </pc:sldChg>
    </pc:docChg>
  </pc:docChgLst>
  <pc:docChgLst>
    <pc:chgData name="Fatima Azzahra" userId="039cf420-53de-473d-b2df-bb8e2c655e31" providerId="ADAL" clId="{ABBEAD37-088C-4E20-880F-CA9A60651BEA}"/>
    <pc:docChg chg="undo custSel addSld delSld modSld sldOrd delMainMaster">
      <pc:chgData name="Fatima Azzahra" userId="039cf420-53de-473d-b2df-bb8e2c655e31" providerId="ADAL" clId="{ABBEAD37-088C-4E20-880F-CA9A60651BEA}" dt="2024-08-12T07:10:06.209" v="2196" actId="20577"/>
      <pc:docMkLst>
        <pc:docMk/>
      </pc:docMkLst>
      <pc:sldChg chg="modSp mod">
        <pc:chgData name="Fatima Azzahra" userId="039cf420-53de-473d-b2df-bb8e2c655e31" providerId="ADAL" clId="{ABBEAD37-088C-4E20-880F-CA9A60651BEA}" dt="2024-08-09T15:16:20.992" v="2003" actId="1076"/>
        <pc:sldMkLst>
          <pc:docMk/>
          <pc:sldMk cId="3684837582" sldId="792"/>
        </pc:sldMkLst>
        <pc:spChg chg="mod">
          <ac:chgData name="Fatima Azzahra" userId="039cf420-53de-473d-b2df-bb8e2c655e31" providerId="ADAL" clId="{ABBEAD37-088C-4E20-880F-CA9A60651BEA}" dt="2024-08-09T15:16:20.992" v="2003" actId="1076"/>
          <ac:spMkLst>
            <pc:docMk/>
            <pc:sldMk cId="3684837582" sldId="792"/>
            <ac:spMk id="4" creationId="{16927462-FE62-C06B-1CC0-A1AA47E607AF}"/>
          </ac:spMkLst>
        </pc:spChg>
        <pc:spChg chg="mod">
          <ac:chgData name="Fatima Azzahra" userId="039cf420-53de-473d-b2df-bb8e2c655e31" providerId="ADAL" clId="{ABBEAD37-088C-4E20-880F-CA9A60651BEA}" dt="2024-08-09T15:16:15.141" v="2002" actId="14100"/>
          <ac:spMkLst>
            <pc:docMk/>
            <pc:sldMk cId="3684837582" sldId="792"/>
            <ac:spMk id="5" creationId="{1D7C8CFF-20EE-159F-6571-4568106F57A4}"/>
          </ac:spMkLst>
        </pc:spChg>
      </pc:sldChg>
      <pc:sldChg chg="modSp mod">
        <pc:chgData name="Fatima Azzahra" userId="039cf420-53de-473d-b2df-bb8e2c655e31" providerId="ADAL" clId="{ABBEAD37-088C-4E20-880F-CA9A60651BEA}" dt="2024-08-09T15:16:34.351" v="2004" actId="1076"/>
        <pc:sldMkLst>
          <pc:docMk/>
          <pc:sldMk cId="3528882155" sldId="793"/>
        </pc:sldMkLst>
        <pc:graphicFrameChg chg="mod">
          <ac:chgData name="Fatima Azzahra" userId="039cf420-53de-473d-b2df-bb8e2c655e31" providerId="ADAL" clId="{ABBEAD37-088C-4E20-880F-CA9A60651BEA}" dt="2024-08-09T15:16:34.351" v="2004" actId="1076"/>
          <ac:graphicFrameMkLst>
            <pc:docMk/>
            <pc:sldMk cId="3528882155" sldId="793"/>
            <ac:graphicFrameMk id="2" creationId="{C32901C4-498D-5574-3E80-334FDB0800BF}"/>
          </ac:graphicFrameMkLst>
        </pc:graphicFrameChg>
      </pc:sldChg>
      <pc:sldChg chg="modSp mod">
        <pc:chgData name="Fatima Azzahra" userId="039cf420-53de-473d-b2df-bb8e2c655e31" providerId="ADAL" clId="{ABBEAD37-088C-4E20-880F-CA9A60651BEA}" dt="2024-08-09T15:17:51.525" v="2016" actId="207"/>
        <pc:sldMkLst>
          <pc:docMk/>
          <pc:sldMk cId="3099982507" sldId="794"/>
        </pc:sldMkLst>
        <pc:spChg chg="mod">
          <ac:chgData name="Fatima Azzahra" userId="039cf420-53de-473d-b2df-bb8e2c655e31" providerId="ADAL" clId="{ABBEAD37-088C-4E20-880F-CA9A60651BEA}" dt="2024-08-09T15:17:11.900" v="2012" actId="404"/>
          <ac:spMkLst>
            <pc:docMk/>
            <pc:sldMk cId="3099982507" sldId="794"/>
            <ac:spMk id="5" creationId="{1D7C8CFF-20EE-159F-6571-4568106F57A4}"/>
          </ac:spMkLst>
        </pc:spChg>
        <pc:graphicFrameChg chg="mod modGraphic">
          <ac:chgData name="Fatima Azzahra" userId="039cf420-53de-473d-b2df-bb8e2c655e31" providerId="ADAL" clId="{ABBEAD37-088C-4E20-880F-CA9A60651BEA}" dt="2024-08-09T15:17:51.525" v="2016" actId="207"/>
          <ac:graphicFrameMkLst>
            <pc:docMk/>
            <pc:sldMk cId="3099982507" sldId="794"/>
            <ac:graphicFrameMk id="6" creationId="{E15F54B2-63C8-FD67-CC1F-E87CB4ED6524}"/>
          </ac:graphicFrameMkLst>
        </pc:graphicFrameChg>
      </pc:sldChg>
      <pc:sldChg chg="modSp mod">
        <pc:chgData name="Fatima Azzahra" userId="039cf420-53de-473d-b2df-bb8e2c655e31" providerId="ADAL" clId="{ABBEAD37-088C-4E20-880F-CA9A60651BEA}" dt="2024-08-09T15:18:24.662" v="2021" actId="207"/>
        <pc:sldMkLst>
          <pc:docMk/>
          <pc:sldMk cId="1927197887" sldId="795"/>
        </pc:sldMkLst>
        <pc:spChg chg="mod">
          <ac:chgData name="Fatima Azzahra" userId="039cf420-53de-473d-b2df-bb8e2c655e31" providerId="ADAL" clId="{ABBEAD37-088C-4E20-880F-CA9A60651BEA}" dt="2024-08-09T15:18:03.836" v="2018" actId="404"/>
          <ac:spMkLst>
            <pc:docMk/>
            <pc:sldMk cId="1927197887" sldId="795"/>
            <ac:spMk id="5" creationId="{1D7C8CFF-20EE-159F-6571-4568106F57A4}"/>
          </ac:spMkLst>
        </pc:spChg>
        <pc:graphicFrameChg chg="modGraphic">
          <ac:chgData name="Fatima Azzahra" userId="039cf420-53de-473d-b2df-bb8e2c655e31" providerId="ADAL" clId="{ABBEAD37-088C-4E20-880F-CA9A60651BEA}" dt="2024-08-09T15:18:24.662" v="2021" actId="207"/>
          <ac:graphicFrameMkLst>
            <pc:docMk/>
            <pc:sldMk cId="1927197887" sldId="795"/>
            <ac:graphicFrameMk id="6" creationId="{E15F54B2-63C8-FD67-CC1F-E87CB4ED6524}"/>
          </ac:graphicFrameMkLst>
        </pc:graphicFrameChg>
      </pc:sldChg>
      <pc:sldChg chg="modSp mod">
        <pc:chgData name="Fatima Azzahra" userId="039cf420-53de-473d-b2df-bb8e2c655e31" providerId="ADAL" clId="{ABBEAD37-088C-4E20-880F-CA9A60651BEA}" dt="2024-08-09T15:16:48.831" v="2008" actId="1076"/>
        <pc:sldMkLst>
          <pc:docMk/>
          <pc:sldMk cId="3490393966" sldId="797"/>
        </pc:sldMkLst>
        <pc:spChg chg="mod">
          <ac:chgData name="Fatima Azzahra" userId="039cf420-53de-473d-b2df-bb8e2c655e31" providerId="ADAL" clId="{ABBEAD37-088C-4E20-880F-CA9A60651BEA}" dt="2024-08-09T15:16:48.831" v="2008" actId="1076"/>
          <ac:spMkLst>
            <pc:docMk/>
            <pc:sldMk cId="3490393966" sldId="797"/>
            <ac:spMk id="3" creationId="{813E2AB1-A2EF-3A9A-5833-7D07E504E947}"/>
          </ac:spMkLst>
        </pc:spChg>
        <pc:spChg chg="mod">
          <ac:chgData name="Fatima Azzahra" userId="039cf420-53de-473d-b2df-bb8e2c655e31" providerId="ADAL" clId="{ABBEAD37-088C-4E20-880F-CA9A60651BEA}" dt="2024-08-09T15:16:46.261" v="2007" actId="1076"/>
          <ac:spMkLst>
            <pc:docMk/>
            <pc:sldMk cId="3490393966" sldId="797"/>
            <ac:spMk id="5" creationId="{1D7C8CFF-20EE-159F-6571-4568106F57A4}"/>
          </ac:spMkLst>
        </pc:spChg>
      </pc:sldChg>
      <pc:sldChg chg="modSp mod">
        <pc:chgData name="Fatima Azzahra" userId="039cf420-53de-473d-b2df-bb8e2c655e31" providerId="ADAL" clId="{ABBEAD37-088C-4E20-880F-CA9A60651BEA}" dt="2024-08-09T15:17:57.800" v="2017" actId="404"/>
        <pc:sldMkLst>
          <pc:docMk/>
          <pc:sldMk cId="379827846" sldId="798"/>
        </pc:sldMkLst>
        <pc:spChg chg="mod">
          <ac:chgData name="Fatima Azzahra" userId="039cf420-53de-473d-b2df-bb8e2c655e31" providerId="ADAL" clId="{ABBEAD37-088C-4E20-880F-CA9A60651BEA}" dt="2024-08-09T15:17:57.800" v="2017" actId="404"/>
          <ac:spMkLst>
            <pc:docMk/>
            <pc:sldMk cId="379827846" sldId="798"/>
            <ac:spMk id="5" creationId="{1D7C8CFF-20EE-159F-6571-4568106F57A4}"/>
          </ac:spMkLst>
        </pc:spChg>
      </pc:sldChg>
      <pc:sldChg chg="del">
        <pc:chgData name="Fatima Azzahra" userId="039cf420-53de-473d-b2df-bb8e2c655e31" providerId="ADAL" clId="{ABBEAD37-088C-4E20-880F-CA9A60651BEA}" dt="2024-08-05T09:05:01.614" v="46" actId="47"/>
        <pc:sldMkLst>
          <pc:docMk/>
          <pc:sldMk cId="782244729" sldId="825"/>
        </pc:sldMkLst>
      </pc:sldChg>
      <pc:sldChg chg="del">
        <pc:chgData name="Fatima Azzahra" userId="039cf420-53de-473d-b2df-bb8e2c655e31" providerId="ADAL" clId="{ABBEAD37-088C-4E20-880F-CA9A60651BEA}" dt="2024-08-05T09:05:01.614" v="46" actId="47"/>
        <pc:sldMkLst>
          <pc:docMk/>
          <pc:sldMk cId="49754240" sldId="827"/>
        </pc:sldMkLst>
      </pc:sldChg>
      <pc:sldChg chg="modSp mod">
        <pc:chgData name="Fatima Azzahra" userId="039cf420-53de-473d-b2df-bb8e2c655e31" providerId="ADAL" clId="{ABBEAD37-088C-4E20-880F-CA9A60651BEA}" dt="2024-08-05T08:29:41.892" v="9" actId="20577"/>
        <pc:sldMkLst>
          <pc:docMk/>
          <pc:sldMk cId="4187727754" sldId="1035"/>
        </pc:sldMkLst>
        <pc:spChg chg="mod">
          <ac:chgData name="Fatima Azzahra" userId="039cf420-53de-473d-b2df-bb8e2c655e31" providerId="ADAL" clId="{ABBEAD37-088C-4E20-880F-CA9A60651BEA}" dt="2024-08-05T08:29:41.892" v="9" actId="20577"/>
          <ac:spMkLst>
            <pc:docMk/>
            <pc:sldMk cId="4187727754" sldId="1035"/>
            <ac:spMk id="13" creationId="{EE756D3C-21D2-4040-9810-01F1EB04FA08}"/>
          </ac:spMkLst>
        </pc:spChg>
      </pc:sldChg>
      <pc:sldChg chg="del">
        <pc:chgData name="Fatima Azzahra" userId="039cf420-53de-473d-b2df-bb8e2c655e31" providerId="ADAL" clId="{ABBEAD37-088C-4E20-880F-CA9A60651BEA}" dt="2024-08-05T09:05:01.614" v="46" actId="47"/>
        <pc:sldMkLst>
          <pc:docMk/>
          <pc:sldMk cId="1117929742" sldId="1053"/>
        </pc:sldMkLst>
      </pc:sldChg>
      <pc:sldChg chg="del">
        <pc:chgData name="Fatima Azzahra" userId="039cf420-53de-473d-b2df-bb8e2c655e31" providerId="ADAL" clId="{ABBEAD37-088C-4E20-880F-CA9A60651BEA}" dt="2024-08-05T09:05:01.614" v="46" actId="47"/>
        <pc:sldMkLst>
          <pc:docMk/>
          <pc:sldMk cId="1571976325" sldId="1153"/>
        </pc:sldMkLst>
      </pc:sldChg>
      <pc:sldChg chg="del">
        <pc:chgData name="Fatima Azzahra" userId="039cf420-53de-473d-b2df-bb8e2c655e31" providerId="ADAL" clId="{ABBEAD37-088C-4E20-880F-CA9A60651BEA}" dt="2024-08-05T09:05:01.614" v="46" actId="47"/>
        <pc:sldMkLst>
          <pc:docMk/>
          <pc:sldMk cId="1612380250" sldId="1211"/>
        </pc:sldMkLst>
      </pc:sldChg>
      <pc:sldChg chg="del">
        <pc:chgData name="Fatima Azzahra" userId="039cf420-53de-473d-b2df-bb8e2c655e31" providerId="ADAL" clId="{ABBEAD37-088C-4E20-880F-CA9A60651BEA}" dt="2024-08-05T09:05:01.614" v="46" actId="47"/>
        <pc:sldMkLst>
          <pc:docMk/>
          <pc:sldMk cId="1261973145" sldId="1225"/>
        </pc:sldMkLst>
      </pc:sldChg>
      <pc:sldChg chg="del">
        <pc:chgData name="Fatima Azzahra" userId="039cf420-53de-473d-b2df-bb8e2c655e31" providerId="ADAL" clId="{ABBEAD37-088C-4E20-880F-CA9A60651BEA}" dt="2024-08-05T09:05:01.614" v="46" actId="47"/>
        <pc:sldMkLst>
          <pc:docMk/>
          <pc:sldMk cId="2704927956" sldId="1293"/>
        </pc:sldMkLst>
      </pc:sldChg>
      <pc:sldChg chg="del">
        <pc:chgData name="Fatima Azzahra" userId="039cf420-53de-473d-b2df-bb8e2c655e31" providerId="ADAL" clId="{ABBEAD37-088C-4E20-880F-CA9A60651BEA}" dt="2024-08-05T09:05:01.614" v="46" actId="47"/>
        <pc:sldMkLst>
          <pc:docMk/>
          <pc:sldMk cId="466286713" sldId="1297"/>
        </pc:sldMkLst>
      </pc:sldChg>
      <pc:sldChg chg="del">
        <pc:chgData name="Fatima Azzahra" userId="039cf420-53de-473d-b2df-bb8e2c655e31" providerId="ADAL" clId="{ABBEAD37-088C-4E20-880F-CA9A60651BEA}" dt="2024-08-05T09:05:01.614" v="46" actId="47"/>
        <pc:sldMkLst>
          <pc:docMk/>
          <pc:sldMk cId="1531964182" sldId="1300"/>
        </pc:sldMkLst>
      </pc:sldChg>
      <pc:sldChg chg="delSp modSp mod setBg modClrScheme chgLayout">
        <pc:chgData name="Fatima Azzahra" userId="039cf420-53de-473d-b2df-bb8e2c655e31" providerId="ADAL" clId="{ABBEAD37-088C-4E20-880F-CA9A60651BEA}" dt="2024-08-09T14:13:33.050" v="62" actId="1076"/>
        <pc:sldMkLst>
          <pc:docMk/>
          <pc:sldMk cId="565030267" sldId="1330"/>
        </pc:sldMkLst>
        <pc:spChg chg="mod ord">
          <ac:chgData name="Fatima Azzahra" userId="039cf420-53de-473d-b2df-bb8e2c655e31" providerId="ADAL" clId="{ABBEAD37-088C-4E20-880F-CA9A60651BEA}" dt="2024-08-09T14:13:22.716" v="60" actId="1076"/>
          <ac:spMkLst>
            <pc:docMk/>
            <pc:sldMk cId="565030267" sldId="1330"/>
            <ac:spMk id="2" creationId="{B3EBC95D-AE0C-D35A-1035-6DA3C6A597C0}"/>
          </ac:spMkLst>
        </pc:spChg>
        <pc:spChg chg="mod">
          <ac:chgData name="Fatima Azzahra" userId="039cf420-53de-473d-b2df-bb8e2c655e31" providerId="ADAL" clId="{ABBEAD37-088C-4E20-880F-CA9A60651BEA}" dt="2024-08-09T14:13:33.050" v="62" actId="1076"/>
          <ac:spMkLst>
            <pc:docMk/>
            <pc:sldMk cId="565030267" sldId="1330"/>
            <ac:spMk id="3" creationId="{A6921B64-0843-20B1-5B31-5213ED4C46CE}"/>
          </ac:spMkLst>
        </pc:spChg>
        <pc:spChg chg="del">
          <ac:chgData name="Fatima Azzahra" userId="039cf420-53de-473d-b2df-bb8e2c655e31" providerId="ADAL" clId="{ABBEAD37-088C-4E20-880F-CA9A60651BEA}" dt="2024-08-09T14:12:59.205" v="49" actId="26606"/>
          <ac:spMkLst>
            <pc:docMk/>
            <pc:sldMk cId="565030267" sldId="1330"/>
            <ac:spMk id="16" creationId="{AE3A741D-C19B-960A-5803-1C5887147820}"/>
          </ac:spMkLst>
        </pc:spChg>
        <pc:spChg chg="del">
          <ac:chgData name="Fatima Azzahra" userId="039cf420-53de-473d-b2df-bb8e2c655e31" providerId="ADAL" clId="{ABBEAD37-088C-4E20-880F-CA9A60651BEA}" dt="2024-08-09T14:12:59.205" v="49" actId="26606"/>
          <ac:spMkLst>
            <pc:docMk/>
            <pc:sldMk cId="565030267" sldId="1330"/>
            <ac:spMk id="18" creationId="{9C3A50E9-9119-7BC3-083B-2D84CCC78E47}"/>
          </ac:spMkLst>
        </pc:spChg>
        <pc:spChg chg="del">
          <ac:chgData name="Fatima Azzahra" userId="039cf420-53de-473d-b2df-bb8e2c655e31" providerId="ADAL" clId="{ABBEAD37-088C-4E20-880F-CA9A60651BEA}" dt="2024-08-09T14:12:59.205" v="49" actId="26606"/>
          <ac:spMkLst>
            <pc:docMk/>
            <pc:sldMk cId="565030267" sldId="1330"/>
            <ac:spMk id="20" creationId="{DC39DE25-0E4E-0AA7-0932-1D78C2372786}"/>
          </ac:spMkLst>
        </pc:spChg>
        <pc:spChg chg="del">
          <ac:chgData name="Fatima Azzahra" userId="039cf420-53de-473d-b2df-bb8e2c655e31" providerId="ADAL" clId="{ABBEAD37-088C-4E20-880F-CA9A60651BEA}" dt="2024-08-09T14:12:59.205" v="49" actId="26606"/>
          <ac:spMkLst>
            <pc:docMk/>
            <pc:sldMk cId="565030267" sldId="1330"/>
            <ac:spMk id="22" creationId="{8D6EA299-0840-6DEA-E670-C49AEBC87E89}"/>
          </ac:spMkLst>
        </pc:spChg>
        <pc:picChg chg="mod">
          <ac:chgData name="Fatima Azzahra" userId="039cf420-53de-473d-b2df-bb8e2c655e31" providerId="ADAL" clId="{ABBEAD37-088C-4E20-880F-CA9A60651BEA}" dt="2024-08-09T14:13:20.386" v="59" actId="1076"/>
          <ac:picMkLst>
            <pc:docMk/>
            <pc:sldMk cId="565030267" sldId="1330"/>
            <ac:picMk id="4" creationId="{64910376-D411-8E4C-1516-DCEF388559C7}"/>
          </ac:picMkLst>
        </pc:picChg>
      </pc:sldChg>
      <pc:sldChg chg="del">
        <pc:chgData name="Fatima Azzahra" userId="039cf420-53de-473d-b2df-bb8e2c655e31" providerId="ADAL" clId="{ABBEAD37-088C-4E20-880F-CA9A60651BEA}" dt="2024-08-05T09:05:01.614" v="46" actId="47"/>
        <pc:sldMkLst>
          <pc:docMk/>
          <pc:sldMk cId="3027328110" sldId="1331"/>
        </pc:sldMkLst>
      </pc:sldChg>
      <pc:sldChg chg="modSp del mod">
        <pc:chgData name="Fatima Azzahra" userId="039cf420-53de-473d-b2df-bb8e2c655e31" providerId="ADAL" clId="{ABBEAD37-088C-4E20-880F-CA9A60651BEA}" dt="2024-08-09T15:10:41.851" v="1963" actId="1076"/>
        <pc:sldMkLst>
          <pc:docMk/>
          <pc:sldMk cId="2376421318" sldId="1334"/>
        </pc:sldMkLst>
        <pc:spChg chg="mod">
          <ac:chgData name="Fatima Azzahra" userId="039cf420-53de-473d-b2df-bb8e2c655e31" providerId="ADAL" clId="{ABBEAD37-088C-4E20-880F-CA9A60651BEA}" dt="2024-08-09T15:10:41.851" v="1963" actId="1076"/>
          <ac:spMkLst>
            <pc:docMk/>
            <pc:sldMk cId="2376421318" sldId="1334"/>
            <ac:spMk id="2" creationId="{7C1E0009-649E-657C-1AB1-D5D3679BB1EE}"/>
          </ac:spMkLst>
        </pc:spChg>
      </pc:sldChg>
      <pc:sldChg chg="del">
        <pc:chgData name="Fatima Azzahra" userId="039cf420-53de-473d-b2df-bb8e2c655e31" providerId="ADAL" clId="{ABBEAD37-088C-4E20-880F-CA9A60651BEA}" dt="2024-08-05T09:05:01.614" v="46" actId="47"/>
        <pc:sldMkLst>
          <pc:docMk/>
          <pc:sldMk cId="727731911" sldId="1336"/>
        </pc:sldMkLst>
      </pc:sldChg>
      <pc:sldChg chg="del">
        <pc:chgData name="Fatima Azzahra" userId="039cf420-53de-473d-b2df-bb8e2c655e31" providerId="ADAL" clId="{ABBEAD37-088C-4E20-880F-CA9A60651BEA}" dt="2024-08-05T09:05:01.614" v="46" actId="47"/>
        <pc:sldMkLst>
          <pc:docMk/>
          <pc:sldMk cId="3582460201" sldId="1347"/>
        </pc:sldMkLst>
      </pc:sldChg>
      <pc:sldChg chg="del">
        <pc:chgData name="Fatima Azzahra" userId="039cf420-53de-473d-b2df-bb8e2c655e31" providerId="ADAL" clId="{ABBEAD37-088C-4E20-880F-CA9A60651BEA}" dt="2024-08-05T09:05:01.614" v="46" actId="47"/>
        <pc:sldMkLst>
          <pc:docMk/>
          <pc:sldMk cId="548249620" sldId="1348"/>
        </pc:sldMkLst>
      </pc:sldChg>
      <pc:sldChg chg="del">
        <pc:chgData name="Fatima Azzahra" userId="039cf420-53de-473d-b2df-bb8e2c655e31" providerId="ADAL" clId="{ABBEAD37-088C-4E20-880F-CA9A60651BEA}" dt="2024-08-05T09:05:01.614" v="46" actId="47"/>
        <pc:sldMkLst>
          <pc:docMk/>
          <pc:sldMk cId="1294231122" sldId="1349"/>
        </pc:sldMkLst>
      </pc:sldChg>
      <pc:sldChg chg="del">
        <pc:chgData name="Fatima Azzahra" userId="039cf420-53de-473d-b2df-bb8e2c655e31" providerId="ADAL" clId="{ABBEAD37-088C-4E20-880F-CA9A60651BEA}" dt="2024-08-05T09:05:01.614" v="46" actId="47"/>
        <pc:sldMkLst>
          <pc:docMk/>
          <pc:sldMk cId="959988290" sldId="1350"/>
        </pc:sldMkLst>
      </pc:sldChg>
      <pc:sldChg chg="del">
        <pc:chgData name="Fatima Azzahra" userId="039cf420-53de-473d-b2df-bb8e2c655e31" providerId="ADAL" clId="{ABBEAD37-088C-4E20-880F-CA9A60651BEA}" dt="2024-08-05T09:05:01.614" v="46" actId="47"/>
        <pc:sldMkLst>
          <pc:docMk/>
          <pc:sldMk cId="633385209" sldId="1351"/>
        </pc:sldMkLst>
      </pc:sldChg>
      <pc:sldChg chg="del">
        <pc:chgData name="Fatima Azzahra" userId="039cf420-53de-473d-b2df-bb8e2c655e31" providerId="ADAL" clId="{ABBEAD37-088C-4E20-880F-CA9A60651BEA}" dt="2024-08-05T09:05:01.614" v="46" actId="47"/>
        <pc:sldMkLst>
          <pc:docMk/>
          <pc:sldMk cId="2811087254" sldId="1352"/>
        </pc:sldMkLst>
      </pc:sldChg>
      <pc:sldChg chg="del">
        <pc:chgData name="Fatima Azzahra" userId="039cf420-53de-473d-b2df-bb8e2c655e31" providerId="ADAL" clId="{ABBEAD37-088C-4E20-880F-CA9A60651BEA}" dt="2024-08-05T09:05:01.614" v="46" actId="47"/>
        <pc:sldMkLst>
          <pc:docMk/>
          <pc:sldMk cId="621024297" sldId="1353"/>
        </pc:sldMkLst>
      </pc:sldChg>
      <pc:sldChg chg="del">
        <pc:chgData name="Fatima Azzahra" userId="039cf420-53de-473d-b2df-bb8e2c655e31" providerId="ADAL" clId="{ABBEAD37-088C-4E20-880F-CA9A60651BEA}" dt="2024-08-05T09:05:01.614" v="46" actId="47"/>
        <pc:sldMkLst>
          <pc:docMk/>
          <pc:sldMk cId="916050638" sldId="1354"/>
        </pc:sldMkLst>
      </pc:sldChg>
      <pc:sldChg chg="del">
        <pc:chgData name="Fatima Azzahra" userId="039cf420-53de-473d-b2df-bb8e2c655e31" providerId="ADAL" clId="{ABBEAD37-088C-4E20-880F-CA9A60651BEA}" dt="2024-08-05T09:05:01.614" v="46" actId="47"/>
        <pc:sldMkLst>
          <pc:docMk/>
          <pc:sldMk cId="1516367178" sldId="1355"/>
        </pc:sldMkLst>
      </pc:sldChg>
      <pc:sldChg chg="del">
        <pc:chgData name="Fatima Azzahra" userId="039cf420-53de-473d-b2df-bb8e2c655e31" providerId="ADAL" clId="{ABBEAD37-088C-4E20-880F-CA9A60651BEA}" dt="2024-08-05T09:05:01.614" v="46" actId="47"/>
        <pc:sldMkLst>
          <pc:docMk/>
          <pc:sldMk cId="2377010980" sldId="1356"/>
        </pc:sldMkLst>
      </pc:sldChg>
      <pc:sldChg chg="del">
        <pc:chgData name="Fatima Azzahra" userId="039cf420-53de-473d-b2df-bb8e2c655e31" providerId="ADAL" clId="{ABBEAD37-088C-4E20-880F-CA9A60651BEA}" dt="2024-08-05T09:05:01.614" v="46" actId="47"/>
        <pc:sldMkLst>
          <pc:docMk/>
          <pc:sldMk cId="1352889999" sldId="1358"/>
        </pc:sldMkLst>
      </pc:sldChg>
      <pc:sldChg chg="del">
        <pc:chgData name="Fatima Azzahra" userId="039cf420-53de-473d-b2df-bb8e2c655e31" providerId="ADAL" clId="{ABBEAD37-088C-4E20-880F-CA9A60651BEA}" dt="2024-08-05T09:05:01.614" v="46" actId="47"/>
        <pc:sldMkLst>
          <pc:docMk/>
          <pc:sldMk cId="1836054920" sldId="1359"/>
        </pc:sldMkLst>
      </pc:sldChg>
      <pc:sldChg chg="del">
        <pc:chgData name="Fatima Azzahra" userId="039cf420-53de-473d-b2df-bb8e2c655e31" providerId="ADAL" clId="{ABBEAD37-088C-4E20-880F-CA9A60651BEA}" dt="2024-08-05T09:05:01.614" v="46" actId="47"/>
        <pc:sldMkLst>
          <pc:docMk/>
          <pc:sldMk cId="1182432032" sldId="1360"/>
        </pc:sldMkLst>
      </pc:sldChg>
      <pc:sldChg chg="del">
        <pc:chgData name="Fatima Azzahra" userId="039cf420-53de-473d-b2df-bb8e2c655e31" providerId="ADAL" clId="{ABBEAD37-088C-4E20-880F-CA9A60651BEA}" dt="2024-08-05T09:05:01.614" v="46" actId="47"/>
        <pc:sldMkLst>
          <pc:docMk/>
          <pc:sldMk cId="2587854204" sldId="1361"/>
        </pc:sldMkLst>
      </pc:sldChg>
      <pc:sldChg chg="del">
        <pc:chgData name="Fatima Azzahra" userId="039cf420-53de-473d-b2df-bb8e2c655e31" providerId="ADAL" clId="{ABBEAD37-088C-4E20-880F-CA9A60651BEA}" dt="2024-08-05T09:05:01.614" v="46" actId="47"/>
        <pc:sldMkLst>
          <pc:docMk/>
          <pc:sldMk cId="4144310240" sldId="1362"/>
        </pc:sldMkLst>
      </pc:sldChg>
      <pc:sldChg chg="del">
        <pc:chgData name="Fatima Azzahra" userId="039cf420-53de-473d-b2df-bb8e2c655e31" providerId="ADAL" clId="{ABBEAD37-088C-4E20-880F-CA9A60651BEA}" dt="2024-08-05T09:05:01.614" v="46" actId="47"/>
        <pc:sldMkLst>
          <pc:docMk/>
          <pc:sldMk cId="1871058493" sldId="1364"/>
        </pc:sldMkLst>
      </pc:sldChg>
      <pc:sldChg chg="del">
        <pc:chgData name="Fatima Azzahra" userId="039cf420-53de-473d-b2df-bb8e2c655e31" providerId="ADAL" clId="{ABBEAD37-088C-4E20-880F-CA9A60651BEA}" dt="2024-08-05T09:05:01.614" v="46" actId="47"/>
        <pc:sldMkLst>
          <pc:docMk/>
          <pc:sldMk cId="1828137057" sldId="1365"/>
        </pc:sldMkLst>
      </pc:sldChg>
      <pc:sldChg chg="del">
        <pc:chgData name="Fatima Azzahra" userId="039cf420-53de-473d-b2df-bb8e2c655e31" providerId="ADAL" clId="{ABBEAD37-088C-4E20-880F-CA9A60651BEA}" dt="2024-08-05T09:05:12.985" v="47" actId="47"/>
        <pc:sldMkLst>
          <pc:docMk/>
          <pc:sldMk cId="3237131517" sldId="1366"/>
        </pc:sldMkLst>
      </pc:sldChg>
      <pc:sldChg chg="del">
        <pc:chgData name="Fatima Azzahra" userId="039cf420-53de-473d-b2df-bb8e2c655e31" providerId="ADAL" clId="{ABBEAD37-088C-4E20-880F-CA9A60651BEA}" dt="2024-08-05T09:05:01.614" v="46" actId="47"/>
        <pc:sldMkLst>
          <pc:docMk/>
          <pc:sldMk cId="3848684871" sldId="1367"/>
        </pc:sldMkLst>
      </pc:sldChg>
      <pc:sldChg chg="modSp mod">
        <pc:chgData name="Fatima Azzahra" userId="039cf420-53de-473d-b2df-bb8e2c655e31" providerId="ADAL" clId="{ABBEAD37-088C-4E20-880F-CA9A60651BEA}" dt="2024-08-09T14:14:26.241" v="88" actId="1076"/>
        <pc:sldMkLst>
          <pc:docMk/>
          <pc:sldMk cId="3082496311" sldId="1368"/>
        </pc:sldMkLst>
        <pc:spChg chg="mod">
          <ac:chgData name="Fatima Azzahra" userId="039cf420-53de-473d-b2df-bb8e2c655e31" providerId="ADAL" clId="{ABBEAD37-088C-4E20-880F-CA9A60651BEA}" dt="2024-08-09T14:14:26.241" v="88" actId="1076"/>
          <ac:spMkLst>
            <pc:docMk/>
            <pc:sldMk cId="3082496311" sldId="1368"/>
            <ac:spMk id="2" creationId="{B3EBC95D-AE0C-D35A-1035-6DA3C6A597C0}"/>
          </ac:spMkLst>
        </pc:spChg>
        <pc:spChg chg="mod">
          <ac:chgData name="Fatima Azzahra" userId="039cf420-53de-473d-b2df-bb8e2c655e31" providerId="ADAL" clId="{ABBEAD37-088C-4E20-880F-CA9A60651BEA}" dt="2024-08-05T09:02:03.963" v="10" actId="1076"/>
          <ac:spMkLst>
            <pc:docMk/>
            <pc:sldMk cId="3082496311" sldId="1368"/>
            <ac:spMk id="3" creationId="{A6921B64-0843-20B1-5B31-5213ED4C46CE}"/>
          </ac:spMkLst>
        </pc:spChg>
      </pc:sldChg>
      <pc:sldChg chg="del">
        <pc:chgData name="Fatima Azzahra" userId="039cf420-53de-473d-b2df-bb8e2c655e31" providerId="ADAL" clId="{ABBEAD37-088C-4E20-880F-CA9A60651BEA}" dt="2024-08-05T09:05:01.614" v="46" actId="47"/>
        <pc:sldMkLst>
          <pc:docMk/>
          <pc:sldMk cId="2217841446" sldId="1369"/>
        </pc:sldMkLst>
      </pc:sldChg>
      <pc:sldChg chg="del">
        <pc:chgData name="Fatima Azzahra" userId="039cf420-53de-473d-b2df-bb8e2c655e31" providerId="ADAL" clId="{ABBEAD37-088C-4E20-880F-CA9A60651BEA}" dt="2024-08-05T09:05:01.614" v="46" actId="47"/>
        <pc:sldMkLst>
          <pc:docMk/>
          <pc:sldMk cId="2820092658" sldId="1370"/>
        </pc:sldMkLst>
      </pc:sldChg>
      <pc:sldChg chg="del">
        <pc:chgData name="Fatima Azzahra" userId="039cf420-53de-473d-b2df-bb8e2c655e31" providerId="ADAL" clId="{ABBEAD37-088C-4E20-880F-CA9A60651BEA}" dt="2024-08-05T09:05:01.614" v="46" actId="47"/>
        <pc:sldMkLst>
          <pc:docMk/>
          <pc:sldMk cId="3885908730" sldId="1371"/>
        </pc:sldMkLst>
      </pc:sldChg>
      <pc:sldChg chg="addSp delSp modSp mod">
        <pc:chgData name="Fatima Azzahra" userId="039cf420-53de-473d-b2df-bb8e2c655e31" providerId="ADAL" clId="{ABBEAD37-088C-4E20-880F-CA9A60651BEA}" dt="2024-08-09T14:14:03.483" v="86" actId="478"/>
        <pc:sldMkLst>
          <pc:docMk/>
          <pc:sldMk cId="2568683952" sldId="1372"/>
        </pc:sldMkLst>
        <pc:spChg chg="add del mod">
          <ac:chgData name="Fatima Azzahra" userId="039cf420-53de-473d-b2df-bb8e2c655e31" providerId="ADAL" clId="{ABBEAD37-088C-4E20-880F-CA9A60651BEA}" dt="2024-08-09T14:14:01.202" v="85" actId="478"/>
          <ac:spMkLst>
            <pc:docMk/>
            <pc:sldMk cId="2568683952" sldId="1372"/>
            <ac:spMk id="2" creationId="{D77DD925-129D-828D-C0B8-51A018155C26}"/>
          </ac:spMkLst>
        </pc:spChg>
        <pc:spChg chg="add del mod">
          <ac:chgData name="Fatima Azzahra" userId="039cf420-53de-473d-b2df-bb8e2c655e31" providerId="ADAL" clId="{ABBEAD37-088C-4E20-880F-CA9A60651BEA}" dt="2024-08-09T14:14:03.483" v="86" actId="478"/>
          <ac:spMkLst>
            <pc:docMk/>
            <pc:sldMk cId="2568683952" sldId="1372"/>
            <ac:spMk id="5" creationId="{4954028F-1B72-F333-1CBF-8F697EAF30FD}"/>
          </ac:spMkLst>
        </pc:spChg>
      </pc:sldChg>
      <pc:sldChg chg="del">
        <pc:chgData name="Fatima Azzahra" userId="039cf420-53de-473d-b2df-bb8e2c655e31" providerId="ADAL" clId="{ABBEAD37-088C-4E20-880F-CA9A60651BEA}" dt="2024-08-05T09:05:01.614" v="46" actId="47"/>
        <pc:sldMkLst>
          <pc:docMk/>
          <pc:sldMk cId="1146490335" sldId="1373"/>
        </pc:sldMkLst>
      </pc:sldChg>
      <pc:sldChg chg="modSp add mod">
        <pc:chgData name="Fatima Azzahra" userId="039cf420-53de-473d-b2df-bb8e2c655e31" providerId="ADAL" clId="{ABBEAD37-088C-4E20-880F-CA9A60651BEA}" dt="2024-08-09T15:20:35.756" v="2058" actId="1076"/>
        <pc:sldMkLst>
          <pc:docMk/>
          <pc:sldMk cId="4215389432" sldId="1374"/>
        </pc:sldMkLst>
        <pc:spChg chg="mod">
          <ac:chgData name="Fatima Azzahra" userId="039cf420-53de-473d-b2df-bb8e2c655e31" providerId="ADAL" clId="{ABBEAD37-088C-4E20-880F-CA9A60651BEA}" dt="2024-08-09T15:20:30.114" v="2056" actId="1076"/>
          <ac:spMkLst>
            <pc:docMk/>
            <pc:sldMk cId="4215389432" sldId="1374"/>
            <ac:spMk id="3" creationId="{B6803229-8D2F-CE4F-A615-FF4EE53564D1}"/>
          </ac:spMkLst>
        </pc:spChg>
        <pc:picChg chg="mod">
          <ac:chgData name="Fatima Azzahra" userId="039cf420-53de-473d-b2df-bb8e2c655e31" providerId="ADAL" clId="{ABBEAD37-088C-4E20-880F-CA9A60651BEA}" dt="2024-08-09T15:20:32.500" v="2057" actId="1076"/>
          <ac:picMkLst>
            <pc:docMk/>
            <pc:sldMk cId="4215389432" sldId="1374"/>
            <ac:picMk id="4" creationId="{950FE522-7ABD-8427-E96F-25C11A7A2E00}"/>
          </ac:picMkLst>
        </pc:picChg>
        <pc:picChg chg="mod">
          <ac:chgData name="Fatima Azzahra" userId="039cf420-53de-473d-b2df-bb8e2c655e31" providerId="ADAL" clId="{ABBEAD37-088C-4E20-880F-CA9A60651BEA}" dt="2024-08-09T15:20:35.756" v="2058" actId="1076"/>
          <ac:picMkLst>
            <pc:docMk/>
            <pc:sldMk cId="4215389432" sldId="1374"/>
            <ac:picMk id="2050" creationId="{868B41F3-D860-B4F1-194C-989E100EB164}"/>
          </ac:picMkLst>
        </pc:picChg>
      </pc:sldChg>
      <pc:sldChg chg="modSp add mod ord">
        <pc:chgData name="Fatima Azzahra" userId="039cf420-53de-473d-b2df-bb8e2c655e31" providerId="ADAL" clId="{ABBEAD37-088C-4E20-880F-CA9A60651BEA}" dt="2024-08-09T14:18:38.829" v="108" actId="1076"/>
        <pc:sldMkLst>
          <pc:docMk/>
          <pc:sldMk cId="1658506665" sldId="1376"/>
        </pc:sldMkLst>
        <pc:spChg chg="mod">
          <ac:chgData name="Fatima Azzahra" userId="039cf420-53de-473d-b2df-bb8e2c655e31" providerId="ADAL" clId="{ABBEAD37-088C-4E20-880F-CA9A60651BEA}" dt="2024-08-09T14:18:10.641" v="104" actId="1076"/>
          <ac:spMkLst>
            <pc:docMk/>
            <pc:sldMk cId="1658506665" sldId="1376"/>
            <ac:spMk id="2" creationId="{62376495-FA38-BDE4-2E43-1E0F5ADBB6D1}"/>
          </ac:spMkLst>
        </pc:spChg>
        <pc:picChg chg="mod">
          <ac:chgData name="Fatima Azzahra" userId="039cf420-53de-473d-b2df-bb8e2c655e31" providerId="ADAL" clId="{ABBEAD37-088C-4E20-880F-CA9A60651BEA}" dt="2024-08-09T14:18:38.829" v="108" actId="1076"/>
          <ac:picMkLst>
            <pc:docMk/>
            <pc:sldMk cId="1658506665" sldId="1376"/>
            <ac:picMk id="6" creationId="{99DFE57C-4F38-065E-280B-5174CDD304E7}"/>
          </ac:picMkLst>
        </pc:picChg>
      </pc:sldChg>
      <pc:sldChg chg="add del mod ord modShow">
        <pc:chgData name="Fatima Azzahra" userId="039cf420-53de-473d-b2df-bb8e2c655e31" providerId="ADAL" clId="{ABBEAD37-088C-4E20-880F-CA9A60651BEA}" dt="2024-08-09T15:21:04.250" v="2059" actId="47"/>
        <pc:sldMkLst>
          <pc:docMk/>
          <pc:sldMk cId="3708278651" sldId="1377"/>
        </pc:sldMkLst>
      </pc:sldChg>
      <pc:sldChg chg="add ord">
        <pc:chgData name="Fatima Azzahra" userId="039cf420-53de-473d-b2df-bb8e2c655e31" providerId="ADAL" clId="{ABBEAD37-088C-4E20-880F-CA9A60651BEA}" dt="2024-08-05T09:02:51.285" v="18"/>
        <pc:sldMkLst>
          <pc:docMk/>
          <pc:sldMk cId="2119243927" sldId="1378"/>
        </pc:sldMkLst>
      </pc:sldChg>
      <pc:sldChg chg="modSp add mod">
        <pc:chgData name="Fatima Azzahra" userId="039cf420-53de-473d-b2df-bb8e2c655e31" providerId="ADAL" clId="{ABBEAD37-088C-4E20-880F-CA9A60651BEA}" dt="2024-08-05T09:04:24.839" v="36" actId="20577"/>
        <pc:sldMkLst>
          <pc:docMk/>
          <pc:sldMk cId="3047780276" sldId="1379"/>
        </pc:sldMkLst>
        <pc:spChg chg="mod">
          <ac:chgData name="Fatima Azzahra" userId="039cf420-53de-473d-b2df-bb8e2c655e31" providerId="ADAL" clId="{ABBEAD37-088C-4E20-880F-CA9A60651BEA}" dt="2024-08-05T09:04:24.839" v="36" actId="20577"/>
          <ac:spMkLst>
            <pc:docMk/>
            <pc:sldMk cId="3047780276" sldId="1379"/>
            <ac:spMk id="146434" creationId="{00000000-0000-0000-0000-000000000000}"/>
          </ac:spMkLst>
        </pc:spChg>
      </pc:sldChg>
      <pc:sldChg chg="modSp add mod">
        <pc:chgData name="Fatima Azzahra" userId="039cf420-53de-473d-b2df-bb8e2c655e31" providerId="ADAL" clId="{ABBEAD37-088C-4E20-880F-CA9A60651BEA}" dt="2024-08-05T09:04:36.981" v="45" actId="20577"/>
        <pc:sldMkLst>
          <pc:docMk/>
          <pc:sldMk cId="2376312439" sldId="1380"/>
        </pc:sldMkLst>
        <pc:spChg chg="mod">
          <ac:chgData name="Fatima Azzahra" userId="039cf420-53de-473d-b2df-bb8e2c655e31" providerId="ADAL" clId="{ABBEAD37-088C-4E20-880F-CA9A60651BEA}" dt="2024-08-05T09:04:36.981" v="45" actId="20577"/>
          <ac:spMkLst>
            <pc:docMk/>
            <pc:sldMk cId="2376312439" sldId="1380"/>
            <ac:spMk id="146434" creationId="{00000000-0000-0000-0000-000000000000}"/>
          </ac:spMkLst>
        </pc:spChg>
      </pc:sldChg>
      <pc:sldChg chg="modSp mod">
        <pc:chgData name="Fatima Azzahra" userId="039cf420-53de-473d-b2df-bb8e2c655e31" providerId="ADAL" clId="{ABBEAD37-088C-4E20-880F-CA9A60651BEA}" dt="2024-08-09T15:14:27.453" v="1991" actId="1076"/>
        <pc:sldMkLst>
          <pc:docMk/>
          <pc:sldMk cId="1351393791" sldId="1381"/>
        </pc:sldMkLst>
        <pc:spChg chg="mod">
          <ac:chgData name="Fatima Azzahra" userId="039cf420-53de-473d-b2df-bb8e2c655e31" providerId="ADAL" clId="{ABBEAD37-088C-4E20-880F-CA9A60651BEA}" dt="2024-08-09T15:13:52.140" v="1978" actId="1076"/>
          <ac:spMkLst>
            <pc:docMk/>
            <pc:sldMk cId="1351393791" sldId="1381"/>
            <ac:spMk id="2" creationId="{7F3909C5-1A10-5436-C862-2787A5E39996}"/>
          </ac:spMkLst>
        </pc:spChg>
        <pc:spChg chg="mod">
          <ac:chgData name="Fatima Azzahra" userId="039cf420-53de-473d-b2df-bb8e2c655e31" providerId="ADAL" clId="{ABBEAD37-088C-4E20-880F-CA9A60651BEA}" dt="2024-08-09T15:14:19.620" v="1987" actId="1076"/>
          <ac:spMkLst>
            <pc:docMk/>
            <pc:sldMk cId="1351393791" sldId="1381"/>
            <ac:spMk id="3" creationId="{87905809-AA3F-45F3-0789-32ED2E03F511}"/>
          </ac:spMkLst>
        </pc:spChg>
        <pc:spChg chg="mod">
          <ac:chgData name="Fatima Azzahra" userId="039cf420-53de-473d-b2df-bb8e2c655e31" providerId="ADAL" clId="{ABBEAD37-088C-4E20-880F-CA9A60651BEA}" dt="2024-08-09T15:13:46.305" v="1977" actId="1076"/>
          <ac:spMkLst>
            <pc:docMk/>
            <pc:sldMk cId="1351393791" sldId="1381"/>
            <ac:spMk id="146434" creationId="{00000000-0000-0000-0000-000000000000}"/>
          </ac:spMkLst>
        </pc:spChg>
        <pc:picChg chg="mod">
          <ac:chgData name="Fatima Azzahra" userId="039cf420-53de-473d-b2df-bb8e2c655e31" providerId="ADAL" clId="{ABBEAD37-088C-4E20-880F-CA9A60651BEA}" dt="2024-08-09T15:14:03" v="1984" actId="1076"/>
          <ac:picMkLst>
            <pc:docMk/>
            <pc:sldMk cId="1351393791" sldId="1381"/>
            <ac:picMk id="4" creationId="{F5B74B7A-CDCC-073C-BD33-709275AB7413}"/>
          </ac:picMkLst>
        </pc:picChg>
        <pc:picChg chg="mod">
          <ac:chgData name="Fatima Azzahra" userId="039cf420-53de-473d-b2df-bb8e2c655e31" providerId="ADAL" clId="{ABBEAD37-088C-4E20-880F-CA9A60651BEA}" dt="2024-08-09T15:14:15.542" v="1986" actId="1076"/>
          <ac:picMkLst>
            <pc:docMk/>
            <pc:sldMk cId="1351393791" sldId="1381"/>
            <ac:picMk id="5" creationId="{52F76BD9-DB46-A806-9B7C-A3E4873273A5}"/>
          </ac:picMkLst>
        </pc:picChg>
        <pc:picChg chg="mod">
          <ac:chgData name="Fatima Azzahra" userId="039cf420-53de-473d-b2df-bb8e2c655e31" providerId="ADAL" clId="{ABBEAD37-088C-4E20-880F-CA9A60651BEA}" dt="2024-08-09T15:14:23.241" v="1989" actId="14100"/>
          <ac:picMkLst>
            <pc:docMk/>
            <pc:sldMk cId="1351393791" sldId="1381"/>
            <ac:picMk id="6" creationId="{1532CD09-B5A7-5B07-9014-E593A22F87B9}"/>
          </ac:picMkLst>
        </pc:picChg>
        <pc:picChg chg="mod">
          <ac:chgData name="Fatima Azzahra" userId="039cf420-53de-473d-b2df-bb8e2c655e31" providerId="ADAL" clId="{ABBEAD37-088C-4E20-880F-CA9A60651BEA}" dt="2024-08-09T15:14:27.453" v="1991" actId="1076"/>
          <ac:picMkLst>
            <pc:docMk/>
            <pc:sldMk cId="1351393791" sldId="1381"/>
            <ac:picMk id="7" creationId="{F7C99409-437E-F175-3E14-F718A2EB07FF}"/>
          </ac:picMkLst>
        </pc:picChg>
      </pc:sldChg>
      <pc:sldChg chg="addSp delSp modSp mod">
        <pc:chgData name="Fatima Azzahra" userId="039cf420-53de-473d-b2df-bb8e2c655e31" providerId="ADAL" clId="{ABBEAD37-088C-4E20-880F-CA9A60651BEA}" dt="2024-08-09T15:13:35.870" v="1975" actId="1076"/>
        <pc:sldMkLst>
          <pc:docMk/>
          <pc:sldMk cId="836757755" sldId="1382"/>
        </pc:sldMkLst>
        <pc:picChg chg="add mod">
          <ac:chgData name="Fatima Azzahra" userId="039cf420-53de-473d-b2df-bb8e2c655e31" providerId="ADAL" clId="{ABBEAD37-088C-4E20-880F-CA9A60651BEA}" dt="2024-08-09T15:13:32.100" v="1974" actId="14100"/>
          <ac:picMkLst>
            <pc:docMk/>
            <pc:sldMk cId="836757755" sldId="1382"/>
            <ac:picMk id="3" creationId="{6C6DE4A6-E75C-6811-5110-F333B2199B3A}"/>
          </ac:picMkLst>
        </pc:picChg>
        <pc:picChg chg="del">
          <ac:chgData name="Fatima Azzahra" userId="039cf420-53de-473d-b2df-bb8e2c655e31" providerId="ADAL" clId="{ABBEAD37-088C-4E20-880F-CA9A60651BEA}" dt="2024-08-09T15:11:11.052" v="1964" actId="478"/>
          <ac:picMkLst>
            <pc:docMk/>
            <pc:sldMk cId="836757755" sldId="1382"/>
            <ac:picMk id="5" creationId="{1DB1793D-41DA-3FA6-E55F-91465949B25A}"/>
          </ac:picMkLst>
        </pc:picChg>
        <pc:picChg chg="add mod">
          <ac:chgData name="Fatima Azzahra" userId="039cf420-53de-473d-b2df-bb8e2c655e31" providerId="ADAL" clId="{ABBEAD37-088C-4E20-880F-CA9A60651BEA}" dt="2024-08-09T15:13:35.870" v="1975" actId="1076"/>
          <ac:picMkLst>
            <pc:docMk/>
            <pc:sldMk cId="836757755" sldId="1382"/>
            <ac:picMk id="6" creationId="{118888F4-8947-904D-5959-6454332A7502}"/>
          </ac:picMkLst>
        </pc:picChg>
        <pc:picChg chg="del">
          <ac:chgData name="Fatima Azzahra" userId="039cf420-53de-473d-b2df-bb8e2c655e31" providerId="ADAL" clId="{ABBEAD37-088C-4E20-880F-CA9A60651BEA}" dt="2024-08-09T15:11:12.117" v="1965" actId="478"/>
          <ac:picMkLst>
            <pc:docMk/>
            <pc:sldMk cId="836757755" sldId="1382"/>
            <ac:picMk id="7" creationId="{E08CCF47-2B22-D82C-58BC-9EBC5144E92F}"/>
          </ac:picMkLst>
        </pc:picChg>
      </pc:sldChg>
      <pc:sldChg chg="modSp mod">
        <pc:chgData name="Fatima Azzahra" userId="039cf420-53de-473d-b2df-bb8e2c655e31" providerId="ADAL" clId="{ABBEAD37-088C-4E20-880F-CA9A60651BEA}" dt="2024-08-09T15:20:07.581" v="2050" actId="1076"/>
        <pc:sldMkLst>
          <pc:docMk/>
          <pc:sldMk cId="2752079043" sldId="1385"/>
        </pc:sldMkLst>
        <pc:spChg chg="mod">
          <ac:chgData name="Fatima Azzahra" userId="039cf420-53de-473d-b2df-bb8e2c655e31" providerId="ADAL" clId="{ABBEAD37-088C-4E20-880F-CA9A60651BEA}" dt="2024-08-09T15:20:07.581" v="2050" actId="1076"/>
          <ac:spMkLst>
            <pc:docMk/>
            <pc:sldMk cId="2752079043" sldId="1385"/>
            <ac:spMk id="146434" creationId="{00000000-0000-0000-0000-000000000000}"/>
          </ac:spMkLst>
        </pc:spChg>
      </pc:sldChg>
      <pc:sldChg chg="modSp mod">
        <pc:chgData name="Fatima Azzahra" userId="039cf420-53de-473d-b2df-bb8e2c655e31" providerId="ADAL" clId="{ABBEAD37-088C-4E20-880F-CA9A60651BEA}" dt="2024-08-09T15:20:24.523" v="2055" actId="1076"/>
        <pc:sldMkLst>
          <pc:docMk/>
          <pc:sldMk cId="3658881586" sldId="1389"/>
        </pc:sldMkLst>
        <pc:spChg chg="mod">
          <ac:chgData name="Fatima Azzahra" userId="039cf420-53de-473d-b2df-bb8e2c655e31" providerId="ADAL" clId="{ABBEAD37-088C-4E20-880F-CA9A60651BEA}" dt="2024-08-09T15:20:24.523" v="2055" actId="1076"/>
          <ac:spMkLst>
            <pc:docMk/>
            <pc:sldMk cId="3658881586" sldId="1389"/>
            <ac:spMk id="2" creationId="{97B89157-8FF0-7FAB-364C-6059091BCA9A}"/>
          </ac:spMkLst>
        </pc:spChg>
        <pc:spChg chg="mod">
          <ac:chgData name="Fatima Azzahra" userId="039cf420-53de-473d-b2df-bb8e2c655e31" providerId="ADAL" clId="{ABBEAD37-088C-4E20-880F-CA9A60651BEA}" dt="2024-08-09T15:20:14.660" v="2052" actId="1076"/>
          <ac:spMkLst>
            <pc:docMk/>
            <pc:sldMk cId="3658881586" sldId="1389"/>
            <ac:spMk id="146434" creationId="{00000000-0000-0000-0000-000000000000}"/>
          </ac:spMkLst>
        </pc:spChg>
      </pc:sldChg>
      <pc:sldChg chg="modSp mod">
        <pc:chgData name="Fatima Azzahra" userId="039cf420-53de-473d-b2df-bb8e2c655e31" providerId="ADAL" clId="{ABBEAD37-088C-4E20-880F-CA9A60651BEA}" dt="2024-08-09T14:15:00.827" v="92" actId="1076"/>
        <pc:sldMkLst>
          <pc:docMk/>
          <pc:sldMk cId="1309965594" sldId="1392"/>
        </pc:sldMkLst>
        <pc:graphicFrameChg chg="mod modGraphic">
          <ac:chgData name="Fatima Azzahra" userId="039cf420-53de-473d-b2df-bb8e2c655e31" providerId="ADAL" clId="{ABBEAD37-088C-4E20-880F-CA9A60651BEA}" dt="2024-08-09T14:15:00.827" v="92" actId="1076"/>
          <ac:graphicFrameMkLst>
            <pc:docMk/>
            <pc:sldMk cId="1309965594" sldId="1392"/>
            <ac:graphicFrameMk id="3" creationId="{DE1E58C7-651F-236C-51BA-468DC149CB70}"/>
          </ac:graphicFrameMkLst>
        </pc:graphicFrameChg>
      </pc:sldChg>
      <pc:sldChg chg="modSp mod">
        <pc:chgData name="Fatima Azzahra" userId="039cf420-53de-473d-b2df-bb8e2c655e31" providerId="ADAL" clId="{ABBEAD37-088C-4E20-880F-CA9A60651BEA}" dt="2024-08-09T14:17:18.649" v="98" actId="1076"/>
        <pc:sldMkLst>
          <pc:docMk/>
          <pc:sldMk cId="2187642259" sldId="1393"/>
        </pc:sldMkLst>
        <pc:spChg chg="mod">
          <ac:chgData name="Fatima Azzahra" userId="039cf420-53de-473d-b2df-bb8e2c655e31" providerId="ADAL" clId="{ABBEAD37-088C-4E20-880F-CA9A60651BEA}" dt="2024-08-09T14:17:12.779" v="97" actId="403"/>
          <ac:spMkLst>
            <pc:docMk/>
            <pc:sldMk cId="2187642259" sldId="1393"/>
            <ac:spMk id="2" creationId="{1F7866B9-D27C-82EB-64E0-FDB22FFD5FA8}"/>
          </ac:spMkLst>
        </pc:spChg>
        <pc:spChg chg="mod">
          <ac:chgData name="Fatima Azzahra" userId="039cf420-53de-473d-b2df-bb8e2c655e31" providerId="ADAL" clId="{ABBEAD37-088C-4E20-880F-CA9A60651BEA}" dt="2024-08-09T14:17:18.649" v="98" actId="1076"/>
          <ac:spMkLst>
            <pc:docMk/>
            <pc:sldMk cId="2187642259" sldId="1393"/>
            <ac:spMk id="146434" creationId="{00000000-0000-0000-0000-000000000000}"/>
          </ac:spMkLst>
        </pc:spChg>
      </pc:sldChg>
      <pc:sldChg chg="modSp mod">
        <pc:chgData name="Fatima Azzahra" userId="039cf420-53de-473d-b2df-bb8e2c655e31" providerId="ADAL" clId="{ABBEAD37-088C-4E20-880F-CA9A60651BEA}" dt="2024-08-12T07:07:42.525" v="2061" actId="113"/>
        <pc:sldMkLst>
          <pc:docMk/>
          <pc:sldMk cId="3492552592" sldId="1394"/>
        </pc:sldMkLst>
        <pc:spChg chg="mod">
          <ac:chgData name="Fatima Azzahra" userId="039cf420-53de-473d-b2df-bb8e2c655e31" providerId="ADAL" clId="{ABBEAD37-088C-4E20-880F-CA9A60651BEA}" dt="2024-08-12T07:07:42.525" v="2061" actId="113"/>
          <ac:spMkLst>
            <pc:docMk/>
            <pc:sldMk cId="3492552592" sldId="1394"/>
            <ac:spMk id="4" creationId="{0BA1FC26-3623-6F1C-3440-CEAED1F3FCF3}"/>
          </ac:spMkLst>
        </pc:spChg>
        <pc:spChg chg="mod">
          <ac:chgData name="Fatima Azzahra" userId="039cf420-53de-473d-b2df-bb8e2c655e31" providerId="ADAL" clId="{ABBEAD37-088C-4E20-880F-CA9A60651BEA}" dt="2024-08-09T14:22:31.944" v="282" actId="1076"/>
          <ac:spMkLst>
            <pc:docMk/>
            <pc:sldMk cId="3492552592" sldId="1394"/>
            <ac:spMk id="146434" creationId="{00000000-0000-0000-0000-000000000000}"/>
          </ac:spMkLst>
        </pc:spChg>
      </pc:sldChg>
      <pc:sldChg chg="addSp modSp mod">
        <pc:chgData name="Fatima Azzahra" userId="039cf420-53de-473d-b2df-bb8e2c655e31" providerId="ADAL" clId="{ABBEAD37-088C-4E20-880F-CA9A60651BEA}" dt="2024-08-09T14:22:11.729" v="278" actId="1076"/>
        <pc:sldMkLst>
          <pc:docMk/>
          <pc:sldMk cId="3170017850" sldId="1395"/>
        </pc:sldMkLst>
        <pc:spChg chg="add mod">
          <ac:chgData name="Fatima Azzahra" userId="039cf420-53de-473d-b2df-bb8e2c655e31" providerId="ADAL" clId="{ABBEAD37-088C-4E20-880F-CA9A60651BEA}" dt="2024-08-09T14:22:05.065" v="277" actId="1076"/>
          <ac:spMkLst>
            <pc:docMk/>
            <pc:sldMk cId="3170017850" sldId="1395"/>
            <ac:spMk id="2" creationId="{3F65C3EA-AB4F-CC83-166E-BDF190F6C12B}"/>
          </ac:spMkLst>
        </pc:spChg>
        <pc:graphicFrameChg chg="mod modGraphic">
          <ac:chgData name="Fatima Azzahra" userId="039cf420-53de-473d-b2df-bb8e2c655e31" providerId="ADAL" clId="{ABBEAD37-088C-4E20-880F-CA9A60651BEA}" dt="2024-08-09T14:22:11.729" v="278" actId="1076"/>
          <ac:graphicFrameMkLst>
            <pc:docMk/>
            <pc:sldMk cId="3170017850" sldId="1395"/>
            <ac:graphicFrameMk id="3" creationId="{DE1E58C7-651F-236C-51BA-468DC149CB70}"/>
          </ac:graphicFrameMkLst>
        </pc:graphicFrameChg>
      </pc:sldChg>
      <pc:sldChg chg="modSp mod">
        <pc:chgData name="Fatima Azzahra" userId="039cf420-53de-473d-b2df-bb8e2c655e31" providerId="ADAL" clId="{ABBEAD37-088C-4E20-880F-CA9A60651BEA}" dt="2024-08-09T14:23:06.180" v="290" actId="14100"/>
        <pc:sldMkLst>
          <pc:docMk/>
          <pc:sldMk cId="451112812" sldId="1396"/>
        </pc:sldMkLst>
        <pc:spChg chg="mod">
          <ac:chgData name="Fatima Azzahra" userId="039cf420-53de-473d-b2df-bb8e2c655e31" providerId="ADAL" clId="{ABBEAD37-088C-4E20-880F-CA9A60651BEA}" dt="2024-08-09T14:23:06.180" v="290" actId="14100"/>
          <ac:spMkLst>
            <pc:docMk/>
            <pc:sldMk cId="451112812" sldId="1396"/>
            <ac:spMk id="2" creationId="{1F7866B9-D27C-82EB-64E0-FDB22FFD5FA8}"/>
          </ac:spMkLst>
        </pc:spChg>
        <pc:picChg chg="mod">
          <ac:chgData name="Fatima Azzahra" userId="039cf420-53de-473d-b2df-bb8e2c655e31" providerId="ADAL" clId="{ABBEAD37-088C-4E20-880F-CA9A60651BEA}" dt="2024-08-09T14:23:01.289" v="289" actId="1076"/>
          <ac:picMkLst>
            <pc:docMk/>
            <pc:sldMk cId="451112812" sldId="1396"/>
            <ac:picMk id="6" creationId="{10812F3C-A03E-34B6-3B2C-BD63633F357B}"/>
          </ac:picMkLst>
        </pc:picChg>
      </pc:sldChg>
      <pc:sldChg chg="addSp modSp mod">
        <pc:chgData name="Fatima Azzahra" userId="039cf420-53de-473d-b2df-bb8e2c655e31" providerId="ADAL" clId="{ABBEAD37-088C-4E20-880F-CA9A60651BEA}" dt="2024-08-09T14:25:51.902" v="586" actId="1076"/>
        <pc:sldMkLst>
          <pc:docMk/>
          <pc:sldMk cId="39346465" sldId="1397"/>
        </pc:sldMkLst>
        <pc:spChg chg="add mod">
          <ac:chgData name="Fatima Azzahra" userId="039cf420-53de-473d-b2df-bb8e2c655e31" providerId="ADAL" clId="{ABBEAD37-088C-4E20-880F-CA9A60651BEA}" dt="2024-08-09T14:25:44.979" v="585" actId="20577"/>
          <ac:spMkLst>
            <pc:docMk/>
            <pc:sldMk cId="39346465" sldId="1397"/>
            <ac:spMk id="2" creationId="{6A371AFF-9CEA-D15D-B576-051AA814FE7C}"/>
          </ac:spMkLst>
        </pc:spChg>
        <pc:graphicFrameChg chg="mod modGraphic">
          <ac:chgData name="Fatima Azzahra" userId="039cf420-53de-473d-b2df-bb8e2c655e31" providerId="ADAL" clId="{ABBEAD37-088C-4E20-880F-CA9A60651BEA}" dt="2024-08-09T14:25:51.902" v="586" actId="1076"/>
          <ac:graphicFrameMkLst>
            <pc:docMk/>
            <pc:sldMk cId="39346465" sldId="1397"/>
            <ac:graphicFrameMk id="3" creationId="{DE1E58C7-651F-236C-51BA-468DC149CB70}"/>
          </ac:graphicFrameMkLst>
        </pc:graphicFrameChg>
      </pc:sldChg>
      <pc:sldChg chg="addSp modSp mod">
        <pc:chgData name="Fatima Azzahra" userId="039cf420-53de-473d-b2df-bb8e2c655e31" providerId="ADAL" clId="{ABBEAD37-088C-4E20-880F-CA9A60651BEA}" dt="2024-08-09T15:21:09.713" v="2060" actId="113"/>
        <pc:sldMkLst>
          <pc:docMk/>
          <pc:sldMk cId="532741171" sldId="1398"/>
        </pc:sldMkLst>
        <pc:spChg chg="mod">
          <ac:chgData name="Fatima Azzahra" userId="039cf420-53de-473d-b2df-bb8e2c655e31" providerId="ADAL" clId="{ABBEAD37-088C-4E20-880F-CA9A60651BEA}" dt="2024-08-09T14:26:22.719" v="590" actId="1076"/>
          <ac:spMkLst>
            <pc:docMk/>
            <pc:sldMk cId="532741171" sldId="1398"/>
            <ac:spMk id="2" creationId="{1F7866B9-D27C-82EB-64E0-FDB22FFD5FA8}"/>
          </ac:spMkLst>
        </pc:spChg>
        <pc:spChg chg="add mod">
          <ac:chgData name="Fatima Azzahra" userId="039cf420-53de-473d-b2df-bb8e2c655e31" providerId="ADAL" clId="{ABBEAD37-088C-4E20-880F-CA9A60651BEA}" dt="2024-08-09T15:21:09.713" v="2060" actId="113"/>
          <ac:spMkLst>
            <pc:docMk/>
            <pc:sldMk cId="532741171" sldId="1398"/>
            <ac:spMk id="3" creationId="{21C58D57-19C4-A626-C6E1-7C077706BC06}"/>
          </ac:spMkLst>
        </pc:spChg>
      </pc:sldChg>
      <pc:sldChg chg="modSp mod">
        <pc:chgData name="Fatima Azzahra" userId="039cf420-53de-473d-b2df-bb8e2c655e31" providerId="ADAL" clId="{ABBEAD37-088C-4E20-880F-CA9A60651BEA}" dt="2024-08-09T14:17:43.632" v="101" actId="1076"/>
        <pc:sldMkLst>
          <pc:docMk/>
          <pc:sldMk cId="3311391469" sldId="1399"/>
        </pc:sldMkLst>
        <pc:spChg chg="mod">
          <ac:chgData name="Fatima Azzahra" userId="039cf420-53de-473d-b2df-bb8e2c655e31" providerId="ADAL" clId="{ABBEAD37-088C-4E20-880F-CA9A60651BEA}" dt="2024-08-09T14:17:43.632" v="101" actId="1076"/>
          <ac:spMkLst>
            <pc:docMk/>
            <pc:sldMk cId="3311391469" sldId="1399"/>
            <ac:spMk id="4" creationId="{0BA1FC26-3623-6F1C-3440-CEAED1F3FCF3}"/>
          </ac:spMkLst>
        </pc:spChg>
        <pc:spChg chg="mod">
          <ac:chgData name="Fatima Azzahra" userId="039cf420-53de-473d-b2df-bb8e2c655e31" providerId="ADAL" clId="{ABBEAD37-088C-4E20-880F-CA9A60651BEA}" dt="2024-08-09T14:17:32.440" v="99" actId="1076"/>
          <ac:spMkLst>
            <pc:docMk/>
            <pc:sldMk cId="3311391469" sldId="1399"/>
            <ac:spMk id="146434" creationId="{00000000-0000-0000-0000-000000000000}"/>
          </ac:spMkLst>
        </pc:spChg>
      </pc:sldChg>
      <pc:sldChg chg="modSp mod">
        <pc:chgData name="Fatima Azzahra" userId="039cf420-53de-473d-b2df-bb8e2c655e31" providerId="ADAL" clId="{ABBEAD37-088C-4E20-880F-CA9A60651BEA}" dt="2024-08-09T15:19:33.240" v="2045" actId="1076"/>
        <pc:sldMkLst>
          <pc:docMk/>
          <pc:sldMk cId="3964101943" sldId="1403"/>
        </pc:sldMkLst>
        <pc:spChg chg="mod">
          <ac:chgData name="Fatima Azzahra" userId="039cf420-53de-473d-b2df-bb8e2c655e31" providerId="ADAL" clId="{ABBEAD37-088C-4E20-880F-CA9A60651BEA}" dt="2024-08-09T15:19:33.240" v="2045" actId="1076"/>
          <ac:spMkLst>
            <pc:docMk/>
            <pc:sldMk cId="3964101943" sldId="1403"/>
            <ac:spMk id="9" creationId="{746BB84E-59FA-B196-A1A1-2D1D4D81E0B5}"/>
          </ac:spMkLst>
        </pc:spChg>
        <pc:spChg chg="mod">
          <ac:chgData name="Fatima Azzahra" userId="039cf420-53de-473d-b2df-bb8e2c655e31" providerId="ADAL" clId="{ABBEAD37-088C-4E20-880F-CA9A60651BEA}" dt="2024-08-09T15:18:59.790" v="2029" actId="1076"/>
          <ac:spMkLst>
            <pc:docMk/>
            <pc:sldMk cId="3964101943" sldId="1403"/>
            <ac:spMk id="146434" creationId="{00000000-0000-0000-0000-000000000000}"/>
          </ac:spMkLst>
        </pc:spChg>
        <pc:picChg chg="mod">
          <ac:chgData name="Fatima Azzahra" userId="039cf420-53de-473d-b2df-bb8e2c655e31" providerId="ADAL" clId="{ABBEAD37-088C-4E20-880F-CA9A60651BEA}" dt="2024-08-09T15:19:18.311" v="2037" actId="1076"/>
          <ac:picMkLst>
            <pc:docMk/>
            <pc:sldMk cId="3964101943" sldId="1403"/>
            <ac:picMk id="4" creationId="{8EF73EF9-65F4-D230-5269-C0E5189F3155}"/>
          </ac:picMkLst>
        </pc:picChg>
        <pc:picChg chg="mod">
          <ac:chgData name="Fatima Azzahra" userId="039cf420-53de-473d-b2df-bb8e2c655e31" providerId="ADAL" clId="{ABBEAD37-088C-4E20-880F-CA9A60651BEA}" dt="2024-08-09T15:19:25.990" v="2041" actId="14100"/>
          <ac:picMkLst>
            <pc:docMk/>
            <pc:sldMk cId="3964101943" sldId="1403"/>
            <ac:picMk id="5" creationId="{375322A6-9178-0629-9D7D-26E22DD5C458}"/>
          </ac:picMkLst>
        </pc:picChg>
        <pc:picChg chg="mod">
          <ac:chgData name="Fatima Azzahra" userId="039cf420-53de-473d-b2df-bb8e2c655e31" providerId="ADAL" clId="{ABBEAD37-088C-4E20-880F-CA9A60651BEA}" dt="2024-08-09T15:19:31.215" v="2044" actId="1076"/>
          <ac:picMkLst>
            <pc:docMk/>
            <pc:sldMk cId="3964101943" sldId="1403"/>
            <ac:picMk id="6" creationId="{508B95B1-5356-BCDC-8CFA-EBA4D14A379C}"/>
          </ac:picMkLst>
        </pc:picChg>
        <pc:picChg chg="mod">
          <ac:chgData name="Fatima Azzahra" userId="039cf420-53de-473d-b2df-bb8e2c655e31" providerId="ADAL" clId="{ABBEAD37-088C-4E20-880F-CA9A60651BEA}" dt="2024-08-09T15:19:05.751" v="2031" actId="14100"/>
          <ac:picMkLst>
            <pc:docMk/>
            <pc:sldMk cId="3964101943" sldId="1403"/>
            <ac:picMk id="1028" creationId="{5304DFD8-A4E7-5EF2-5899-80ED67045DE6}"/>
          </ac:picMkLst>
        </pc:picChg>
        <pc:picChg chg="mod">
          <ac:chgData name="Fatima Azzahra" userId="039cf420-53de-473d-b2df-bb8e2c655e31" providerId="ADAL" clId="{ABBEAD37-088C-4E20-880F-CA9A60651BEA}" dt="2024-08-09T15:19:22.191" v="2039" actId="14100"/>
          <ac:picMkLst>
            <pc:docMk/>
            <pc:sldMk cId="3964101943" sldId="1403"/>
            <ac:picMk id="1030" creationId="{B9D34063-EAC5-9F60-36B0-9DC47F8C8CCA}"/>
          </ac:picMkLst>
        </pc:picChg>
        <pc:picChg chg="mod">
          <ac:chgData name="Fatima Azzahra" userId="039cf420-53de-473d-b2df-bb8e2c655e31" providerId="ADAL" clId="{ABBEAD37-088C-4E20-880F-CA9A60651BEA}" dt="2024-08-09T15:19:10.290" v="2033" actId="1076"/>
          <ac:picMkLst>
            <pc:docMk/>
            <pc:sldMk cId="3964101943" sldId="1403"/>
            <ac:picMk id="1032" creationId="{02116699-8B94-9E46-E004-3CB290F052C2}"/>
          </ac:picMkLst>
        </pc:picChg>
      </pc:sldChg>
      <pc:sldChg chg="modSp mod">
        <pc:chgData name="Fatima Azzahra" userId="039cf420-53de-473d-b2df-bb8e2c655e31" providerId="ADAL" clId="{ABBEAD37-088C-4E20-880F-CA9A60651BEA}" dt="2024-08-09T15:17:04.445" v="2011" actId="1076"/>
        <pc:sldMkLst>
          <pc:docMk/>
          <pc:sldMk cId="2218683559" sldId="1404"/>
        </pc:sldMkLst>
        <pc:spChg chg="mod">
          <ac:chgData name="Fatima Azzahra" userId="039cf420-53de-473d-b2df-bb8e2c655e31" providerId="ADAL" clId="{ABBEAD37-088C-4E20-880F-CA9A60651BEA}" dt="2024-08-09T15:17:04.445" v="2011" actId="1076"/>
          <ac:spMkLst>
            <pc:docMk/>
            <pc:sldMk cId="2218683559" sldId="1404"/>
            <ac:spMk id="3" creationId="{813E2AB1-A2EF-3A9A-5833-7D07E504E947}"/>
          </ac:spMkLst>
        </pc:spChg>
        <pc:picChg chg="mod">
          <ac:chgData name="Fatima Azzahra" userId="039cf420-53de-473d-b2df-bb8e2c655e31" providerId="ADAL" clId="{ABBEAD37-088C-4E20-880F-CA9A60651BEA}" dt="2024-08-09T15:17:02.629" v="2010" actId="1076"/>
          <ac:picMkLst>
            <pc:docMk/>
            <pc:sldMk cId="2218683559" sldId="1404"/>
            <ac:picMk id="4" creationId="{66C1AED8-DE02-420D-35DE-231658121205}"/>
          </ac:picMkLst>
        </pc:picChg>
      </pc:sldChg>
      <pc:sldChg chg="modSp mod">
        <pc:chgData name="Fatima Azzahra" userId="039cf420-53de-473d-b2df-bb8e2c655e31" providerId="ADAL" clId="{ABBEAD37-088C-4E20-880F-CA9A60651BEA}" dt="2024-08-09T15:15:27.990" v="1999" actId="1076"/>
        <pc:sldMkLst>
          <pc:docMk/>
          <pc:sldMk cId="2999495811" sldId="1405"/>
        </pc:sldMkLst>
        <pc:spChg chg="mod">
          <ac:chgData name="Fatima Azzahra" userId="039cf420-53de-473d-b2df-bb8e2c655e31" providerId="ADAL" clId="{ABBEAD37-088C-4E20-880F-CA9A60651BEA}" dt="2024-08-09T15:15:27.990" v="1999" actId="1076"/>
          <ac:spMkLst>
            <pc:docMk/>
            <pc:sldMk cId="2999495811" sldId="1405"/>
            <ac:spMk id="2" creationId="{7F3909C5-1A10-5436-C862-2787A5E39996}"/>
          </ac:spMkLst>
        </pc:spChg>
        <pc:spChg chg="mod">
          <ac:chgData name="Fatima Azzahra" userId="039cf420-53de-473d-b2df-bb8e2c655e31" providerId="ADAL" clId="{ABBEAD37-088C-4E20-880F-CA9A60651BEA}" dt="2024-08-09T15:14:39.540" v="1996" actId="1076"/>
          <ac:spMkLst>
            <pc:docMk/>
            <pc:sldMk cId="2999495811" sldId="1405"/>
            <ac:spMk id="146434" creationId="{00000000-0000-0000-0000-000000000000}"/>
          </ac:spMkLst>
        </pc:spChg>
        <pc:picChg chg="mod">
          <ac:chgData name="Fatima Azzahra" userId="039cf420-53de-473d-b2df-bb8e2c655e31" providerId="ADAL" clId="{ABBEAD37-088C-4E20-880F-CA9A60651BEA}" dt="2024-08-09T15:15:23.710" v="1998" actId="1076"/>
          <ac:picMkLst>
            <pc:docMk/>
            <pc:sldMk cId="2999495811" sldId="1405"/>
            <ac:picMk id="2050" creationId="{52530195-C9BC-BACD-F3B8-2A0BBA7E99FA}"/>
          </ac:picMkLst>
        </pc:picChg>
      </pc:sldChg>
      <pc:sldChg chg="addSp modSp mod modTransition modClrScheme chgLayout">
        <pc:chgData name="Fatima Azzahra" userId="039cf420-53de-473d-b2df-bb8e2c655e31" providerId="ADAL" clId="{ABBEAD37-088C-4E20-880F-CA9A60651BEA}" dt="2024-08-12T07:10:06.209" v="2196" actId="20577"/>
        <pc:sldMkLst>
          <pc:docMk/>
          <pc:sldMk cId="1261739337" sldId="1406"/>
        </pc:sldMkLst>
        <pc:spChg chg="mod">
          <ac:chgData name="Fatima Azzahra" userId="039cf420-53de-473d-b2df-bb8e2c655e31" providerId="ADAL" clId="{ABBEAD37-088C-4E20-880F-CA9A60651BEA}" dt="2024-08-09T14:57:13.659" v="1955" actId="1076"/>
          <ac:spMkLst>
            <pc:docMk/>
            <pc:sldMk cId="1261739337" sldId="1406"/>
            <ac:spMk id="146434" creationId="{00000000-0000-0000-0000-000000000000}"/>
          </ac:spMkLst>
        </pc:spChg>
        <pc:graphicFrameChg chg="add mod modGraphic">
          <ac:chgData name="Fatima Azzahra" userId="039cf420-53de-473d-b2df-bb8e2c655e31" providerId="ADAL" clId="{ABBEAD37-088C-4E20-880F-CA9A60651BEA}" dt="2024-08-12T07:10:06.209" v="2196" actId="20577"/>
          <ac:graphicFrameMkLst>
            <pc:docMk/>
            <pc:sldMk cId="1261739337" sldId="1406"/>
            <ac:graphicFrameMk id="2" creationId="{330E137F-0EF8-F202-1011-12E7EF27E9C5}"/>
          </ac:graphicFrameMkLst>
        </pc:graphicFrameChg>
      </pc:sldChg>
      <pc:sldChg chg="modSp mod">
        <pc:chgData name="Fatima Azzahra" userId="039cf420-53de-473d-b2df-bb8e2c655e31" providerId="ADAL" clId="{ABBEAD37-088C-4E20-880F-CA9A60651BEA}" dt="2024-08-09T14:31:20.782" v="645" actId="1076"/>
        <pc:sldMkLst>
          <pc:docMk/>
          <pc:sldMk cId="3420234117" sldId="1407"/>
        </pc:sldMkLst>
        <pc:spChg chg="mod">
          <ac:chgData name="Fatima Azzahra" userId="039cf420-53de-473d-b2df-bb8e2c655e31" providerId="ADAL" clId="{ABBEAD37-088C-4E20-880F-CA9A60651BEA}" dt="2024-08-09T14:31:20.782" v="645" actId="1076"/>
          <ac:spMkLst>
            <pc:docMk/>
            <pc:sldMk cId="3420234117" sldId="1407"/>
            <ac:spMk id="5" creationId="{AB1780CE-240C-4F4B-CA7C-054D922CD0DF}"/>
          </ac:spMkLst>
        </pc:spChg>
        <pc:spChg chg="mod">
          <ac:chgData name="Fatima Azzahra" userId="039cf420-53de-473d-b2df-bb8e2c655e31" providerId="ADAL" clId="{ABBEAD37-088C-4E20-880F-CA9A60651BEA}" dt="2024-08-09T14:29:23.819" v="624" actId="1076"/>
          <ac:spMkLst>
            <pc:docMk/>
            <pc:sldMk cId="3420234117" sldId="1407"/>
            <ac:spMk id="146434" creationId="{00000000-0000-0000-0000-000000000000}"/>
          </ac:spMkLst>
        </pc:spChg>
      </pc:sldChg>
      <pc:sldChg chg="modSp mod">
        <pc:chgData name="Fatima Azzahra" userId="039cf420-53de-473d-b2df-bb8e2c655e31" providerId="ADAL" clId="{ABBEAD37-088C-4E20-880F-CA9A60651BEA}" dt="2024-08-09T14:54:23.034" v="1719" actId="113"/>
        <pc:sldMkLst>
          <pc:docMk/>
          <pc:sldMk cId="632812643" sldId="1408"/>
        </pc:sldMkLst>
        <pc:spChg chg="mod">
          <ac:chgData name="Fatima Azzahra" userId="039cf420-53de-473d-b2df-bb8e2c655e31" providerId="ADAL" clId="{ABBEAD37-088C-4E20-880F-CA9A60651BEA}" dt="2024-08-09T14:27:58.447" v="606" actId="1076"/>
          <ac:spMkLst>
            <pc:docMk/>
            <pc:sldMk cId="632812643" sldId="1408"/>
            <ac:spMk id="2" creationId="{0016B6C4-DC0F-0A21-AE1B-DA2F1DAE4C6A}"/>
          </ac:spMkLst>
        </pc:spChg>
        <pc:graphicFrameChg chg="mod">
          <ac:chgData name="Fatima Azzahra" userId="039cf420-53de-473d-b2df-bb8e2c655e31" providerId="ADAL" clId="{ABBEAD37-088C-4E20-880F-CA9A60651BEA}" dt="2024-08-09T14:54:23.034" v="1719" actId="113"/>
          <ac:graphicFrameMkLst>
            <pc:docMk/>
            <pc:sldMk cId="632812643" sldId="1408"/>
            <ac:graphicFrameMk id="4" creationId="{A773111C-008E-D81D-8F03-63FA1C0C3B43}"/>
          </ac:graphicFrameMkLst>
        </pc:graphicFrameChg>
      </pc:sldChg>
      <pc:sldChg chg="modSp mod">
        <pc:chgData name="Fatima Azzahra" userId="039cf420-53de-473d-b2df-bb8e2c655e31" providerId="ADAL" clId="{ABBEAD37-088C-4E20-880F-CA9A60651BEA}" dt="2024-08-09T15:19:42.521" v="2047" actId="1076"/>
        <pc:sldMkLst>
          <pc:docMk/>
          <pc:sldMk cId="1234639521" sldId="1409"/>
        </pc:sldMkLst>
        <pc:spChg chg="mod">
          <ac:chgData name="Fatima Azzahra" userId="039cf420-53de-473d-b2df-bb8e2c655e31" providerId="ADAL" clId="{ABBEAD37-088C-4E20-880F-CA9A60651BEA}" dt="2024-08-09T15:19:42.521" v="2047" actId="1076"/>
          <ac:spMkLst>
            <pc:docMk/>
            <pc:sldMk cId="1234639521" sldId="1409"/>
            <ac:spMk id="146434" creationId="{00000000-0000-0000-0000-000000000000}"/>
          </ac:spMkLst>
        </pc:spChg>
      </pc:sldChg>
      <pc:sldChg chg="modSp mod">
        <pc:chgData name="Fatima Azzahra" userId="039cf420-53de-473d-b2df-bb8e2c655e31" providerId="ADAL" clId="{ABBEAD37-088C-4E20-880F-CA9A60651BEA}" dt="2024-08-09T15:19:53.171" v="2048" actId="113"/>
        <pc:sldMkLst>
          <pc:docMk/>
          <pc:sldMk cId="3996273748" sldId="1410"/>
        </pc:sldMkLst>
        <pc:spChg chg="mod">
          <ac:chgData name="Fatima Azzahra" userId="039cf420-53de-473d-b2df-bb8e2c655e31" providerId="ADAL" clId="{ABBEAD37-088C-4E20-880F-CA9A60651BEA}" dt="2024-08-09T15:19:53.171" v="2048" actId="113"/>
          <ac:spMkLst>
            <pc:docMk/>
            <pc:sldMk cId="3996273748" sldId="1410"/>
            <ac:spMk id="2" creationId="{97B89157-8FF0-7FAB-364C-6059091BCA9A}"/>
          </ac:spMkLst>
        </pc:spChg>
        <pc:spChg chg="mod">
          <ac:chgData name="Fatima Azzahra" userId="039cf420-53de-473d-b2df-bb8e2c655e31" providerId="ADAL" clId="{ABBEAD37-088C-4E20-880F-CA9A60651BEA}" dt="2024-08-09T15:18:39.431" v="2023" actId="1076"/>
          <ac:spMkLst>
            <pc:docMk/>
            <pc:sldMk cId="3996273748" sldId="1410"/>
            <ac:spMk id="146434" creationId="{00000000-0000-0000-0000-000000000000}"/>
          </ac:spMkLst>
        </pc:spChg>
      </pc:sldChg>
      <pc:sldMasterChg chg="del delSldLayout">
        <pc:chgData name="Fatima Azzahra" userId="039cf420-53de-473d-b2df-bb8e2c655e31" providerId="ADAL" clId="{ABBEAD37-088C-4E20-880F-CA9A60651BEA}" dt="2024-08-05T09:05:01.614" v="46" actId="47"/>
        <pc:sldMasterMkLst>
          <pc:docMk/>
          <pc:sldMasterMk cId="1797300482" sldId="2147483777"/>
        </pc:sldMasterMkLst>
        <pc:sldLayoutChg chg="del">
          <pc:chgData name="Fatima Azzahra" userId="039cf420-53de-473d-b2df-bb8e2c655e31" providerId="ADAL" clId="{ABBEAD37-088C-4E20-880F-CA9A60651BEA}" dt="2024-08-05T09:05:01.614" v="46" actId="47"/>
          <pc:sldLayoutMkLst>
            <pc:docMk/>
            <pc:sldMasterMk cId="1797300482" sldId="2147483777"/>
            <pc:sldLayoutMk cId="676959172" sldId="2147483778"/>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2825342420" sldId="2147483779"/>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3587685946" sldId="2147483780"/>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333584396" sldId="2147483781"/>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260642416" sldId="2147483782"/>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3159156918" sldId="2147483783"/>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2809806960" sldId="2147483784"/>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433696421" sldId="2147483785"/>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518822815" sldId="2147483786"/>
          </pc:sldLayoutMkLst>
        </pc:sldLayoutChg>
        <pc:sldLayoutChg chg="del">
          <pc:chgData name="Fatima Azzahra" userId="039cf420-53de-473d-b2df-bb8e2c655e31" providerId="ADAL" clId="{ABBEAD37-088C-4E20-880F-CA9A60651BEA}" dt="2024-08-05T09:05:01.614" v="46" actId="47"/>
          <pc:sldLayoutMkLst>
            <pc:docMk/>
            <pc:sldMasterMk cId="1797300482" sldId="2147483777"/>
            <pc:sldLayoutMk cId="3710152927" sldId="2147483787"/>
          </pc:sldLayoutMkLst>
        </pc:sldLayoutChg>
      </pc:sldMasterChg>
      <pc:sldMasterChg chg="del delSldLayout">
        <pc:chgData name="Fatima Azzahra" userId="039cf420-53de-473d-b2df-bb8e2c655e31" providerId="ADAL" clId="{ABBEAD37-088C-4E20-880F-CA9A60651BEA}" dt="2024-08-05T09:05:01.614" v="46" actId="47"/>
        <pc:sldMasterMkLst>
          <pc:docMk/>
          <pc:sldMasterMk cId="3594208635" sldId="2147483798"/>
        </pc:sldMasterMkLst>
        <pc:sldLayoutChg chg="del">
          <pc:chgData name="Fatima Azzahra" userId="039cf420-53de-473d-b2df-bb8e2c655e31" providerId="ADAL" clId="{ABBEAD37-088C-4E20-880F-CA9A60651BEA}" dt="2024-08-05T09:05:01.614" v="46" actId="47"/>
          <pc:sldLayoutMkLst>
            <pc:docMk/>
            <pc:sldMasterMk cId="3594208635" sldId="2147483798"/>
            <pc:sldLayoutMk cId="1576876553" sldId="2147483799"/>
          </pc:sldLayoutMkLst>
        </pc:sldLayoutChg>
        <pc:sldLayoutChg chg="del">
          <pc:chgData name="Fatima Azzahra" userId="039cf420-53de-473d-b2df-bb8e2c655e31" providerId="ADAL" clId="{ABBEAD37-088C-4E20-880F-CA9A60651BEA}" dt="2024-08-05T09:05:01.614" v="46" actId="47"/>
          <pc:sldLayoutMkLst>
            <pc:docMk/>
            <pc:sldMasterMk cId="3594208635" sldId="2147483798"/>
            <pc:sldLayoutMk cId="3967490353" sldId="2147483800"/>
          </pc:sldLayoutMkLst>
        </pc:sldLayoutChg>
        <pc:sldLayoutChg chg="del">
          <pc:chgData name="Fatima Azzahra" userId="039cf420-53de-473d-b2df-bb8e2c655e31" providerId="ADAL" clId="{ABBEAD37-088C-4E20-880F-CA9A60651BEA}" dt="2024-08-05T09:05:01.614" v="46" actId="47"/>
          <pc:sldLayoutMkLst>
            <pc:docMk/>
            <pc:sldMasterMk cId="3594208635" sldId="2147483798"/>
            <pc:sldLayoutMk cId="3492330122" sldId="2147483802"/>
          </pc:sldLayoutMkLst>
        </pc:sldLayoutChg>
        <pc:sldLayoutChg chg="del">
          <pc:chgData name="Fatima Azzahra" userId="039cf420-53de-473d-b2df-bb8e2c655e31" providerId="ADAL" clId="{ABBEAD37-088C-4E20-880F-CA9A60651BEA}" dt="2024-08-05T09:05:01.614" v="46" actId="47"/>
          <pc:sldLayoutMkLst>
            <pc:docMk/>
            <pc:sldMasterMk cId="3594208635" sldId="2147483798"/>
            <pc:sldLayoutMk cId="3164096445" sldId="2147483803"/>
          </pc:sldLayoutMkLst>
        </pc:sldLayoutChg>
      </pc:sldMasterChg>
      <pc:sldMasterChg chg="del delSldLayout">
        <pc:chgData name="Fatima Azzahra" userId="039cf420-53de-473d-b2df-bb8e2c655e31" providerId="ADAL" clId="{ABBEAD37-088C-4E20-880F-CA9A60651BEA}" dt="2024-08-05T09:05:01.614" v="46" actId="47"/>
        <pc:sldMasterMkLst>
          <pc:docMk/>
          <pc:sldMasterMk cId="2813006067" sldId="2147483877"/>
        </pc:sldMasterMkLst>
        <pc:sldLayoutChg chg="del">
          <pc:chgData name="Fatima Azzahra" userId="039cf420-53de-473d-b2df-bb8e2c655e31" providerId="ADAL" clId="{ABBEAD37-088C-4E20-880F-CA9A60651BEA}" dt="2024-08-05T09:05:01.614" v="46" actId="47"/>
          <pc:sldLayoutMkLst>
            <pc:docMk/>
            <pc:sldMasterMk cId="2813006067" sldId="2147483877"/>
            <pc:sldLayoutMk cId="2978098811" sldId="2147483878"/>
          </pc:sldLayoutMkLst>
        </pc:sldLayoutChg>
        <pc:sldLayoutChg chg="del">
          <pc:chgData name="Fatima Azzahra" userId="039cf420-53de-473d-b2df-bb8e2c655e31" providerId="ADAL" clId="{ABBEAD37-088C-4E20-880F-CA9A60651BEA}" dt="2024-08-05T09:05:01.614" v="46" actId="47"/>
          <pc:sldLayoutMkLst>
            <pc:docMk/>
            <pc:sldMasterMk cId="2813006067" sldId="2147483877"/>
            <pc:sldLayoutMk cId="3532767273" sldId="2147483879"/>
          </pc:sldLayoutMkLst>
        </pc:sldLayoutChg>
        <pc:sldLayoutChg chg="del">
          <pc:chgData name="Fatima Azzahra" userId="039cf420-53de-473d-b2df-bb8e2c655e31" providerId="ADAL" clId="{ABBEAD37-088C-4E20-880F-CA9A60651BEA}" dt="2024-08-05T09:05:01.614" v="46" actId="47"/>
          <pc:sldLayoutMkLst>
            <pc:docMk/>
            <pc:sldMasterMk cId="2813006067" sldId="2147483877"/>
            <pc:sldLayoutMk cId="2941104807" sldId="2147483880"/>
          </pc:sldLayoutMkLst>
        </pc:sldLayoutChg>
      </pc:sldMasterChg>
    </pc:docChg>
  </pc:docChgLst>
  <pc:docChgLst>
    <pc:chgData name="Fatima Azzahra" userId="039cf420-53de-473d-b2df-bb8e2c655e31" providerId="ADAL" clId="{92A45940-CE4B-4866-9EFF-7C6286550875}"/>
    <pc:docChg chg="undo custSel addSld delSld modSld sldOrd delMainMaster">
      <pc:chgData name="Fatima Azzahra" userId="039cf420-53de-473d-b2df-bb8e2c655e31" providerId="ADAL" clId="{92A45940-CE4B-4866-9EFF-7C6286550875}" dt="2023-06-27T20:23:18.783" v="3863" actId="255"/>
      <pc:docMkLst>
        <pc:docMk/>
      </pc:docMkLst>
      <pc:sldChg chg="add">
        <pc:chgData name="Fatima Azzahra" userId="039cf420-53de-473d-b2df-bb8e2c655e31" providerId="ADAL" clId="{92A45940-CE4B-4866-9EFF-7C6286550875}" dt="2023-06-27T11:08:39.071" v="1589"/>
        <pc:sldMkLst>
          <pc:docMk/>
          <pc:sldMk cId="216555156" sldId="256"/>
        </pc:sldMkLst>
      </pc:sldChg>
      <pc:sldChg chg="add ord">
        <pc:chgData name="Fatima Azzahra" userId="039cf420-53de-473d-b2df-bb8e2c655e31" providerId="ADAL" clId="{92A45940-CE4B-4866-9EFF-7C6286550875}" dt="2023-06-27T13:26:03.272" v="3234"/>
        <pc:sldMkLst>
          <pc:docMk/>
          <pc:sldMk cId="4116051157" sldId="257"/>
        </pc:sldMkLst>
      </pc:sldChg>
      <pc:sldChg chg="del">
        <pc:chgData name="Fatima Azzahra" userId="039cf420-53de-473d-b2df-bb8e2c655e31" providerId="ADAL" clId="{92A45940-CE4B-4866-9EFF-7C6286550875}" dt="2023-06-25T11:18:32.122" v="562" actId="47"/>
        <pc:sldMkLst>
          <pc:docMk/>
          <pc:sldMk cId="1895514840" sldId="265"/>
        </pc:sldMkLst>
      </pc:sldChg>
      <pc:sldChg chg="modSp add del mod">
        <pc:chgData name="Fatima Azzahra" userId="039cf420-53de-473d-b2df-bb8e2c655e31" providerId="ADAL" clId="{92A45940-CE4B-4866-9EFF-7C6286550875}" dt="2023-06-25T13:00:59.220" v="1393" actId="47"/>
        <pc:sldMkLst>
          <pc:docMk/>
          <pc:sldMk cId="2365177832" sldId="267"/>
        </pc:sldMkLst>
        <pc:spChg chg="mod">
          <ac:chgData name="Fatima Azzahra" userId="039cf420-53de-473d-b2df-bb8e2c655e31" providerId="ADAL" clId="{92A45940-CE4B-4866-9EFF-7C6286550875}" dt="2023-06-25T12:43:57.124" v="1340" actId="20577"/>
          <ac:spMkLst>
            <pc:docMk/>
            <pc:sldMk cId="2365177832" sldId="267"/>
            <ac:spMk id="3" creationId="{00000000-0000-0000-0000-000000000000}"/>
          </ac:spMkLst>
        </pc:spChg>
      </pc:sldChg>
      <pc:sldChg chg="add">
        <pc:chgData name="Fatima Azzahra" userId="039cf420-53de-473d-b2df-bb8e2c655e31" providerId="ADAL" clId="{92A45940-CE4B-4866-9EFF-7C6286550875}" dt="2023-06-27T11:08:39.071" v="1589"/>
        <pc:sldMkLst>
          <pc:docMk/>
          <pc:sldMk cId="4053101379" sldId="269"/>
        </pc:sldMkLst>
      </pc:sldChg>
      <pc:sldChg chg="add">
        <pc:chgData name="Fatima Azzahra" userId="039cf420-53de-473d-b2df-bb8e2c655e31" providerId="ADAL" clId="{92A45940-CE4B-4866-9EFF-7C6286550875}" dt="2023-06-27T11:08:39.071" v="1589"/>
        <pc:sldMkLst>
          <pc:docMk/>
          <pc:sldMk cId="941355992" sldId="274"/>
        </pc:sldMkLst>
      </pc:sldChg>
      <pc:sldChg chg="del">
        <pc:chgData name="Fatima Azzahra" userId="039cf420-53de-473d-b2df-bb8e2c655e31" providerId="ADAL" clId="{92A45940-CE4B-4866-9EFF-7C6286550875}" dt="2023-06-25T11:22:57.923" v="582" actId="47"/>
        <pc:sldMkLst>
          <pc:docMk/>
          <pc:sldMk cId="421557755" sldId="278"/>
        </pc:sldMkLst>
      </pc:sldChg>
      <pc:sldChg chg="add">
        <pc:chgData name="Fatima Azzahra" userId="039cf420-53de-473d-b2df-bb8e2c655e31" providerId="ADAL" clId="{92A45940-CE4B-4866-9EFF-7C6286550875}" dt="2023-06-27T11:08:39.071" v="1589"/>
        <pc:sldMkLst>
          <pc:docMk/>
          <pc:sldMk cId="2005774570" sldId="280"/>
        </pc:sldMkLst>
      </pc:sldChg>
      <pc:sldChg chg="add">
        <pc:chgData name="Fatima Azzahra" userId="039cf420-53de-473d-b2df-bb8e2c655e31" providerId="ADAL" clId="{92A45940-CE4B-4866-9EFF-7C6286550875}" dt="2023-06-27T11:08:39.071" v="1589"/>
        <pc:sldMkLst>
          <pc:docMk/>
          <pc:sldMk cId="4137757571" sldId="281"/>
        </pc:sldMkLst>
      </pc:sldChg>
      <pc:sldChg chg="add">
        <pc:chgData name="Fatima Azzahra" userId="039cf420-53de-473d-b2df-bb8e2c655e31" providerId="ADAL" clId="{92A45940-CE4B-4866-9EFF-7C6286550875}" dt="2023-06-27T11:08:39.071" v="1589"/>
        <pc:sldMkLst>
          <pc:docMk/>
          <pc:sldMk cId="521067352" sldId="288"/>
        </pc:sldMkLst>
      </pc:sldChg>
      <pc:sldChg chg="add">
        <pc:chgData name="Fatima Azzahra" userId="039cf420-53de-473d-b2df-bb8e2c655e31" providerId="ADAL" clId="{92A45940-CE4B-4866-9EFF-7C6286550875}" dt="2023-06-27T11:08:39.071" v="1589"/>
        <pc:sldMkLst>
          <pc:docMk/>
          <pc:sldMk cId="231430183" sldId="289"/>
        </pc:sldMkLst>
      </pc:sldChg>
      <pc:sldChg chg="add">
        <pc:chgData name="Fatima Azzahra" userId="039cf420-53de-473d-b2df-bb8e2c655e31" providerId="ADAL" clId="{92A45940-CE4B-4866-9EFF-7C6286550875}" dt="2023-06-27T11:08:39.071" v="1589"/>
        <pc:sldMkLst>
          <pc:docMk/>
          <pc:sldMk cId="449340738" sldId="290"/>
        </pc:sldMkLst>
      </pc:sldChg>
      <pc:sldChg chg="add">
        <pc:chgData name="Fatima Azzahra" userId="039cf420-53de-473d-b2df-bb8e2c655e31" providerId="ADAL" clId="{92A45940-CE4B-4866-9EFF-7C6286550875}" dt="2023-06-27T11:08:39.071" v="1589"/>
        <pc:sldMkLst>
          <pc:docMk/>
          <pc:sldMk cId="1409928260" sldId="291"/>
        </pc:sldMkLst>
      </pc:sldChg>
      <pc:sldChg chg="add">
        <pc:chgData name="Fatima Azzahra" userId="039cf420-53de-473d-b2df-bb8e2c655e31" providerId="ADAL" clId="{92A45940-CE4B-4866-9EFF-7C6286550875}" dt="2023-06-27T11:08:39.071" v="1589"/>
        <pc:sldMkLst>
          <pc:docMk/>
          <pc:sldMk cId="2260213573" sldId="293"/>
        </pc:sldMkLst>
      </pc:sldChg>
      <pc:sldChg chg="add">
        <pc:chgData name="Fatima Azzahra" userId="039cf420-53de-473d-b2df-bb8e2c655e31" providerId="ADAL" clId="{92A45940-CE4B-4866-9EFF-7C6286550875}" dt="2023-06-27T11:08:39.071" v="1589"/>
        <pc:sldMkLst>
          <pc:docMk/>
          <pc:sldMk cId="2275426403" sldId="294"/>
        </pc:sldMkLst>
      </pc:sldChg>
      <pc:sldChg chg="add del ord">
        <pc:chgData name="Fatima Azzahra" userId="039cf420-53de-473d-b2df-bb8e2c655e31" providerId="ADAL" clId="{92A45940-CE4B-4866-9EFF-7C6286550875}" dt="2023-06-27T11:08:31.931" v="1588" actId="47"/>
        <pc:sldMkLst>
          <pc:docMk/>
          <pc:sldMk cId="668467611" sldId="295"/>
        </pc:sldMkLst>
      </pc:sldChg>
      <pc:sldChg chg="add">
        <pc:chgData name="Fatima Azzahra" userId="039cf420-53de-473d-b2df-bb8e2c655e31" providerId="ADAL" clId="{92A45940-CE4B-4866-9EFF-7C6286550875}" dt="2023-06-27T11:08:39.071" v="1589"/>
        <pc:sldMkLst>
          <pc:docMk/>
          <pc:sldMk cId="2598118386" sldId="295"/>
        </pc:sldMkLst>
      </pc:sldChg>
      <pc:sldChg chg="add">
        <pc:chgData name="Fatima Azzahra" userId="039cf420-53de-473d-b2df-bb8e2c655e31" providerId="ADAL" clId="{92A45940-CE4B-4866-9EFF-7C6286550875}" dt="2023-06-27T11:08:39.071" v="1589"/>
        <pc:sldMkLst>
          <pc:docMk/>
          <pc:sldMk cId="1135175159" sldId="296"/>
        </pc:sldMkLst>
      </pc:sldChg>
      <pc:sldChg chg="add del">
        <pc:chgData name="Fatima Azzahra" userId="039cf420-53de-473d-b2df-bb8e2c655e31" providerId="ADAL" clId="{92A45940-CE4B-4866-9EFF-7C6286550875}" dt="2023-06-21T15:10:08.441" v="555" actId="47"/>
        <pc:sldMkLst>
          <pc:docMk/>
          <pc:sldMk cId="3680665153" sldId="296"/>
        </pc:sldMkLst>
      </pc:sldChg>
      <pc:sldChg chg="add del">
        <pc:chgData name="Fatima Azzahra" userId="039cf420-53de-473d-b2df-bb8e2c655e31" providerId="ADAL" clId="{92A45940-CE4B-4866-9EFF-7C6286550875}" dt="2023-06-21T15:10:08.441" v="555" actId="47"/>
        <pc:sldMkLst>
          <pc:docMk/>
          <pc:sldMk cId="1162151183" sldId="297"/>
        </pc:sldMkLst>
      </pc:sldChg>
      <pc:sldChg chg="add">
        <pc:chgData name="Fatima Azzahra" userId="039cf420-53de-473d-b2df-bb8e2c655e31" providerId="ADAL" clId="{92A45940-CE4B-4866-9EFF-7C6286550875}" dt="2023-06-27T11:08:39.071" v="1589"/>
        <pc:sldMkLst>
          <pc:docMk/>
          <pc:sldMk cId="2151083455" sldId="297"/>
        </pc:sldMkLst>
      </pc:sldChg>
      <pc:sldChg chg="add del ord">
        <pc:chgData name="Fatima Azzahra" userId="039cf420-53de-473d-b2df-bb8e2c655e31" providerId="ADAL" clId="{92A45940-CE4B-4866-9EFF-7C6286550875}" dt="2023-06-27T11:08:31.931" v="1588" actId="47"/>
        <pc:sldMkLst>
          <pc:docMk/>
          <pc:sldMk cId="2776904795" sldId="298"/>
        </pc:sldMkLst>
      </pc:sldChg>
      <pc:sldChg chg="add">
        <pc:chgData name="Fatima Azzahra" userId="039cf420-53de-473d-b2df-bb8e2c655e31" providerId="ADAL" clId="{92A45940-CE4B-4866-9EFF-7C6286550875}" dt="2023-06-27T11:08:39.071" v="1589"/>
        <pc:sldMkLst>
          <pc:docMk/>
          <pc:sldMk cId="1229852186" sldId="299"/>
        </pc:sldMkLst>
      </pc:sldChg>
      <pc:sldChg chg="add">
        <pc:chgData name="Fatima Azzahra" userId="039cf420-53de-473d-b2df-bb8e2c655e31" providerId="ADAL" clId="{92A45940-CE4B-4866-9EFF-7C6286550875}" dt="2023-06-27T11:08:39.071" v="1589"/>
        <pc:sldMkLst>
          <pc:docMk/>
          <pc:sldMk cId="1842531247" sldId="302"/>
        </pc:sldMkLst>
      </pc:sldChg>
      <pc:sldChg chg="add">
        <pc:chgData name="Fatima Azzahra" userId="039cf420-53de-473d-b2df-bb8e2c655e31" providerId="ADAL" clId="{92A45940-CE4B-4866-9EFF-7C6286550875}" dt="2023-06-27T11:08:39.071" v="1589"/>
        <pc:sldMkLst>
          <pc:docMk/>
          <pc:sldMk cId="1638364147" sldId="305"/>
        </pc:sldMkLst>
      </pc:sldChg>
      <pc:sldChg chg="add">
        <pc:chgData name="Fatima Azzahra" userId="039cf420-53de-473d-b2df-bb8e2c655e31" providerId="ADAL" clId="{92A45940-CE4B-4866-9EFF-7C6286550875}" dt="2023-06-27T11:08:39.071" v="1589"/>
        <pc:sldMkLst>
          <pc:docMk/>
          <pc:sldMk cId="4093712592" sldId="306"/>
        </pc:sldMkLst>
      </pc:sldChg>
      <pc:sldChg chg="add">
        <pc:chgData name="Fatima Azzahra" userId="039cf420-53de-473d-b2df-bb8e2c655e31" providerId="ADAL" clId="{92A45940-CE4B-4866-9EFF-7C6286550875}" dt="2023-06-27T11:08:39.071" v="1589"/>
        <pc:sldMkLst>
          <pc:docMk/>
          <pc:sldMk cId="1127056203" sldId="307"/>
        </pc:sldMkLst>
      </pc:sldChg>
      <pc:sldChg chg="add">
        <pc:chgData name="Fatima Azzahra" userId="039cf420-53de-473d-b2df-bb8e2c655e31" providerId="ADAL" clId="{92A45940-CE4B-4866-9EFF-7C6286550875}" dt="2023-06-27T11:08:39.071" v="1589"/>
        <pc:sldMkLst>
          <pc:docMk/>
          <pc:sldMk cId="2078357607" sldId="310"/>
        </pc:sldMkLst>
      </pc:sldChg>
      <pc:sldChg chg="add">
        <pc:chgData name="Fatima Azzahra" userId="039cf420-53de-473d-b2df-bb8e2c655e31" providerId="ADAL" clId="{92A45940-CE4B-4866-9EFF-7C6286550875}" dt="2023-06-27T11:08:39.071" v="1589"/>
        <pc:sldMkLst>
          <pc:docMk/>
          <pc:sldMk cId="4240298879" sldId="313"/>
        </pc:sldMkLst>
      </pc:sldChg>
      <pc:sldChg chg="add">
        <pc:chgData name="Fatima Azzahra" userId="039cf420-53de-473d-b2df-bb8e2c655e31" providerId="ADAL" clId="{92A45940-CE4B-4866-9EFF-7C6286550875}" dt="2023-06-27T11:08:39.071" v="1589"/>
        <pc:sldMkLst>
          <pc:docMk/>
          <pc:sldMk cId="3808823712" sldId="314"/>
        </pc:sldMkLst>
      </pc:sldChg>
      <pc:sldChg chg="add">
        <pc:chgData name="Fatima Azzahra" userId="039cf420-53de-473d-b2df-bb8e2c655e31" providerId="ADAL" clId="{92A45940-CE4B-4866-9EFF-7C6286550875}" dt="2023-06-27T11:08:39.071" v="1589"/>
        <pc:sldMkLst>
          <pc:docMk/>
          <pc:sldMk cId="2711181691" sldId="315"/>
        </pc:sldMkLst>
      </pc:sldChg>
      <pc:sldChg chg="add">
        <pc:chgData name="Fatima Azzahra" userId="039cf420-53de-473d-b2df-bb8e2c655e31" providerId="ADAL" clId="{92A45940-CE4B-4866-9EFF-7C6286550875}" dt="2023-06-27T11:08:39.071" v="1589"/>
        <pc:sldMkLst>
          <pc:docMk/>
          <pc:sldMk cId="1666595058" sldId="318"/>
        </pc:sldMkLst>
      </pc:sldChg>
      <pc:sldChg chg="add">
        <pc:chgData name="Fatima Azzahra" userId="039cf420-53de-473d-b2df-bb8e2c655e31" providerId="ADAL" clId="{92A45940-CE4B-4866-9EFF-7C6286550875}" dt="2023-06-27T11:08:39.071" v="1589"/>
        <pc:sldMkLst>
          <pc:docMk/>
          <pc:sldMk cId="1935837228" sldId="321"/>
        </pc:sldMkLst>
      </pc:sldChg>
      <pc:sldChg chg="add">
        <pc:chgData name="Fatima Azzahra" userId="039cf420-53de-473d-b2df-bb8e2c655e31" providerId="ADAL" clId="{92A45940-CE4B-4866-9EFF-7C6286550875}" dt="2023-06-27T11:08:39.071" v="1589"/>
        <pc:sldMkLst>
          <pc:docMk/>
          <pc:sldMk cId="1238789406" sldId="322"/>
        </pc:sldMkLst>
      </pc:sldChg>
      <pc:sldChg chg="add">
        <pc:chgData name="Fatima Azzahra" userId="039cf420-53de-473d-b2df-bb8e2c655e31" providerId="ADAL" clId="{92A45940-CE4B-4866-9EFF-7C6286550875}" dt="2023-06-27T11:08:39.071" v="1589"/>
        <pc:sldMkLst>
          <pc:docMk/>
          <pc:sldMk cId="3569314588" sldId="323"/>
        </pc:sldMkLst>
      </pc:sldChg>
      <pc:sldChg chg="delSp modSp add del mod">
        <pc:chgData name="Fatima Azzahra" userId="039cf420-53de-473d-b2df-bb8e2c655e31" providerId="ADAL" clId="{92A45940-CE4B-4866-9EFF-7C6286550875}" dt="2023-06-27T10:27:48.629" v="1572" actId="108"/>
        <pc:sldMkLst>
          <pc:docMk/>
          <pc:sldMk cId="3169830985" sldId="428"/>
        </pc:sldMkLst>
        <pc:spChg chg="mod">
          <ac:chgData name="Fatima Azzahra" userId="039cf420-53de-473d-b2df-bb8e2c655e31" providerId="ADAL" clId="{92A45940-CE4B-4866-9EFF-7C6286550875}" dt="2023-06-27T10:27:36.083" v="1570" actId="1076"/>
          <ac:spMkLst>
            <pc:docMk/>
            <pc:sldMk cId="3169830985" sldId="428"/>
            <ac:spMk id="3" creationId="{5E16DEEB-BDF1-B827-61A8-7696EF2688CC}"/>
          </ac:spMkLst>
        </pc:spChg>
        <pc:spChg chg="del">
          <ac:chgData name="Fatima Azzahra" userId="039cf420-53de-473d-b2df-bb8e2c655e31" providerId="ADAL" clId="{92A45940-CE4B-4866-9EFF-7C6286550875}" dt="2023-06-20T15:09:33.422" v="550" actId="478"/>
          <ac:spMkLst>
            <pc:docMk/>
            <pc:sldMk cId="3169830985" sldId="428"/>
            <ac:spMk id="3" creationId="{A84548F8-F747-5142-F4A5-38B890698AAF}"/>
          </ac:spMkLst>
        </pc:spChg>
        <pc:spChg chg="mod">
          <ac:chgData name="Fatima Azzahra" userId="039cf420-53de-473d-b2df-bb8e2c655e31" providerId="ADAL" clId="{92A45940-CE4B-4866-9EFF-7C6286550875}" dt="2023-06-27T10:27:48.629" v="1572" actId="108"/>
          <ac:spMkLst>
            <pc:docMk/>
            <pc:sldMk cId="3169830985" sldId="428"/>
            <ac:spMk id="6" creationId="{2370C138-7B61-BF77-3B3F-9CA04C600D6F}"/>
          </ac:spMkLst>
        </pc:spChg>
      </pc:sldChg>
      <pc:sldChg chg="modSp add del mod">
        <pc:chgData name="Fatima Azzahra" userId="039cf420-53de-473d-b2df-bb8e2c655e31" providerId="ADAL" clId="{92A45940-CE4B-4866-9EFF-7C6286550875}" dt="2023-06-27T09:51:16.762" v="1405"/>
        <pc:sldMkLst>
          <pc:docMk/>
          <pc:sldMk cId="4221391855" sldId="429"/>
        </pc:sldMkLst>
        <pc:spChg chg="mod">
          <ac:chgData name="Fatima Azzahra" userId="039cf420-53de-473d-b2df-bb8e2c655e31" providerId="ADAL" clId="{92A45940-CE4B-4866-9EFF-7C6286550875}" dt="2023-06-20T15:09:50.677" v="551" actId="6549"/>
          <ac:spMkLst>
            <pc:docMk/>
            <pc:sldMk cId="4221391855" sldId="429"/>
            <ac:spMk id="3" creationId="{A2097C1A-73FA-479E-93C3-04F741AF36CC}"/>
          </ac:spMkLst>
        </pc:spChg>
      </pc:sldChg>
      <pc:sldChg chg="modSp add del mod">
        <pc:chgData name="Fatima Azzahra" userId="039cf420-53de-473d-b2df-bb8e2c655e31" providerId="ADAL" clId="{92A45940-CE4B-4866-9EFF-7C6286550875}" dt="2023-06-27T09:51:13.960" v="1404" actId="47"/>
        <pc:sldMkLst>
          <pc:docMk/>
          <pc:sldMk cId="2784041640" sldId="431"/>
        </pc:sldMkLst>
        <pc:spChg chg="mod">
          <ac:chgData name="Fatima Azzahra" userId="039cf420-53de-473d-b2df-bb8e2c655e31" providerId="ADAL" clId="{92A45940-CE4B-4866-9EFF-7C6286550875}" dt="2023-06-20T15:09:22.153" v="549" actId="20577"/>
          <ac:spMkLst>
            <pc:docMk/>
            <pc:sldMk cId="2784041640" sldId="431"/>
            <ac:spMk id="4" creationId="{0D1DFA4A-7268-F51A-D6A9-5B8EA3EAE16D}"/>
          </ac:spMkLst>
        </pc:spChg>
      </pc:sldChg>
      <pc:sldChg chg="addSp delSp modSp add del mod">
        <pc:chgData name="Fatima Azzahra" userId="039cf420-53de-473d-b2df-bb8e2c655e31" providerId="ADAL" clId="{92A45940-CE4B-4866-9EFF-7C6286550875}" dt="2023-06-25T13:00:50.885" v="1391" actId="47"/>
        <pc:sldMkLst>
          <pc:docMk/>
          <pc:sldMk cId="3435932286" sldId="560"/>
        </pc:sldMkLst>
        <pc:spChg chg="add mod">
          <ac:chgData name="Fatima Azzahra" userId="039cf420-53de-473d-b2df-bb8e2c655e31" providerId="ADAL" clId="{92A45940-CE4B-4866-9EFF-7C6286550875}" dt="2023-06-25T12:23:06.321" v="1218" actId="1076"/>
          <ac:spMkLst>
            <pc:docMk/>
            <pc:sldMk cId="3435932286" sldId="560"/>
            <ac:spMk id="2" creationId="{0045F7B4-94B7-4669-800A-475A441C7B94}"/>
          </ac:spMkLst>
        </pc:spChg>
        <pc:spChg chg="mod">
          <ac:chgData name="Fatima Azzahra" userId="039cf420-53de-473d-b2df-bb8e2c655e31" providerId="ADAL" clId="{92A45940-CE4B-4866-9EFF-7C6286550875}" dt="2023-06-25T12:23:10.325" v="1219" actId="1076"/>
          <ac:spMkLst>
            <pc:docMk/>
            <pc:sldMk cId="3435932286" sldId="560"/>
            <ac:spMk id="5" creationId="{00000000-0000-0000-0000-000000000000}"/>
          </ac:spMkLst>
        </pc:spChg>
        <pc:spChg chg="del mod">
          <ac:chgData name="Fatima Azzahra" userId="039cf420-53de-473d-b2df-bb8e2c655e31" providerId="ADAL" clId="{92A45940-CE4B-4866-9EFF-7C6286550875}" dt="2023-06-25T12:22:22.412" v="1200" actId="478"/>
          <ac:spMkLst>
            <pc:docMk/>
            <pc:sldMk cId="3435932286" sldId="560"/>
            <ac:spMk id="8" creationId="{00000000-0000-0000-0000-000000000000}"/>
          </ac:spMkLst>
        </pc:spChg>
        <pc:spChg chg="mod">
          <ac:chgData name="Fatima Azzahra" userId="039cf420-53de-473d-b2df-bb8e2c655e31" providerId="ADAL" clId="{92A45940-CE4B-4866-9EFF-7C6286550875}" dt="2023-06-25T12:23:15.284" v="1220" actId="1076"/>
          <ac:spMkLst>
            <pc:docMk/>
            <pc:sldMk cId="3435932286" sldId="560"/>
            <ac:spMk id="17" creationId="{00000000-0000-0000-0000-000000000000}"/>
          </ac:spMkLst>
        </pc:spChg>
        <pc:spChg chg="mod">
          <ac:chgData name="Fatima Azzahra" userId="039cf420-53de-473d-b2df-bb8e2c655e31" providerId="ADAL" clId="{92A45940-CE4B-4866-9EFF-7C6286550875}" dt="2023-06-25T12:23:18.834" v="1221" actId="1076"/>
          <ac:spMkLst>
            <pc:docMk/>
            <pc:sldMk cId="3435932286" sldId="560"/>
            <ac:spMk id="18" creationId="{00000000-0000-0000-0000-000000000000}"/>
          </ac:spMkLst>
        </pc:spChg>
        <pc:graphicFrameChg chg="del">
          <ac:chgData name="Fatima Azzahra" userId="039cf420-53de-473d-b2df-bb8e2c655e31" providerId="ADAL" clId="{92A45940-CE4B-4866-9EFF-7C6286550875}" dt="2023-06-25T12:20:30.996" v="1122" actId="478"/>
          <ac:graphicFrameMkLst>
            <pc:docMk/>
            <pc:sldMk cId="3435932286" sldId="560"/>
            <ac:graphicFrameMk id="7" creationId="{00000000-0000-0000-0000-000000000000}"/>
          </ac:graphicFrameMkLst>
        </pc:graphicFrameChg>
      </pc:sldChg>
      <pc:sldChg chg="add del">
        <pc:chgData name="Fatima Azzahra" userId="039cf420-53de-473d-b2df-bb8e2c655e31" providerId="ADAL" clId="{92A45940-CE4B-4866-9EFF-7C6286550875}" dt="2023-06-25T13:00:50.885" v="1391" actId="47"/>
        <pc:sldMkLst>
          <pc:docMk/>
          <pc:sldMk cId="1956774204" sldId="566"/>
        </pc:sldMkLst>
      </pc:sldChg>
      <pc:sldChg chg="add del">
        <pc:chgData name="Fatima Azzahra" userId="039cf420-53de-473d-b2df-bb8e2c655e31" providerId="ADAL" clId="{92A45940-CE4B-4866-9EFF-7C6286550875}" dt="2023-06-25T12:37:03.535" v="1332" actId="47"/>
        <pc:sldMkLst>
          <pc:docMk/>
          <pc:sldMk cId="1573708386" sldId="572"/>
        </pc:sldMkLst>
      </pc:sldChg>
      <pc:sldChg chg="add del">
        <pc:chgData name="Fatima Azzahra" userId="039cf420-53de-473d-b2df-bb8e2c655e31" providerId="ADAL" clId="{92A45940-CE4B-4866-9EFF-7C6286550875}" dt="2023-06-25T13:00:56.693" v="1392" actId="47"/>
        <pc:sldMkLst>
          <pc:docMk/>
          <pc:sldMk cId="1139208691" sldId="573"/>
        </pc:sldMkLst>
      </pc:sldChg>
      <pc:sldChg chg="add del">
        <pc:chgData name="Fatima Azzahra" userId="039cf420-53de-473d-b2df-bb8e2c655e31" providerId="ADAL" clId="{92A45940-CE4B-4866-9EFF-7C6286550875}" dt="2023-06-21T15:10:08.441" v="555" actId="47"/>
        <pc:sldMkLst>
          <pc:docMk/>
          <pc:sldMk cId="1479757880" sldId="574"/>
        </pc:sldMkLst>
      </pc:sldChg>
      <pc:sldChg chg="add del">
        <pc:chgData name="Fatima Azzahra" userId="039cf420-53de-473d-b2df-bb8e2c655e31" providerId="ADAL" clId="{92A45940-CE4B-4866-9EFF-7C6286550875}" dt="2023-06-25T12:36:37.632" v="1330" actId="47"/>
        <pc:sldMkLst>
          <pc:docMk/>
          <pc:sldMk cId="1596766132" sldId="574"/>
        </pc:sldMkLst>
      </pc:sldChg>
      <pc:sldChg chg="addSp delSp modSp add del mod">
        <pc:chgData name="Fatima Azzahra" userId="039cf420-53de-473d-b2df-bb8e2c655e31" providerId="ADAL" clId="{92A45940-CE4B-4866-9EFF-7C6286550875}" dt="2023-06-25T13:00:50.885" v="1391" actId="47"/>
        <pc:sldMkLst>
          <pc:docMk/>
          <pc:sldMk cId="1788461162" sldId="577"/>
        </pc:sldMkLst>
        <pc:spChg chg="mod">
          <ac:chgData name="Fatima Azzahra" userId="039cf420-53de-473d-b2df-bb8e2c655e31" providerId="ADAL" clId="{92A45940-CE4B-4866-9EFF-7C6286550875}" dt="2023-06-25T12:32:06.262" v="1254" actId="1076"/>
          <ac:spMkLst>
            <pc:docMk/>
            <pc:sldMk cId="1788461162" sldId="577"/>
            <ac:spMk id="17" creationId="{00000000-0000-0000-0000-000000000000}"/>
          </ac:spMkLst>
        </pc:spChg>
        <pc:picChg chg="add mod">
          <ac:chgData name="Fatima Azzahra" userId="039cf420-53de-473d-b2df-bb8e2c655e31" providerId="ADAL" clId="{92A45940-CE4B-4866-9EFF-7C6286550875}" dt="2023-06-25T12:26:31.314" v="1240" actId="1076"/>
          <ac:picMkLst>
            <pc:docMk/>
            <pc:sldMk cId="1788461162" sldId="577"/>
            <ac:picMk id="3" creationId="{8C4945AA-EEEB-EFEA-B741-2FADAA561B9F}"/>
          </ac:picMkLst>
        </pc:picChg>
        <pc:picChg chg="add mod">
          <ac:chgData name="Fatima Azzahra" userId="039cf420-53de-473d-b2df-bb8e2c655e31" providerId="ADAL" clId="{92A45940-CE4B-4866-9EFF-7C6286550875}" dt="2023-06-25T12:26:21.649" v="1238" actId="1076"/>
          <ac:picMkLst>
            <pc:docMk/>
            <pc:sldMk cId="1788461162" sldId="577"/>
            <ac:picMk id="4" creationId="{C00B4D35-ECC6-21CC-15E8-9687FC20E5A1}"/>
          </ac:picMkLst>
        </pc:picChg>
        <pc:picChg chg="add mod">
          <ac:chgData name="Fatima Azzahra" userId="039cf420-53de-473d-b2df-bb8e2c655e31" providerId="ADAL" clId="{92A45940-CE4B-4866-9EFF-7C6286550875}" dt="2023-06-25T12:30:50.114" v="1244" actId="1035"/>
          <ac:picMkLst>
            <pc:docMk/>
            <pc:sldMk cId="1788461162" sldId="577"/>
            <ac:picMk id="6" creationId="{92A62E3D-1364-0E59-0575-598A3759182E}"/>
          </ac:picMkLst>
        </pc:picChg>
        <pc:picChg chg="del mod">
          <ac:chgData name="Fatima Azzahra" userId="039cf420-53de-473d-b2df-bb8e2c655e31" providerId="ADAL" clId="{92A45940-CE4B-4866-9EFF-7C6286550875}" dt="2023-06-25T12:25:55.227" v="1230" actId="478"/>
          <ac:picMkLst>
            <pc:docMk/>
            <pc:sldMk cId="1788461162" sldId="577"/>
            <ac:picMk id="8" creationId="{00000000-0000-0000-0000-000000000000}"/>
          </ac:picMkLst>
        </pc:picChg>
        <pc:picChg chg="del">
          <ac:chgData name="Fatima Azzahra" userId="039cf420-53de-473d-b2df-bb8e2c655e31" providerId="ADAL" clId="{92A45940-CE4B-4866-9EFF-7C6286550875}" dt="2023-06-25T12:25:37.147" v="1225" actId="478"/>
          <ac:picMkLst>
            <pc:docMk/>
            <pc:sldMk cId="1788461162" sldId="577"/>
            <ac:picMk id="9" creationId="{00000000-0000-0000-0000-000000000000}"/>
          </ac:picMkLst>
        </pc:picChg>
        <pc:picChg chg="del">
          <ac:chgData name="Fatima Azzahra" userId="039cf420-53de-473d-b2df-bb8e2c655e31" providerId="ADAL" clId="{92A45940-CE4B-4866-9EFF-7C6286550875}" dt="2023-06-25T12:25:49.305" v="1226" actId="478"/>
          <ac:picMkLst>
            <pc:docMk/>
            <pc:sldMk cId="1788461162" sldId="577"/>
            <ac:picMk id="10" creationId="{00000000-0000-0000-0000-000000000000}"/>
          </ac:picMkLst>
        </pc:picChg>
        <pc:picChg chg="add del">
          <ac:chgData name="Fatima Azzahra" userId="039cf420-53de-473d-b2df-bb8e2c655e31" providerId="ADAL" clId="{92A45940-CE4B-4866-9EFF-7C6286550875}" dt="2023-06-25T12:25:35.386" v="1224" actId="478"/>
          <ac:picMkLst>
            <pc:docMk/>
            <pc:sldMk cId="1788461162" sldId="577"/>
            <ac:picMk id="11" creationId="{00000000-0000-0000-0000-000000000000}"/>
          </ac:picMkLst>
        </pc:picChg>
        <pc:picChg chg="mod">
          <ac:chgData name="Fatima Azzahra" userId="039cf420-53de-473d-b2df-bb8e2c655e31" providerId="ADAL" clId="{92A45940-CE4B-4866-9EFF-7C6286550875}" dt="2023-06-25T12:26:29.193" v="1239" actId="1076"/>
          <ac:picMkLst>
            <pc:docMk/>
            <pc:sldMk cId="1788461162" sldId="577"/>
            <ac:picMk id="12" creationId="{00000000-0000-0000-0000-000000000000}"/>
          </ac:picMkLst>
        </pc:picChg>
        <pc:picChg chg="add mod">
          <ac:chgData name="Fatima Azzahra" userId="039cf420-53de-473d-b2df-bb8e2c655e31" providerId="ADAL" clId="{92A45940-CE4B-4866-9EFF-7C6286550875}" dt="2023-06-25T12:31:45.246" v="1250" actId="1076"/>
          <ac:picMkLst>
            <pc:docMk/>
            <pc:sldMk cId="1788461162" sldId="577"/>
            <ac:picMk id="13" creationId="{9C51663A-0FDE-2966-817A-1320B5ED7C2F}"/>
          </ac:picMkLst>
        </pc:picChg>
        <pc:picChg chg="mod">
          <ac:chgData name="Fatima Azzahra" userId="039cf420-53de-473d-b2df-bb8e2c655e31" providerId="ADAL" clId="{92A45940-CE4B-4866-9EFF-7C6286550875}" dt="2023-06-25T12:26:29.193" v="1239" actId="1076"/>
          <ac:picMkLst>
            <pc:docMk/>
            <pc:sldMk cId="1788461162" sldId="577"/>
            <ac:picMk id="16" creationId="{00000000-0000-0000-0000-000000000000}"/>
          </ac:picMkLst>
        </pc:picChg>
      </pc:sldChg>
      <pc:sldChg chg="add del">
        <pc:chgData name="Fatima Azzahra" userId="039cf420-53de-473d-b2df-bb8e2c655e31" providerId="ADAL" clId="{92A45940-CE4B-4866-9EFF-7C6286550875}" dt="2023-06-25T12:36:41.650" v="1331" actId="47"/>
        <pc:sldMkLst>
          <pc:docMk/>
          <pc:sldMk cId="1804566547" sldId="578"/>
        </pc:sldMkLst>
      </pc:sldChg>
      <pc:sldChg chg="modSp add del mod">
        <pc:chgData name="Fatima Azzahra" userId="039cf420-53de-473d-b2df-bb8e2c655e31" providerId="ADAL" clId="{92A45940-CE4B-4866-9EFF-7C6286550875}" dt="2023-06-25T13:00:50.885" v="1391" actId="47"/>
        <pc:sldMkLst>
          <pc:docMk/>
          <pc:sldMk cId="103320124" sldId="579"/>
        </pc:sldMkLst>
        <pc:spChg chg="mod">
          <ac:chgData name="Fatima Azzahra" userId="039cf420-53de-473d-b2df-bb8e2c655e31" providerId="ADAL" clId="{92A45940-CE4B-4866-9EFF-7C6286550875}" dt="2023-06-25T12:32:33.189" v="1257" actId="1076"/>
          <ac:spMkLst>
            <pc:docMk/>
            <pc:sldMk cId="103320124" sldId="579"/>
            <ac:spMk id="8" creationId="{00000000-0000-0000-0000-000000000000}"/>
          </ac:spMkLst>
        </pc:spChg>
      </pc:sldChg>
      <pc:sldChg chg="addSp delSp modSp add del mod">
        <pc:chgData name="Fatima Azzahra" userId="039cf420-53de-473d-b2df-bb8e2c655e31" providerId="ADAL" clId="{92A45940-CE4B-4866-9EFF-7C6286550875}" dt="2023-06-21T15:10:08.441" v="555" actId="47"/>
        <pc:sldMkLst>
          <pc:docMk/>
          <pc:sldMk cId="2805289719" sldId="579"/>
        </pc:sldMkLst>
        <pc:spChg chg="mod">
          <ac:chgData name="Fatima Azzahra" userId="039cf420-53de-473d-b2df-bb8e2c655e31" providerId="ADAL" clId="{92A45940-CE4B-4866-9EFF-7C6286550875}" dt="2023-06-20T13:00:59.491" v="422" actId="20577"/>
          <ac:spMkLst>
            <pc:docMk/>
            <pc:sldMk cId="2805289719" sldId="579"/>
            <ac:spMk id="3" creationId="{B96E5F09-594A-4523-B075-7D37EABAC03E}"/>
          </ac:spMkLst>
        </pc:spChg>
        <pc:spChg chg="add del mod">
          <ac:chgData name="Fatima Azzahra" userId="039cf420-53de-473d-b2df-bb8e2c655e31" providerId="ADAL" clId="{92A45940-CE4B-4866-9EFF-7C6286550875}" dt="2023-06-20T13:00:40.957" v="413" actId="22"/>
          <ac:spMkLst>
            <pc:docMk/>
            <pc:sldMk cId="2805289719" sldId="579"/>
            <ac:spMk id="4" creationId="{1756D79A-4267-49EF-24D8-A969C9DB8C3A}"/>
          </ac:spMkLst>
        </pc:spChg>
        <pc:graphicFrameChg chg="add del mod">
          <ac:chgData name="Fatima Azzahra" userId="039cf420-53de-473d-b2df-bb8e2c655e31" providerId="ADAL" clId="{92A45940-CE4B-4866-9EFF-7C6286550875}" dt="2023-06-20T13:00:27.397" v="412"/>
          <ac:graphicFrameMkLst>
            <pc:docMk/>
            <pc:sldMk cId="2805289719" sldId="579"/>
            <ac:graphicFrameMk id="5" creationId="{BCC3CB24-A579-3D3B-6183-A70FD10541F3}"/>
          </ac:graphicFrameMkLst>
        </pc:graphicFrameChg>
        <pc:picChg chg="add mod ord">
          <ac:chgData name="Fatima Azzahra" userId="039cf420-53de-473d-b2df-bb8e2c655e31" providerId="ADAL" clId="{92A45940-CE4B-4866-9EFF-7C6286550875}" dt="2023-06-20T13:00:49.489" v="416" actId="1076"/>
          <ac:picMkLst>
            <pc:docMk/>
            <pc:sldMk cId="2805289719" sldId="579"/>
            <ac:picMk id="7" creationId="{6B57F63E-83C8-F50F-F8AA-90D2EF5391B2}"/>
          </ac:picMkLst>
        </pc:picChg>
        <pc:picChg chg="del">
          <ac:chgData name="Fatima Azzahra" userId="039cf420-53de-473d-b2df-bb8e2c655e31" providerId="ADAL" clId="{92A45940-CE4B-4866-9EFF-7C6286550875}" dt="2023-06-20T13:00:25.303" v="410" actId="478"/>
          <ac:picMkLst>
            <pc:docMk/>
            <pc:sldMk cId="2805289719" sldId="579"/>
            <ac:picMk id="9" creationId="{63AA57EA-2481-486C-A062-9DAD12AC4EF5}"/>
          </ac:picMkLst>
        </pc:picChg>
      </pc:sldChg>
      <pc:sldChg chg="addSp delSp modSp add del mod">
        <pc:chgData name="Fatima Azzahra" userId="039cf420-53de-473d-b2df-bb8e2c655e31" providerId="ADAL" clId="{92A45940-CE4B-4866-9EFF-7C6286550875}" dt="2023-06-25T13:00:50.885" v="1391" actId="47"/>
        <pc:sldMkLst>
          <pc:docMk/>
          <pc:sldMk cId="2281882" sldId="580"/>
        </pc:sldMkLst>
        <pc:spChg chg="mod">
          <ac:chgData name="Fatima Azzahra" userId="039cf420-53de-473d-b2df-bb8e2c655e31" providerId="ADAL" clId="{92A45940-CE4B-4866-9EFF-7C6286550875}" dt="2023-06-25T12:35:35.282" v="1328" actId="113"/>
          <ac:spMkLst>
            <pc:docMk/>
            <pc:sldMk cId="2281882" sldId="580"/>
            <ac:spMk id="8" creationId="{9C80ABC8-5AC0-4C40-925D-BF30E5BC3906}"/>
          </ac:spMkLst>
        </pc:spChg>
        <pc:picChg chg="del mod">
          <ac:chgData name="Fatima Azzahra" userId="039cf420-53de-473d-b2df-bb8e2c655e31" providerId="ADAL" clId="{92A45940-CE4B-4866-9EFF-7C6286550875}" dt="2023-06-25T12:34:10.048" v="1260" actId="478"/>
          <ac:picMkLst>
            <pc:docMk/>
            <pc:sldMk cId="2281882" sldId="580"/>
            <ac:picMk id="2" creationId="{00000000-0000-0000-0000-000000000000}"/>
          </ac:picMkLst>
        </pc:picChg>
        <pc:picChg chg="del mod">
          <ac:chgData name="Fatima Azzahra" userId="039cf420-53de-473d-b2df-bb8e2c655e31" providerId="ADAL" clId="{92A45940-CE4B-4866-9EFF-7C6286550875}" dt="2023-06-25T12:34:58.734" v="1264" actId="478"/>
          <ac:picMkLst>
            <pc:docMk/>
            <pc:sldMk cId="2281882" sldId="580"/>
            <ac:picMk id="3" creationId="{00000000-0000-0000-0000-000000000000}"/>
          </ac:picMkLst>
        </pc:picChg>
        <pc:picChg chg="add mod">
          <ac:chgData name="Fatima Azzahra" userId="039cf420-53de-473d-b2df-bb8e2c655e31" providerId="ADAL" clId="{92A45940-CE4B-4866-9EFF-7C6286550875}" dt="2023-06-25T12:34:15.852" v="1262" actId="1076"/>
          <ac:picMkLst>
            <pc:docMk/>
            <pc:sldMk cId="2281882" sldId="580"/>
            <ac:picMk id="5" creationId="{F4F3A3AD-3521-BD44-2B7B-BC8FE8B71AEA}"/>
          </ac:picMkLst>
        </pc:picChg>
        <pc:picChg chg="add mod">
          <ac:chgData name="Fatima Azzahra" userId="039cf420-53de-473d-b2df-bb8e2c655e31" providerId="ADAL" clId="{92A45940-CE4B-4866-9EFF-7C6286550875}" dt="2023-06-25T12:35:05.143" v="1266" actId="14100"/>
          <ac:picMkLst>
            <pc:docMk/>
            <pc:sldMk cId="2281882" sldId="580"/>
            <ac:picMk id="7" creationId="{47119096-70B9-4185-DB0F-ECC5ED1F7AB7}"/>
          </ac:picMkLst>
        </pc:picChg>
      </pc:sldChg>
      <pc:sldChg chg="addSp delSp modSp add del mod">
        <pc:chgData name="Fatima Azzahra" userId="039cf420-53de-473d-b2df-bb8e2c655e31" providerId="ADAL" clId="{92A45940-CE4B-4866-9EFF-7C6286550875}" dt="2023-06-21T15:10:08.441" v="555" actId="47"/>
        <pc:sldMkLst>
          <pc:docMk/>
          <pc:sldMk cId="4121655748" sldId="580"/>
        </pc:sldMkLst>
        <pc:spChg chg="mod">
          <ac:chgData name="Fatima Azzahra" userId="039cf420-53de-473d-b2df-bb8e2c655e31" providerId="ADAL" clId="{92A45940-CE4B-4866-9EFF-7C6286550875}" dt="2023-06-20T13:04:50.011" v="430" actId="1076"/>
          <ac:spMkLst>
            <pc:docMk/>
            <pc:sldMk cId="4121655748" sldId="580"/>
            <ac:spMk id="3" creationId="{B96E5F09-594A-4523-B075-7D37EABAC03E}"/>
          </ac:spMkLst>
        </pc:spChg>
        <pc:spChg chg="add del mod">
          <ac:chgData name="Fatima Azzahra" userId="039cf420-53de-473d-b2df-bb8e2c655e31" providerId="ADAL" clId="{92A45940-CE4B-4866-9EFF-7C6286550875}" dt="2023-06-20T13:04:52.166" v="431" actId="478"/>
          <ac:spMkLst>
            <pc:docMk/>
            <pc:sldMk cId="4121655748" sldId="580"/>
            <ac:spMk id="5" creationId="{0BD38BCE-A301-16A8-0BB0-65CC8B957594}"/>
          </ac:spMkLst>
        </pc:spChg>
        <pc:picChg chg="del">
          <ac:chgData name="Fatima Azzahra" userId="039cf420-53de-473d-b2df-bb8e2c655e31" providerId="ADAL" clId="{92A45940-CE4B-4866-9EFF-7C6286550875}" dt="2023-06-20T13:02:33.336" v="424" actId="478"/>
          <ac:picMkLst>
            <pc:docMk/>
            <pc:sldMk cId="4121655748" sldId="580"/>
            <ac:picMk id="4" creationId="{14590E58-843F-4BB9-89DC-584516EB4EB4}"/>
          </ac:picMkLst>
        </pc:picChg>
        <pc:picChg chg="add del">
          <ac:chgData name="Fatima Azzahra" userId="039cf420-53de-473d-b2df-bb8e2c655e31" providerId="ADAL" clId="{92A45940-CE4B-4866-9EFF-7C6286550875}" dt="2023-06-20T13:03:00.697" v="427" actId="478"/>
          <ac:picMkLst>
            <pc:docMk/>
            <pc:sldMk cId="4121655748" sldId="580"/>
            <ac:picMk id="7" creationId="{8D2F6EE4-8497-0722-CEDF-192B649E3537}"/>
          </ac:picMkLst>
        </pc:picChg>
        <pc:picChg chg="add">
          <ac:chgData name="Fatima Azzahra" userId="039cf420-53de-473d-b2df-bb8e2c655e31" providerId="ADAL" clId="{92A45940-CE4B-4866-9EFF-7C6286550875}" dt="2023-06-20T13:04:41.372" v="428" actId="22"/>
          <ac:picMkLst>
            <pc:docMk/>
            <pc:sldMk cId="4121655748" sldId="580"/>
            <ac:picMk id="9" creationId="{20C38EA7-1CE8-D871-39FB-980D2DB78549}"/>
          </ac:picMkLst>
        </pc:picChg>
      </pc:sldChg>
      <pc:sldChg chg="add del">
        <pc:chgData name="Fatima Azzahra" userId="039cf420-53de-473d-b2df-bb8e2c655e31" providerId="ADAL" clId="{92A45940-CE4B-4866-9EFF-7C6286550875}" dt="2023-06-25T12:36:05.438" v="1329" actId="47"/>
        <pc:sldMkLst>
          <pc:docMk/>
          <pc:sldMk cId="164105093" sldId="581"/>
        </pc:sldMkLst>
      </pc:sldChg>
      <pc:sldChg chg="add del">
        <pc:chgData name="Fatima Azzahra" userId="039cf420-53de-473d-b2df-bb8e2c655e31" providerId="ADAL" clId="{92A45940-CE4B-4866-9EFF-7C6286550875}" dt="2023-06-25T11:55:29.602" v="1096" actId="47"/>
        <pc:sldMkLst>
          <pc:docMk/>
          <pc:sldMk cId="1696183236" sldId="582"/>
        </pc:sldMkLst>
      </pc:sldChg>
      <pc:sldChg chg="add del">
        <pc:chgData name="Fatima Azzahra" userId="039cf420-53de-473d-b2df-bb8e2c655e31" providerId="ADAL" clId="{92A45940-CE4B-4866-9EFF-7C6286550875}" dt="2023-06-27T09:51:16.762" v="1405"/>
        <pc:sldMkLst>
          <pc:docMk/>
          <pc:sldMk cId="2074910132" sldId="660"/>
        </pc:sldMkLst>
      </pc:sldChg>
      <pc:sldChg chg="del">
        <pc:chgData name="Fatima Azzahra" userId="039cf420-53de-473d-b2df-bb8e2c655e31" providerId="ADAL" clId="{92A45940-CE4B-4866-9EFF-7C6286550875}" dt="2023-06-25T11:18:32.122" v="562" actId="47"/>
        <pc:sldMkLst>
          <pc:docMk/>
          <pc:sldMk cId="3442093264" sldId="773"/>
        </pc:sldMkLst>
      </pc:sldChg>
      <pc:sldChg chg="del">
        <pc:chgData name="Fatima Azzahra" userId="039cf420-53de-473d-b2df-bb8e2c655e31" providerId="ADAL" clId="{92A45940-CE4B-4866-9EFF-7C6286550875}" dt="2023-06-25T11:18:32.122" v="562" actId="47"/>
        <pc:sldMkLst>
          <pc:docMk/>
          <pc:sldMk cId="1814403087" sldId="775"/>
        </pc:sldMkLst>
      </pc:sldChg>
      <pc:sldChg chg="del">
        <pc:chgData name="Fatima Azzahra" userId="039cf420-53de-473d-b2df-bb8e2c655e31" providerId="ADAL" clId="{92A45940-CE4B-4866-9EFF-7C6286550875}" dt="2023-06-25T11:18:32.122" v="562" actId="47"/>
        <pc:sldMkLst>
          <pc:docMk/>
          <pc:sldMk cId="4263347323" sldId="776"/>
        </pc:sldMkLst>
      </pc:sldChg>
      <pc:sldChg chg="del">
        <pc:chgData name="Fatima Azzahra" userId="039cf420-53de-473d-b2df-bb8e2c655e31" providerId="ADAL" clId="{92A45940-CE4B-4866-9EFF-7C6286550875}" dt="2023-06-25T11:18:32.122" v="562" actId="47"/>
        <pc:sldMkLst>
          <pc:docMk/>
          <pc:sldMk cId="421735723" sldId="777"/>
        </pc:sldMkLst>
      </pc:sldChg>
      <pc:sldChg chg="add del modNotesTx">
        <pc:chgData name="Fatima Azzahra" userId="039cf420-53de-473d-b2df-bb8e2c655e31" providerId="ADAL" clId="{92A45940-CE4B-4866-9EFF-7C6286550875}" dt="2023-06-27T09:51:16.762" v="1405"/>
        <pc:sldMkLst>
          <pc:docMk/>
          <pc:sldMk cId="2412275968" sldId="778"/>
        </pc:sldMkLst>
      </pc:sldChg>
      <pc:sldChg chg="add del">
        <pc:chgData name="Fatima Azzahra" userId="039cf420-53de-473d-b2df-bb8e2c655e31" providerId="ADAL" clId="{92A45940-CE4B-4866-9EFF-7C6286550875}" dt="2023-06-27T12:41:43.306" v="2167" actId="47"/>
        <pc:sldMkLst>
          <pc:docMk/>
          <pc:sldMk cId="426005880" sldId="779"/>
        </pc:sldMkLst>
      </pc:sldChg>
      <pc:sldChg chg="addSp modSp add del mod ord">
        <pc:chgData name="Fatima Azzahra" userId="039cf420-53de-473d-b2df-bb8e2c655e31" providerId="ADAL" clId="{92A45940-CE4B-4866-9EFF-7C6286550875}" dt="2023-06-27T13:37:30.281" v="3628" actId="1076"/>
        <pc:sldMkLst>
          <pc:docMk/>
          <pc:sldMk cId="2062430486" sldId="780"/>
        </pc:sldMkLst>
        <pc:spChg chg="add mod">
          <ac:chgData name="Fatima Azzahra" userId="039cf420-53de-473d-b2df-bb8e2c655e31" providerId="ADAL" clId="{92A45940-CE4B-4866-9EFF-7C6286550875}" dt="2023-06-27T12:49:13.504" v="2191" actId="1076"/>
          <ac:spMkLst>
            <pc:docMk/>
            <pc:sldMk cId="2062430486" sldId="780"/>
            <ac:spMk id="2" creationId="{F1FEAC0A-F32A-A64E-61C7-3C53AE8D70CD}"/>
          </ac:spMkLst>
        </pc:spChg>
        <pc:spChg chg="add mod">
          <ac:chgData name="Fatima Azzahra" userId="039cf420-53de-473d-b2df-bb8e2c655e31" providerId="ADAL" clId="{92A45940-CE4B-4866-9EFF-7C6286550875}" dt="2023-06-27T13:37:30.281" v="3628" actId="1076"/>
          <ac:spMkLst>
            <pc:docMk/>
            <pc:sldMk cId="2062430486" sldId="780"/>
            <ac:spMk id="3" creationId="{02C94E57-3CBF-4338-8238-37AA2D7AE002}"/>
          </ac:spMkLst>
        </pc:spChg>
        <pc:picChg chg="mod">
          <ac:chgData name="Fatima Azzahra" userId="039cf420-53de-473d-b2df-bb8e2c655e31" providerId="ADAL" clId="{92A45940-CE4B-4866-9EFF-7C6286550875}" dt="2023-06-27T13:37:11.465" v="3624" actId="732"/>
          <ac:picMkLst>
            <pc:docMk/>
            <pc:sldMk cId="2062430486" sldId="780"/>
            <ac:picMk id="1027" creationId="{BAF3C5A8-52F9-DFB4-F837-B86102C13590}"/>
          </ac:picMkLst>
        </pc:picChg>
      </pc:sldChg>
      <pc:sldChg chg="addSp delSp modSp add del mod ord">
        <pc:chgData name="Fatima Azzahra" userId="039cf420-53de-473d-b2df-bb8e2c655e31" providerId="ADAL" clId="{92A45940-CE4B-4866-9EFF-7C6286550875}" dt="2023-06-27T13:36:55.097" v="3622" actId="113"/>
        <pc:sldMkLst>
          <pc:docMk/>
          <pc:sldMk cId="67301774" sldId="781"/>
        </pc:sldMkLst>
        <pc:spChg chg="add del mod">
          <ac:chgData name="Fatima Azzahra" userId="039cf420-53de-473d-b2df-bb8e2c655e31" providerId="ADAL" clId="{92A45940-CE4B-4866-9EFF-7C6286550875}" dt="2023-06-27T13:35:41.104" v="3594" actId="478"/>
          <ac:spMkLst>
            <pc:docMk/>
            <pc:sldMk cId="67301774" sldId="781"/>
            <ac:spMk id="2" creationId="{E39EF099-CBC9-EB3A-2BE0-A944294565A5}"/>
          </ac:spMkLst>
        </pc:spChg>
        <pc:spChg chg="add mod">
          <ac:chgData name="Fatima Azzahra" userId="039cf420-53de-473d-b2df-bb8e2c655e31" providerId="ADAL" clId="{92A45940-CE4B-4866-9EFF-7C6286550875}" dt="2023-06-27T13:36:55.097" v="3622" actId="113"/>
          <ac:spMkLst>
            <pc:docMk/>
            <pc:sldMk cId="67301774" sldId="781"/>
            <ac:spMk id="3" creationId="{377F8D5C-E131-F905-554C-818647B6D339}"/>
          </ac:spMkLst>
        </pc:spChg>
        <pc:picChg chg="mod">
          <ac:chgData name="Fatima Azzahra" userId="039cf420-53de-473d-b2df-bb8e2c655e31" providerId="ADAL" clId="{92A45940-CE4B-4866-9EFF-7C6286550875}" dt="2023-06-27T12:39:10.364" v="2146" actId="1076"/>
          <ac:picMkLst>
            <pc:docMk/>
            <pc:sldMk cId="67301774" sldId="781"/>
            <ac:picMk id="2050" creationId="{F34BA9C4-93A2-D95D-8C0D-7DBEBB7FF87B}"/>
          </ac:picMkLst>
        </pc:picChg>
      </pc:sldChg>
      <pc:sldChg chg="addSp delSp modSp del mod delAnim">
        <pc:chgData name="Fatima Azzahra" userId="039cf420-53de-473d-b2df-bb8e2c655e31" providerId="ADAL" clId="{92A45940-CE4B-4866-9EFF-7C6286550875}" dt="2023-06-21T15:10:08.441" v="555" actId="47"/>
        <pc:sldMkLst>
          <pc:docMk/>
          <pc:sldMk cId="2002491192" sldId="820"/>
        </pc:sldMkLst>
        <pc:spChg chg="mod">
          <ac:chgData name="Fatima Azzahra" userId="039cf420-53de-473d-b2df-bb8e2c655e31" providerId="ADAL" clId="{92A45940-CE4B-4866-9EFF-7C6286550875}" dt="2023-06-20T11:10:45.930" v="358" actId="13926"/>
          <ac:spMkLst>
            <pc:docMk/>
            <pc:sldMk cId="2002491192" sldId="820"/>
            <ac:spMk id="2" creationId="{29A84722-AE1B-4A56-AEDE-1E003FCA54C1}"/>
          </ac:spMkLst>
        </pc:spChg>
        <pc:spChg chg="mod">
          <ac:chgData name="Fatima Azzahra" userId="039cf420-53de-473d-b2df-bb8e2c655e31" providerId="ADAL" clId="{92A45940-CE4B-4866-9EFF-7C6286550875}" dt="2023-06-20T10:40:12.366" v="351" actId="207"/>
          <ac:spMkLst>
            <pc:docMk/>
            <pc:sldMk cId="2002491192" sldId="820"/>
            <ac:spMk id="3" creationId="{00000000-0000-0000-0000-000000000000}"/>
          </ac:spMkLst>
        </pc:spChg>
        <pc:picChg chg="add mod">
          <ac:chgData name="Fatima Azzahra" userId="039cf420-53de-473d-b2df-bb8e2c655e31" providerId="ADAL" clId="{92A45940-CE4B-4866-9EFF-7C6286550875}" dt="2023-06-20T10:39:52.190" v="341" actId="1076"/>
          <ac:picMkLst>
            <pc:docMk/>
            <pc:sldMk cId="2002491192" sldId="820"/>
            <ac:picMk id="4" creationId="{DA2BCBC7-2C79-F95F-F53B-D780D43A3F23}"/>
          </ac:picMkLst>
        </pc:picChg>
        <pc:picChg chg="del">
          <ac:chgData name="Fatima Azzahra" userId="039cf420-53de-473d-b2df-bb8e2c655e31" providerId="ADAL" clId="{92A45940-CE4B-4866-9EFF-7C6286550875}" dt="2023-06-20T10:39:44.983" v="338" actId="478"/>
          <ac:picMkLst>
            <pc:docMk/>
            <pc:sldMk cId="2002491192" sldId="820"/>
            <ac:picMk id="5" creationId="{7A401767-30C6-2886-DADA-F22C59E4F141}"/>
          </ac:picMkLst>
        </pc:picChg>
        <pc:picChg chg="del">
          <ac:chgData name="Fatima Azzahra" userId="039cf420-53de-473d-b2df-bb8e2c655e31" providerId="ADAL" clId="{92A45940-CE4B-4866-9EFF-7C6286550875}" dt="2023-06-20T10:39:46.605" v="339" actId="478"/>
          <ac:picMkLst>
            <pc:docMk/>
            <pc:sldMk cId="2002491192" sldId="820"/>
            <ac:picMk id="6" creationId="{6E684C55-9465-471A-AC22-B4AA34A91180}"/>
          </ac:picMkLst>
        </pc:picChg>
      </pc:sldChg>
      <pc:sldChg chg="add del">
        <pc:chgData name="Fatima Azzahra" userId="039cf420-53de-473d-b2df-bb8e2c655e31" providerId="ADAL" clId="{92A45940-CE4B-4866-9EFF-7C6286550875}" dt="2023-06-27T03:19:39.828" v="1401" actId="47"/>
        <pc:sldMkLst>
          <pc:docMk/>
          <pc:sldMk cId="664303512" sldId="829"/>
        </pc:sldMkLst>
      </pc:sldChg>
      <pc:sldChg chg="add del">
        <pc:chgData name="Fatima Azzahra" userId="039cf420-53de-473d-b2df-bb8e2c655e31" providerId="ADAL" clId="{92A45940-CE4B-4866-9EFF-7C6286550875}" dt="2023-06-27T03:19:39.828" v="1401" actId="47"/>
        <pc:sldMkLst>
          <pc:docMk/>
          <pc:sldMk cId="1584496072" sldId="830"/>
        </pc:sldMkLst>
      </pc:sldChg>
      <pc:sldChg chg="add del">
        <pc:chgData name="Fatima Azzahra" userId="039cf420-53de-473d-b2df-bb8e2c655e31" providerId="ADAL" clId="{92A45940-CE4B-4866-9EFF-7C6286550875}" dt="2023-06-27T03:19:39.828" v="1401" actId="47"/>
        <pc:sldMkLst>
          <pc:docMk/>
          <pc:sldMk cId="66491205" sldId="832"/>
        </pc:sldMkLst>
      </pc:sldChg>
      <pc:sldChg chg="add del ord">
        <pc:chgData name="Fatima Azzahra" userId="039cf420-53de-473d-b2df-bb8e2c655e31" providerId="ADAL" clId="{92A45940-CE4B-4866-9EFF-7C6286550875}" dt="2023-06-27T11:08:31.931" v="1588" actId="47"/>
        <pc:sldMkLst>
          <pc:docMk/>
          <pc:sldMk cId="3726953741" sldId="839"/>
        </pc:sldMkLst>
      </pc:sldChg>
      <pc:sldChg chg="add del ord">
        <pc:chgData name="Fatima Azzahra" userId="039cf420-53de-473d-b2df-bb8e2c655e31" providerId="ADAL" clId="{92A45940-CE4B-4866-9EFF-7C6286550875}" dt="2023-06-27T09:51:16.762" v="1405"/>
        <pc:sldMkLst>
          <pc:docMk/>
          <pc:sldMk cId="4227434240" sldId="842"/>
        </pc:sldMkLst>
      </pc:sldChg>
      <pc:sldChg chg="del ord">
        <pc:chgData name="Fatima Azzahra" userId="039cf420-53de-473d-b2df-bb8e2c655e31" providerId="ADAL" clId="{92A45940-CE4B-4866-9EFF-7C6286550875}" dt="2023-06-27T09:51:13.960" v="1404" actId="47"/>
        <pc:sldMkLst>
          <pc:docMk/>
          <pc:sldMk cId="4276569313" sldId="843"/>
        </pc:sldMkLst>
      </pc:sldChg>
      <pc:sldChg chg="del">
        <pc:chgData name="Fatima Azzahra" userId="039cf420-53de-473d-b2df-bb8e2c655e31" providerId="ADAL" clId="{92A45940-CE4B-4866-9EFF-7C6286550875}" dt="2023-06-20T13:13:16.737" v="437" actId="47"/>
        <pc:sldMkLst>
          <pc:docMk/>
          <pc:sldMk cId="2753698315" sldId="1018"/>
        </pc:sldMkLst>
      </pc:sldChg>
      <pc:sldChg chg="del">
        <pc:chgData name="Fatima Azzahra" userId="039cf420-53de-473d-b2df-bb8e2c655e31" providerId="ADAL" clId="{92A45940-CE4B-4866-9EFF-7C6286550875}" dt="2023-06-20T13:13:31.034" v="439" actId="47"/>
        <pc:sldMkLst>
          <pc:docMk/>
          <pc:sldMk cId="68187770" sldId="1019"/>
        </pc:sldMkLst>
      </pc:sldChg>
      <pc:sldChg chg="del">
        <pc:chgData name="Fatima Azzahra" userId="039cf420-53de-473d-b2df-bb8e2c655e31" providerId="ADAL" clId="{92A45940-CE4B-4866-9EFF-7C6286550875}" dt="2023-06-20T13:13:31.034" v="439" actId="47"/>
        <pc:sldMkLst>
          <pc:docMk/>
          <pc:sldMk cId="1455119729" sldId="1020"/>
        </pc:sldMkLst>
      </pc:sldChg>
      <pc:sldChg chg="add del ord">
        <pc:chgData name="Fatima Azzahra" userId="039cf420-53de-473d-b2df-bb8e2c655e31" providerId="ADAL" clId="{92A45940-CE4B-4866-9EFF-7C6286550875}" dt="2023-06-27T09:51:16.762" v="1405"/>
        <pc:sldMkLst>
          <pc:docMk/>
          <pc:sldMk cId="4072512939" sldId="1021"/>
        </pc:sldMkLst>
      </pc:sldChg>
      <pc:sldChg chg="modSp add del mod ord">
        <pc:chgData name="Fatima Azzahra" userId="039cf420-53de-473d-b2df-bb8e2c655e31" providerId="ADAL" clId="{92A45940-CE4B-4866-9EFF-7C6286550875}" dt="2023-06-27T13:23:03.121" v="3231" actId="20577"/>
        <pc:sldMkLst>
          <pc:docMk/>
          <pc:sldMk cId="1117929742" sldId="1053"/>
        </pc:sldMkLst>
        <pc:spChg chg="mod">
          <ac:chgData name="Fatima Azzahra" userId="039cf420-53de-473d-b2df-bb8e2c655e31" providerId="ADAL" clId="{92A45940-CE4B-4866-9EFF-7C6286550875}" dt="2023-06-27T13:23:03.121" v="3231" actId="20577"/>
          <ac:spMkLst>
            <pc:docMk/>
            <pc:sldMk cId="1117929742" sldId="1053"/>
            <ac:spMk id="3" creationId="{00000000-0000-0000-0000-000000000000}"/>
          </ac:spMkLst>
        </pc:spChg>
      </pc:sldChg>
      <pc:sldChg chg="add del">
        <pc:chgData name="Fatima Azzahra" userId="039cf420-53de-473d-b2df-bb8e2c655e31" providerId="ADAL" clId="{92A45940-CE4B-4866-9EFF-7C6286550875}" dt="2023-06-27T09:51:16.762" v="1405"/>
        <pc:sldMkLst>
          <pc:docMk/>
          <pc:sldMk cId="1218742315" sldId="1067"/>
        </pc:sldMkLst>
      </pc:sldChg>
      <pc:sldChg chg="modSp add del mod ord">
        <pc:chgData name="Fatima Azzahra" userId="039cf420-53de-473d-b2df-bb8e2c655e31" providerId="ADAL" clId="{92A45940-CE4B-4866-9EFF-7C6286550875}" dt="2023-06-27T11:21:55.891" v="1662"/>
        <pc:sldMkLst>
          <pc:docMk/>
          <pc:sldMk cId="1571976325" sldId="1153"/>
        </pc:sldMkLst>
        <pc:spChg chg="mod">
          <ac:chgData name="Fatima Azzahra" userId="039cf420-53de-473d-b2df-bb8e2c655e31" providerId="ADAL" clId="{92A45940-CE4B-4866-9EFF-7C6286550875}" dt="2023-06-27T11:21:47.882" v="1660" actId="20577"/>
          <ac:spMkLst>
            <pc:docMk/>
            <pc:sldMk cId="1571976325" sldId="1153"/>
            <ac:spMk id="6" creationId="{13497AF6-A4B8-43DA-ACF6-0B048E35791D}"/>
          </ac:spMkLst>
        </pc:spChg>
      </pc:sldChg>
      <pc:sldChg chg="add del">
        <pc:chgData name="Fatima Azzahra" userId="039cf420-53de-473d-b2df-bb8e2c655e31" providerId="ADAL" clId="{92A45940-CE4B-4866-9EFF-7C6286550875}" dt="2023-06-27T09:51:16.762" v="1405"/>
        <pc:sldMkLst>
          <pc:docMk/>
          <pc:sldMk cId="391838734" sldId="1155"/>
        </pc:sldMkLst>
      </pc:sldChg>
      <pc:sldChg chg="add del">
        <pc:chgData name="Fatima Azzahra" userId="039cf420-53de-473d-b2df-bb8e2c655e31" providerId="ADAL" clId="{92A45940-CE4B-4866-9EFF-7C6286550875}" dt="2023-06-27T09:51:16.762" v="1405"/>
        <pc:sldMkLst>
          <pc:docMk/>
          <pc:sldMk cId="3152588814" sldId="1191"/>
        </pc:sldMkLst>
      </pc:sldChg>
      <pc:sldChg chg="add del">
        <pc:chgData name="Fatima Azzahra" userId="039cf420-53de-473d-b2df-bb8e2c655e31" providerId="ADAL" clId="{92A45940-CE4B-4866-9EFF-7C6286550875}" dt="2023-06-27T09:51:16.762" v="1405"/>
        <pc:sldMkLst>
          <pc:docMk/>
          <pc:sldMk cId="2739205087" sldId="1202"/>
        </pc:sldMkLst>
      </pc:sldChg>
      <pc:sldChg chg="add del ord">
        <pc:chgData name="Fatima Azzahra" userId="039cf420-53de-473d-b2df-bb8e2c655e31" providerId="ADAL" clId="{92A45940-CE4B-4866-9EFF-7C6286550875}" dt="2023-06-27T09:51:16.762" v="1405"/>
        <pc:sldMkLst>
          <pc:docMk/>
          <pc:sldMk cId="1612380250" sldId="1211"/>
        </pc:sldMkLst>
      </pc:sldChg>
      <pc:sldChg chg="add del">
        <pc:chgData name="Fatima Azzahra" userId="039cf420-53de-473d-b2df-bb8e2c655e31" providerId="ADAL" clId="{92A45940-CE4B-4866-9EFF-7C6286550875}" dt="2023-06-21T15:10:08.441" v="555" actId="47"/>
        <pc:sldMkLst>
          <pc:docMk/>
          <pc:sldMk cId="4283264327" sldId="1212"/>
        </pc:sldMkLst>
      </pc:sldChg>
      <pc:sldChg chg="modSp add del mod">
        <pc:chgData name="Fatima Azzahra" userId="039cf420-53de-473d-b2df-bb8e2c655e31" providerId="ADAL" clId="{92A45940-CE4B-4866-9EFF-7C6286550875}" dt="2023-06-21T15:10:08.441" v="555" actId="47"/>
        <pc:sldMkLst>
          <pc:docMk/>
          <pc:sldMk cId="515689135" sldId="1213"/>
        </pc:sldMkLst>
        <pc:spChg chg="mod">
          <ac:chgData name="Fatima Azzahra" userId="039cf420-53de-473d-b2df-bb8e2c655e31" providerId="ADAL" clId="{92A45940-CE4B-4866-9EFF-7C6286550875}" dt="2023-06-20T12:53:48.833" v="409" actId="13926"/>
          <ac:spMkLst>
            <pc:docMk/>
            <pc:sldMk cId="515689135" sldId="1213"/>
            <ac:spMk id="2" creationId="{421B12F6-0396-05B5-770B-333010941973}"/>
          </ac:spMkLst>
        </pc:spChg>
      </pc:sldChg>
      <pc:sldChg chg="add del">
        <pc:chgData name="Fatima Azzahra" userId="039cf420-53de-473d-b2df-bb8e2c655e31" providerId="ADAL" clId="{92A45940-CE4B-4866-9EFF-7C6286550875}" dt="2023-06-27T12:56:47.473" v="2201" actId="47"/>
        <pc:sldMkLst>
          <pc:docMk/>
          <pc:sldMk cId="118621037" sldId="1217"/>
        </pc:sldMkLst>
      </pc:sldChg>
      <pc:sldChg chg="add del">
        <pc:chgData name="Fatima Azzahra" userId="039cf420-53de-473d-b2df-bb8e2c655e31" providerId="ADAL" clId="{92A45940-CE4B-4866-9EFF-7C6286550875}" dt="2023-06-27T03:19:39.828" v="1401" actId="47"/>
        <pc:sldMkLst>
          <pc:docMk/>
          <pc:sldMk cId="756273464" sldId="1218"/>
        </pc:sldMkLst>
      </pc:sldChg>
      <pc:sldChg chg="add del">
        <pc:chgData name="Fatima Azzahra" userId="039cf420-53de-473d-b2df-bb8e2c655e31" providerId="ADAL" clId="{92A45940-CE4B-4866-9EFF-7C6286550875}" dt="2023-06-27T09:51:16.762" v="1405"/>
        <pc:sldMkLst>
          <pc:docMk/>
          <pc:sldMk cId="2914888727" sldId="1222"/>
        </pc:sldMkLst>
      </pc:sldChg>
      <pc:sldChg chg="add del ord">
        <pc:chgData name="Fatima Azzahra" userId="039cf420-53de-473d-b2df-bb8e2c655e31" providerId="ADAL" clId="{92A45940-CE4B-4866-9EFF-7C6286550875}" dt="2023-06-27T09:51:16.762" v="1405"/>
        <pc:sldMkLst>
          <pc:docMk/>
          <pc:sldMk cId="1035798163" sldId="1223"/>
        </pc:sldMkLst>
      </pc:sldChg>
      <pc:sldChg chg="add del ord">
        <pc:chgData name="Fatima Azzahra" userId="039cf420-53de-473d-b2df-bb8e2c655e31" providerId="ADAL" clId="{92A45940-CE4B-4866-9EFF-7C6286550875}" dt="2023-06-27T09:51:16.762" v="1405"/>
        <pc:sldMkLst>
          <pc:docMk/>
          <pc:sldMk cId="3225099581" sldId="1224"/>
        </pc:sldMkLst>
      </pc:sldChg>
      <pc:sldChg chg="add del">
        <pc:chgData name="Fatima Azzahra" userId="039cf420-53de-473d-b2df-bb8e2c655e31" providerId="ADAL" clId="{92A45940-CE4B-4866-9EFF-7C6286550875}" dt="2023-06-27T09:51:16.762" v="1405"/>
        <pc:sldMkLst>
          <pc:docMk/>
          <pc:sldMk cId="1261973145" sldId="1225"/>
        </pc:sldMkLst>
      </pc:sldChg>
      <pc:sldChg chg="add del">
        <pc:chgData name="Fatima Azzahra" userId="039cf420-53de-473d-b2df-bb8e2c655e31" providerId="ADAL" clId="{92A45940-CE4B-4866-9EFF-7C6286550875}" dt="2023-06-27T03:19:39.828" v="1401" actId="47"/>
        <pc:sldMkLst>
          <pc:docMk/>
          <pc:sldMk cId="1659414851" sldId="1226"/>
        </pc:sldMkLst>
      </pc:sldChg>
      <pc:sldChg chg="add del">
        <pc:chgData name="Fatima Azzahra" userId="039cf420-53de-473d-b2df-bb8e2c655e31" providerId="ADAL" clId="{92A45940-CE4B-4866-9EFF-7C6286550875}" dt="2023-06-27T03:19:39.828" v="1401" actId="47"/>
        <pc:sldMkLst>
          <pc:docMk/>
          <pc:sldMk cId="3930529342" sldId="1229"/>
        </pc:sldMkLst>
      </pc:sldChg>
      <pc:sldChg chg="del">
        <pc:chgData name="Fatima Azzahra" userId="039cf420-53de-473d-b2df-bb8e2c655e31" providerId="ADAL" clId="{92A45940-CE4B-4866-9EFF-7C6286550875}" dt="2023-06-13T21:25:30.230" v="1" actId="47"/>
        <pc:sldMkLst>
          <pc:docMk/>
          <pc:sldMk cId="1158313796" sldId="1230"/>
        </pc:sldMkLst>
      </pc:sldChg>
      <pc:sldChg chg="del">
        <pc:chgData name="Fatima Azzahra" userId="039cf420-53de-473d-b2df-bb8e2c655e31" providerId="ADAL" clId="{92A45940-CE4B-4866-9EFF-7C6286550875}" dt="2023-06-13T21:25:30.230" v="1" actId="47"/>
        <pc:sldMkLst>
          <pc:docMk/>
          <pc:sldMk cId="943319468" sldId="1231"/>
        </pc:sldMkLst>
      </pc:sldChg>
      <pc:sldChg chg="del">
        <pc:chgData name="Fatima Azzahra" userId="039cf420-53de-473d-b2df-bb8e2c655e31" providerId="ADAL" clId="{92A45940-CE4B-4866-9EFF-7C6286550875}" dt="2023-06-13T21:25:30.230" v="1" actId="47"/>
        <pc:sldMkLst>
          <pc:docMk/>
          <pc:sldMk cId="4093896294" sldId="1234"/>
        </pc:sldMkLst>
      </pc:sldChg>
      <pc:sldChg chg="del">
        <pc:chgData name="Fatima Azzahra" userId="039cf420-53de-473d-b2df-bb8e2c655e31" providerId="ADAL" clId="{92A45940-CE4B-4866-9EFF-7C6286550875}" dt="2023-06-13T21:25:30.230" v="1" actId="47"/>
        <pc:sldMkLst>
          <pc:docMk/>
          <pc:sldMk cId="1761184195" sldId="1235"/>
        </pc:sldMkLst>
      </pc:sldChg>
      <pc:sldChg chg="del">
        <pc:chgData name="Fatima Azzahra" userId="039cf420-53de-473d-b2df-bb8e2c655e31" providerId="ADAL" clId="{92A45940-CE4B-4866-9EFF-7C6286550875}" dt="2023-06-13T21:25:30.230" v="1" actId="47"/>
        <pc:sldMkLst>
          <pc:docMk/>
          <pc:sldMk cId="635885747" sldId="1236"/>
        </pc:sldMkLst>
      </pc:sldChg>
      <pc:sldChg chg="del mod ord">
        <pc:chgData name="Fatima Azzahra" userId="039cf420-53de-473d-b2df-bb8e2c655e31" providerId="ADAL" clId="{92A45940-CE4B-4866-9EFF-7C6286550875}" dt="2023-06-27T03:22:39.755" v="1403" actId="47"/>
        <pc:sldMkLst>
          <pc:docMk/>
          <pc:sldMk cId="2672251305" sldId="1239"/>
        </pc:sldMkLst>
      </pc:sldChg>
      <pc:sldChg chg="modSp add del mod ord">
        <pc:chgData name="Fatima Azzahra" userId="039cf420-53de-473d-b2df-bb8e2c655e31" providerId="ADAL" clId="{92A45940-CE4B-4866-9EFF-7C6286550875}" dt="2023-06-27T09:51:16.762" v="1405"/>
        <pc:sldMkLst>
          <pc:docMk/>
          <pc:sldMk cId="126768126" sldId="1240"/>
        </pc:sldMkLst>
        <pc:spChg chg="mod">
          <ac:chgData name="Fatima Azzahra" userId="039cf420-53de-473d-b2df-bb8e2c655e31" providerId="ADAL" clId="{92A45940-CE4B-4866-9EFF-7C6286550875}" dt="2023-06-25T11:53:51.765" v="1090" actId="20577"/>
          <ac:spMkLst>
            <pc:docMk/>
            <pc:sldMk cId="126768126" sldId="1240"/>
            <ac:spMk id="80" creationId="{FFE75059-EFC0-4263-A5EC-37698717614E}"/>
          </ac:spMkLst>
        </pc:spChg>
      </pc:sldChg>
      <pc:sldChg chg="add del modNotesTx">
        <pc:chgData name="Fatima Azzahra" userId="039cf420-53de-473d-b2df-bb8e2c655e31" providerId="ADAL" clId="{92A45940-CE4B-4866-9EFF-7C6286550875}" dt="2023-06-27T09:51:16.762" v="1405"/>
        <pc:sldMkLst>
          <pc:docMk/>
          <pc:sldMk cId="519475903" sldId="1241"/>
        </pc:sldMkLst>
      </pc:sldChg>
      <pc:sldChg chg="add del">
        <pc:chgData name="Fatima Azzahra" userId="039cf420-53de-473d-b2df-bb8e2c655e31" providerId="ADAL" clId="{92A45940-CE4B-4866-9EFF-7C6286550875}" dt="2023-06-27T09:51:16.762" v="1405"/>
        <pc:sldMkLst>
          <pc:docMk/>
          <pc:sldMk cId="2204078546" sldId="1242"/>
        </pc:sldMkLst>
      </pc:sldChg>
      <pc:sldChg chg="add del">
        <pc:chgData name="Fatima Azzahra" userId="039cf420-53de-473d-b2df-bb8e2c655e31" providerId="ADAL" clId="{92A45940-CE4B-4866-9EFF-7C6286550875}" dt="2023-06-27T09:51:16.762" v="1405"/>
        <pc:sldMkLst>
          <pc:docMk/>
          <pc:sldMk cId="53101139" sldId="1243"/>
        </pc:sldMkLst>
      </pc:sldChg>
      <pc:sldChg chg="del">
        <pc:chgData name="Fatima Azzahra" userId="039cf420-53de-473d-b2df-bb8e2c655e31" providerId="ADAL" clId="{92A45940-CE4B-4866-9EFF-7C6286550875}" dt="2023-06-21T15:10:08.441" v="555" actId="47"/>
        <pc:sldMkLst>
          <pc:docMk/>
          <pc:sldMk cId="2394878479" sldId="1244"/>
        </pc:sldMkLst>
      </pc:sldChg>
      <pc:sldChg chg="del">
        <pc:chgData name="Fatima Azzahra" userId="039cf420-53de-473d-b2df-bb8e2c655e31" providerId="ADAL" clId="{92A45940-CE4B-4866-9EFF-7C6286550875}" dt="2023-06-21T15:10:08.441" v="555" actId="47"/>
        <pc:sldMkLst>
          <pc:docMk/>
          <pc:sldMk cId="4101144575" sldId="1245"/>
        </pc:sldMkLst>
      </pc:sldChg>
      <pc:sldChg chg="del ord">
        <pc:chgData name="Fatima Azzahra" userId="039cf420-53de-473d-b2df-bb8e2c655e31" providerId="ADAL" clId="{92A45940-CE4B-4866-9EFF-7C6286550875}" dt="2023-06-21T15:10:08.441" v="555" actId="47"/>
        <pc:sldMkLst>
          <pc:docMk/>
          <pc:sldMk cId="1825636591" sldId="1246"/>
        </pc:sldMkLst>
      </pc:sldChg>
      <pc:sldChg chg="del">
        <pc:chgData name="Fatima Azzahra" userId="039cf420-53de-473d-b2df-bb8e2c655e31" providerId="ADAL" clId="{92A45940-CE4B-4866-9EFF-7C6286550875}" dt="2023-06-21T15:10:08.441" v="555" actId="47"/>
        <pc:sldMkLst>
          <pc:docMk/>
          <pc:sldMk cId="3742473925" sldId="1247"/>
        </pc:sldMkLst>
      </pc:sldChg>
      <pc:sldChg chg="del">
        <pc:chgData name="Fatima Azzahra" userId="039cf420-53de-473d-b2df-bb8e2c655e31" providerId="ADAL" clId="{92A45940-CE4B-4866-9EFF-7C6286550875}" dt="2023-06-21T15:10:08.441" v="555" actId="47"/>
        <pc:sldMkLst>
          <pc:docMk/>
          <pc:sldMk cId="3822833626" sldId="1248"/>
        </pc:sldMkLst>
      </pc:sldChg>
      <pc:sldChg chg="del">
        <pc:chgData name="Fatima Azzahra" userId="039cf420-53de-473d-b2df-bb8e2c655e31" providerId="ADAL" clId="{92A45940-CE4B-4866-9EFF-7C6286550875}" dt="2023-06-21T15:10:08.441" v="555" actId="47"/>
        <pc:sldMkLst>
          <pc:docMk/>
          <pc:sldMk cId="2899721766" sldId="1249"/>
        </pc:sldMkLst>
      </pc:sldChg>
      <pc:sldChg chg="del">
        <pc:chgData name="Fatima Azzahra" userId="039cf420-53de-473d-b2df-bb8e2c655e31" providerId="ADAL" clId="{92A45940-CE4B-4866-9EFF-7C6286550875}" dt="2023-06-21T15:10:08.441" v="555" actId="47"/>
        <pc:sldMkLst>
          <pc:docMk/>
          <pc:sldMk cId="1037796111" sldId="1250"/>
        </pc:sldMkLst>
      </pc:sldChg>
      <pc:sldChg chg="del">
        <pc:chgData name="Fatima Azzahra" userId="039cf420-53de-473d-b2df-bb8e2c655e31" providerId="ADAL" clId="{92A45940-CE4B-4866-9EFF-7C6286550875}" dt="2023-06-21T15:10:08.441" v="555" actId="47"/>
        <pc:sldMkLst>
          <pc:docMk/>
          <pc:sldMk cId="3647952132" sldId="1251"/>
        </pc:sldMkLst>
      </pc:sldChg>
      <pc:sldChg chg="del">
        <pc:chgData name="Fatima Azzahra" userId="039cf420-53de-473d-b2df-bb8e2c655e31" providerId="ADAL" clId="{92A45940-CE4B-4866-9EFF-7C6286550875}" dt="2023-06-21T15:10:08.441" v="555" actId="47"/>
        <pc:sldMkLst>
          <pc:docMk/>
          <pc:sldMk cId="3982097958" sldId="1252"/>
        </pc:sldMkLst>
      </pc:sldChg>
      <pc:sldChg chg="del">
        <pc:chgData name="Fatima Azzahra" userId="039cf420-53de-473d-b2df-bb8e2c655e31" providerId="ADAL" clId="{92A45940-CE4B-4866-9EFF-7C6286550875}" dt="2023-06-21T15:10:08.441" v="555" actId="47"/>
        <pc:sldMkLst>
          <pc:docMk/>
          <pc:sldMk cId="1544636186" sldId="1253"/>
        </pc:sldMkLst>
      </pc:sldChg>
      <pc:sldChg chg="del">
        <pc:chgData name="Fatima Azzahra" userId="039cf420-53de-473d-b2df-bb8e2c655e31" providerId="ADAL" clId="{92A45940-CE4B-4866-9EFF-7C6286550875}" dt="2023-06-25T11:07:21.530" v="557" actId="47"/>
        <pc:sldMkLst>
          <pc:docMk/>
          <pc:sldMk cId="3435712402" sldId="1254"/>
        </pc:sldMkLst>
      </pc:sldChg>
      <pc:sldChg chg="del">
        <pc:chgData name="Fatima Azzahra" userId="039cf420-53de-473d-b2df-bb8e2c655e31" providerId="ADAL" clId="{92A45940-CE4B-4866-9EFF-7C6286550875}" dt="2023-06-25T11:07:21.530" v="557" actId="47"/>
        <pc:sldMkLst>
          <pc:docMk/>
          <pc:sldMk cId="2968401746" sldId="1255"/>
        </pc:sldMkLst>
      </pc:sldChg>
      <pc:sldChg chg="del">
        <pc:chgData name="Fatima Azzahra" userId="039cf420-53de-473d-b2df-bb8e2c655e31" providerId="ADAL" clId="{92A45940-CE4B-4866-9EFF-7C6286550875}" dt="2023-06-25T11:07:21.530" v="557" actId="47"/>
        <pc:sldMkLst>
          <pc:docMk/>
          <pc:sldMk cId="1120157556" sldId="1256"/>
        </pc:sldMkLst>
      </pc:sldChg>
      <pc:sldChg chg="del">
        <pc:chgData name="Fatima Azzahra" userId="039cf420-53de-473d-b2df-bb8e2c655e31" providerId="ADAL" clId="{92A45940-CE4B-4866-9EFF-7C6286550875}" dt="2023-06-25T11:07:21.530" v="557" actId="47"/>
        <pc:sldMkLst>
          <pc:docMk/>
          <pc:sldMk cId="4058867469" sldId="1257"/>
        </pc:sldMkLst>
      </pc:sldChg>
      <pc:sldChg chg="del">
        <pc:chgData name="Fatima Azzahra" userId="039cf420-53de-473d-b2df-bb8e2c655e31" providerId="ADAL" clId="{92A45940-CE4B-4866-9EFF-7C6286550875}" dt="2023-06-25T11:07:21.530" v="557" actId="47"/>
        <pc:sldMkLst>
          <pc:docMk/>
          <pc:sldMk cId="564154762" sldId="1258"/>
        </pc:sldMkLst>
      </pc:sldChg>
      <pc:sldChg chg="add del ord">
        <pc:chgData name="Fatima Azzahra" userId="039cf420-53de-473d-b2df-bb8e2c655e31" providerId="ADAL" clId="{92A45940-CE4B-4866-9EFF-7C6286550875}" dt="2023-06-27T11:08:31.931" v="1588" actId="47"/>
        <pc:sldMkLst>
          <pc:docMk/>
          <pc:sldMk cId="3577013960" sldId="1259"/>
        </pc:sldMkLst>
      </pc:sldChg>
      <pc:sldChg chg="add del mod ord">
        <pc:chgData name="Fatima Azzahra" userId="039cf420-53de-473d-b2df-bb8e2c655e31" providerId="ADAL" clId="{92A45940-CE4B-4866-9EFF-7C6286550875}" dt="2023-06-27T11:08:31.931" v="1588" actId="47"/>
        <pc:sldMkLst>
          <pc:docMk/>
          <pc:sldMk cId="84333194" sldId="1260"/>
        </pc:sldMkLst>
      </pc:sldChg>
      <pc:sldChg chg="add del ord">
        <pc:chgData name="Fatima Azzahra" userId="039cf420-53de-473d-b2df-bb8e2c655e31" providerId="ADAL" clId="{92A45940-CE4B-4866-9EFF-7C6286550875}" dt="2023-06-27T11:08:31.931" v="1588" actId="47"/>
        <pc:sldMkLst>
          <pc:docMk/>
          <pc:sldMk cId="4053101379" sldId="1261"/>
        </pc:sldMkLst>
      </pc:sldChg>
      <pc:sldChg chg="add del ord">
        <pc:chgData name="Fatima Azzahra" userId="039cf420-53de-473d-b2df-bb8e2c655e31" providerId="ADAL" clId="{92A45940-CE4B-4866-9EFF-7C6286550875}" dt="2023-06-27T11:08:31.931" v="1588" actId="47"/>
        <pc:sldMkLst>
          <pc:docMk/>
          <pc:sldMk cId="3541678260" sldId="1262"/>
        </pc:sldMkLst>
      </pc:sldChg>
      <pc:sldChg chg="modSp add del mod modNotesTx">
        <pc:chgData name="Fatima Azzahra" userId="039cf420-53de-473d-b2df-bb8e2c655e31" providerId="ADAL" clId="{92A45940-CE4B-4866-9EFF-7C6286550875}" dt="2023-06-27T09:51:16.762" v="1405"/>
        <pc:sldMkLst>
          <pc:docMk/>
          <pc:sldMk cId="1585550399" sldId="1265"/>
        </pc:sldMkLst>
        <pc:spChg chg="mod">
          <ac:chgData name="Fatima Azzahra" userId="039cf420-53de-473d-b2df-bb8e2c655e31" providerId="ADAL" clId="{92A45940-CE4B-4866-9EFF-7C6286550875}" dt="2023-06-25T11:19:57.037" v="567" actId="1076"/>
          <ac:spMkLst>
            <pc:docMk/>
            <pc:sldMk cId="1585550399" sldId="1265"/>
            <ac:spMk id="3" creationId="{B8DAF737-F89F-4FB6-8E7F-4B6ED0AC939B}"/>
          </ac:spMkLst>
        </pc:spChg>
      </pc:sldChg>
      <pc:sldChg chg="addSp delSp modSp add del mod">
        <pc:chgData name="Fatima Azzahra" userId="039cf420-53de-473d-b2df-bb8e2c655e31" providerId="ADAL" clId="{92A45940-CE4B-4866-9EFF-7C6286550875}" dt="2023-06-27T09:51:16.762" v="1405"/>
        <pc:sldMkLst>
          <pc:docMk/>
          <pc:sldMk cId="3334875076" sldId="1268"/>
        </pc:sldMkLst>
        <pc:spChg chg="del mod">
          <ac:chgData name="Fatima Azzahra" userId="039cf420-53de-473d-b2df-bb8e2c655e31" providerId="ADAL" clId="{92A45940-CE4B-4866-9EFF-7C6286550875}" dt="2023-06-20T09:25:31.710" v="48" actId="3680"/>
          <ac:spMkLst>
            <pc:docMk/>
            <pc:sldMk cId="3334875076" sldId="1268"/>
            <ac:spMk id="2" creationId="{86DF3B5D-D9F0-2C45-9405-8836D8506258}"/>
          </ac:spMkLst>
        </pc:spChg>
        <pc:spChg chg="mod">
          <ac:chgData name="Fatima Azzahra" userId="039cf420-53de-473d-b2df-bb8e2c655e31" providerId="ADAL" clId="{92A45940-CE4B-4866-9EFF-7C6286550875}" dt="2023-06-20T09:34:50.668" v="224" actId="20577"/>
          <ac:spMkLst>
            <pc:docMk/>
            <pc:sldMk cId="3334875076" sldId="1268"/>
            <ac:spMk id="3" creationId="{1533CCE0-33C3-62E7-5705-B177B64FFFAB}"/>
          </ac:spMkLst>
        </pc:spChg>
        <pc:graphicFrameChg chg="add mod ord modGraphic">
          <ac:chgData name="Fatima Azzahra" userId="039cf420-53de-473d-b2df-bb8e2c655e31" providerId="ADAL" clId="{92A45940-CE4B-4866-9EFF-7C6286550875}" dt="2023-06-25T11:21:06.232" v="575" actId="20577"/>
          <ac:graphicFrameMkLst>
            <pc:docMk/>
            <pc:sldMk cId="3334875076" sldId="1268"/>
            <ac:graphicFrameMk id="4" creationId="{63A7B6F4-A30F-94A5-A2AF-C1DB9064E200}"/>
          </ac:graphicFrameMkLst>
        </pc:graphicFrameChg>
        <pc:graphicFrameChg chg="add del mod">
          <ac:chgData name="Fatima Azzahra" userId="039cf420-53de-473d-b2df-bb8e2c655e31" providerId="ADAL" clId="{92A45940-CE4B-4866-9EFF-7C6286550875}" dt="2023-06-20T09:28:19.781" v="152" actId="478"/>
          <ac:graphicFrameMkLst>
            <pc:docMk/>
            <pc:sldMk cId="3334875076" sldId="1268"/>
            <ac:graphicFrameMk id="7" creationId="{8E0136C0-306F-4080-B2F3-4A63A0EEE6A3}"/>
          </ac:graphicFrameMkLst>
        </pc:graphicFrameChg>
        <pc:graphicFrameChg chg="add mod">
          <ac:chgData name="Fatima Azzahra" userId="039cf420-53de-473d-b2df-bb8e2c655e31" providerId="ADAL" clId="{92A45940-CE4B-4866-9EFF-7C6286550875}" dt="2023-06-20T09:34:32.217" v="210" actId="20577"/>
          <ac:graphicFrameMkLst>
            <pc:docMk/>
            <pc:sldMk cId="3334875076" sldId="1268"/>
            <ac:graphicFrameMk id="10" creationId="{03CFA08D-73BD-9F59-7374-B9D843890FA9}"/>
          </ac:graphicFrameMkLst>
        </pc:graphicFrameChg>
      </pc:sldChg>
      <pc:sldChg chg="add del">
        <pc:chgData name="Fatima Azzahra" userId="039cf420-53de-473d-b2df-bb8e2c655e31" providerId="ADAL" clId="{92A45940-CE4B-4866-9EFF-7C6286550875}" dt="2023-06-20T13:19:41.552" v="467" actId="47"/>
        <pc:sldMkLst>
          <pc:docMk/>
          <pc:sldMk cId="316195722" sldId="1269"/>
        </pc:sldMkLst>
      </pc:sldChg>
      <pc:sldChg chg="modSp del mod">
        <pc:chgData name="Fatima Azzahra" userId="039cf420-53de-473d-b2df-bb8e2c655e31" providerId="ADAL" clId="{92A45940-CE4B-4866-9EFF-7C6286550875}" dt="2023-06-20T15:09:57.278" v="552" actId="47"/>
        <pc:sldMkLst>
          <pc:docMk/>
          <pc:sldMk cId="1431020879" sldId="1271"/>
        </pc:sldMkLst>
        <pc:graphicFrameChg chg="modGraphic">
          <ac:chgData name="Fatima Azzahra" userId="039cf420-53de-473d-b2df-bb8e2c655e31" providerId="ADAL" clId="{92A45940-CE4B-4866-9EFF-7C6286550875}" dt="2023-06-20T09:40:12.804" v="331" actId="14734"/>
          <ac:graphicFrameMkLst>
            <pc:docMk/>
            <pc:sldMk cId="1431020879" sldId="1271"/>
            <ac:graphicFrameMk id="9" creationId="{5CA3E909-B9AA-3BD2-4810-98B9909E1752}"/>
          </ac:graphicFrameMkLst>
        </pc:graphicFrameChg>
      </pc:sldChg>
      <pc:sldChg chg="del">
        <pc:chgData name="Fatima Azzahra" userId="039cf420-53de-473d-b2df-bb8e2c655e31" providerId="ADAL" clId="{92A45940-CE4B-4866-9EFF-7C6286550875}" dt="2023-06-20T15:09:57.278" v="552" actId="47"/>
        <pc:sldMkLst>
          <pc:docMk/>
          <pc:sldMk cId="3921285625" sldId="1272"/>
        </pc:sldMkLst>
      </pc:sldChg>
      <pc:sldChg chg="add del">
        <pc:chgData name="Fatima Azzahra" userId="039cf420-53de-473d-b2df-bb8e2c655e31" providerId="ADAL" clId="{92A45940-CE4B-4866-9EFF-7C6286550875}" dt="2023-06-27T09:51:16.762" v="1405"/>
        <pc:sldMkLst>
          <pc:docMk/>
          <pc:sldMk cId="2393131121" sldId="1273"/>
        </pc:sldMkLst>
      </pc:sldChg>
      <pc:sldChg chg="del">
        <pc:chgData name="Fatima Azzahra" userId="039cf420-53de-473d-b2df-bb8e2c655e31" providerId="ADAL" clId="{92A45940-CE4B-4866-9EFF-7C6286550875}" dt="2023-06-20T15:09:57.278" v="552" actId="47"/>
        <pc:sldMkLst>
          <pc:docMk/>
          <pc:sldMk cId="882822884" sldId="1274"/>
        </pc:sldMkLst>
      </pc:sldChg>
      <pc:sldChg chg="add del ord">
        <pc:chgData name="Fatima Azzahra" userId="039cf420-53de-473d-b2df-bb8e2c655e31" providerId="ADAL" clId="{92A45940-CE4B-4866-9EFF-7C6286550875}" dt="2023-06-27T09:51:16.762" v="1405"/>
        <pc:sldMkLst>
          <pc:docMk/>
          <pc:sldMk cId="4073598324" sldId="1275"/>
        </pc:sldMkLst>
      </pc:sldChg>
      <pc:sldChg chg="del ord">
        <pc:chgData name="Fatima Azzahra" userId="039cf420-53de-473d-b2df-bb8e2c655e31" providerId="ADAL" clId="{92A45940-CE4B-4866-9EFF-7C6286550875}" dt="2023-06-27T09:51:13.960" v="1404" actId="47"/>
        <pc:sldMkLst>
          <pc:docMk/>
          <pc:sldMk cId="4096079383" sldId="1276"/>
        </pc:sldMkLst>
      </pc:sldChg>
      <pc:sldChg chg="add del ord">
        <pc:chgData name="Fatima Azzahra" userId="039cf420-53de-473d-b2df-bb8e2c655e31" providerId="ADAL" clId="{92A45940-CE4B-4866-9EFF-7C6286550875}" dt="2023-06-27T11:08:31.931" v="1588" actId="47"/>
        <pc:sldMkLst>
          <pc:docMk/>
          <pc:sldMk cId="335878473" sldId="1277"/>
        </pc:sldMkLst>
      </pc:sldChg>
      <pc:sldChg chg="add del ord">
        <pc:chgData name="Fatima Azzahra" userId="039cf420-53de-473d-b2df-bb8e2c655e31" providerId="ADAL" clId="{92A45940-CE4B-4866-9EFF-7C6286550875}" dt="2023-06-27T11:08:31.931" v="1588" actId="47"/>
        <pc:sldMkLst>
          <pc:docMk/>
          <pc:sldMk cId="3596104917" sldId="1278"/>
        </pc:sldMkLst>
      </pc:sldChg>
      <pc:sldChg chg="add del ord">
        <pc:chgData name="Fatima Azzahra" userId="039cf420-53de-473d-b2df-bb8e2c655e31" providerId="ADAL" clId="{92A45940-CE4B-4866-9EFF-7C6286550875}" dt="2023-06-27T11:08:31.931" v="1588" actId="47"/>
        <pc:sldMkLst>
          <pc:docMk/>
          <pc:sldMk cId="2336896488" sldId="1279"/>
        </pc:sldMkLst>
      </pc:sldChg>
      <pc:sldChg chg="add del ord">
        <pc:chgData name="Fatima Azzahra" userId="039cf420-53de-473d-b2df-bb8e2c655e31" providerId="ADAL" clId="{92A45940-CE4B-4866-9EFF-7C6286550875}" dt="2023-06-27T11:08:31.931" v="1588" actId="47"/>
        <pc:sldMkLst>
          <pc:docMk/>
          <pc:sldMk cId="2927969537" sldId="1280"/>
        </pc:sldMkLst>
      </pc:sldChg>
      <pc:sldChg chg="add del ord">
        <pc:chgData name="Fatima Azzahra" userId="039cf420-53de-473d-b2df-bb8e2c655e31" providerId="ADAL" clId="{92A45940-CE4B-4866-9EFF-7C6286550875}" dt="2023-06-27T11:08:31.931" v="1588" actId="47"/>
        <pc:sldMkLst>
          <pc:docMk/>
          <pc:sldMk cId="3208754931" sldId="1281"/>
        </pc:sldMkLst>
      </pc:sldChg>
      <pc:sldChg chg="new del">
        <pc:chgData name="Fatima Azzahra" userId="039cf420-53de-473d-b2df-bb8e2c655e31" providerId="ADAL" clId="{92A45940-CE4B-4866-9EFF-7C6286550875}" dt="2023-06-20T09:35:06.335" v="226" actId="47"/>
        <pc:sldMkLst>
          <pc:docMk/>
          <pc:sldMk cId="2537980760" sldId="1282"/>
        </pc:sldMkLst>
      </pc:sldChg>
      <pc:sldChg chg="modSp add del mod">
        <pc:chgData name="Fatima Azzahra" userId="039cf420-53de-473d-b2df-bb8e2c655e31" providerId="ADAL" clId="{92A45940-CE4B-4866-9EFF-7C6286550875}" dt="2023-06-27T09:51:16.762" v="1405"/>
        <pc:sldMkLst>
          <pc:docMk/>
          <pc:sldMk cId="1196399629" sldId="1283"/>
        </pc:sldMkLst>
        <pc:spChg chg="mod">
          <ac:chgData name="Fatima Azzahra" userId="039cf420-53de-473d-b2df-bb8e2c655e31" providerId="ADAL" clId="{92A45940-CE4B-4866-9EFF-7C6286550875}" dt="2023-06-20T09:35:16.497" v="260" actId="20577"/>
          <ac:spMkLst>
            <pc:docMk/>
            <pc:sldMk cId="1196399629" sldId="1283"/>
            <ac:spMk id="3" creationId="{1533CCE0-33C3-62E7-5705-B177B64FFFAB}"/>
          </ac:spMkLst>
        </pc:spChg>
        <pc:graphicFrameChg chg="modGraphic">
          <ac:chgData name="Fatima Azzahra" userId="039cf420-53de-473d-b2df-bb8e2c655e31" providerId="ADAL" clId="{92A45940-CE4B-4866-9EFF-7C6286550875}" dt="2023-06-20T09:38:11.686" v="312" actId="20577"/>
          <ac:graphicFrameMkLst>
            <pc:docMk/>
            <pc:sldMk cId="1196399629" sldId="1283"/>
            <ac:graphicFrameMk id="4" creationId="{63A7B6F4-A30F-94A5-A2AF-C1DB9064E200}"/>
          </ac:graphicFrameMkLst>
        </pc:graphicFrameChg>
      </pc:sldChg>
      <pc:sldChg chg="add del">
        <pc:chgData name="Fatima Azzahra" userId="039cf420-53de-473d-b2df-bb8e2c655e31" providerId="ADAL" clId="{92A45940-CE4B-4866-9EFF-7C6286550875}" dt="2023-06-21T15:10:08.441" v="555" actId="47"/>
        <pc:sldMkLst>
          <pc:docMk/>
          <pc:sldMk cId="152017539" sldId="1284"/>
        </pc:sldMkLst>
      </pc:sldChg>
      <pc:sldChg chg="add del">
        <pc:chgData name="Fatima Azzahra" userId="039cf420-53de-473d-b2df-bb8e2c655e31" providerId="ADAL" clId="{92A45940-CE4B-4866-9EFF-7C6286550875}" dt="2023-06-20T10:20:01.256" v="333" actId="47"/>
        <pc:sldMkLst>
          <pc:docMk/>
          <pc:sldMk cId="4049188232" sldId="1284"/>
        </pc:sldMkLst>
      </pc:sldChg>
      <pc:sldChg chg="add del ord">
        <pc:chgData name="Fatima Azzahra" userId="039cf420-53de-473d-b2df-bb8e2c655e31" providerId="ADAL" clId="{92A45940-CE4B-4866-9EFF-7C6286550875}" dt="2023-06-27T09:51:16.762" v="1405"/>
        <pc:sldMkLst>
          <pc:docMk/>
          <pc:sldMk cId="2095498028" sldId="1285"/>
        </pc:sldMkLst>
      </pc:sldChg>
      <pc:sldChg chg="add del">
        <pc:chgData name="Fatima Azzahra" userId="039cf420-53de-473d-b2df-bb8e2c655e31" providerId="ADAL" clId="{92A45940-CE4B-4866-9EFF-7C6286550875}" dt="2023-06-20T13:13:07.661" v="435"/>
        <pc:sldMkLst>
          <pc:docMk/>
          <pc:sldMk cId="2761706978" sldId="1285"/>
        </pc:sldMkLst>
      </pc:sldChg>
      <pc:sldChg chg="add del">
        <pc:chgData name="Fatima Azzahra" userId="039cf420-53de-473d-b2df-bb8e2c655e31" providerId="ADAL" clId="{92A45940-CE4B-4866-9EFF-7C6286550875}" dt="2023-06-20T13:13:07.661" v="435"/>
        <pc:sldMkLst>
          <pc:docMk/>
          <pc:sldMk cId="560000118" sldId="1286"/>
        </pc:sldMkLst>
      </pc:sldChg>
      <pc:sldChg chg="add del ord">
        <pc:chgData name="Fatima Azzahra" userId="039cf420-53de-473d-b2df-bb8e2c655e31" providerId="ADAL" clId="{92A45940-CE4B-4866-9EFF-7C6286550875}" dt="2023-06-27T09:51:16.762" v="1405"/>
        <pc:sldMkLst>
          <pc:docMk/>
          <pc:sldMk cId="2307516608" sldId="1286"/>
        </pc:sldMkLst>
      </pc:sldChg>
      <pc:sldChg chg="add del ord">
        <pc:chgData name="Fatima Azzahra" userId="039cf420-53de-473d-b2df-bb8e2c655e31" providerId="ADAL" clId="{92A45940-CE4B-4866-9EFF-7C6286550875}" dt="2023-06-27T09:51:16.762" v="1405"/>
        <pc:sldMkLst>
          <pc:docMk/>
          <pc:sldMk cId="3318284643" sldId="1287"/>
        </pc:sldMkLst>
      </pc:sldChg>
      <pc:sldChg chg="add del">
        <pc:chgData name="Fatima Azzahra" userId="039cf420-53de-473d-b2df-bb8e2c655e31" providerId="ADAL" clId="{92A45940-CE4B-4866-9EFF-7C6286550875}" dt="2023-06-20T13:13:07.661" v="435"/>
        <pc:sldMkLst>
          <pc:docMk/>
          <pc:sldMk cId="4097748590" sldId="1287"/>
        </pc:sldMkLst>
      </pc:sldChg>
      <pc:sldChg chg="add del ord">
        <pc:chgData name="Fatima Azzahra" userId="039cf420-53de-473d-b2df-bb8e2c655e31" providerId="ADAL" clId="{92A45940-CE4B-4866-9EFF-7C6286550875}" dt="2023-06-20T13:19:39.793" v="466" actId="47"/>
        <pc:sldMkLst>
          <pc:docMk/>
          <pc:sldMk cId="670291236" sldId="1288"/>
        </pc:sldMkLst>
      </pc:sldChg>
      <pc:sldChg chg="add del">
        <pc:chgData name="Fatima Azzahra" userId="039cf420-53de-473d-b2df-bb8e2c655e31" providerId="ADAL" clId="{92A45940-CE4B-4866-9EFF-7C6286550875}" dt="2023-06-20T13:13:07.661" v="435"/>
        <pc:sldMkLst>
          <pc:docMk/>
          <pc:sldMk cId="1416384139" sldId="1288"/>
        </pc:sldMkLst>
      </pc:sldChg>
      <pc:sldChg chg="addSp delSp modSp new add del mod ord modNotesTx">
        <pc:chgData name="Fatima Azzahra" userId="039cf420-53de-473d-b2df-bb8e2c655e31" providerId="ADAL" clId="{92A45940-CE4B-4866-9EFF-7C6286550875}" dt="2023-06-27T14:03:20.941" v="3842" actId="1076"/>
        <pc:sldMkLst>
          <pc:docMk/>
          <pc:sldMk cId="487517757" sldId="1289"/>
        </pc:sldMkLst>
        <pc:spChg chg="del mod">
          <ac:chgData name="Fatima Azzahra" userId="039cf420-53de-473d-b2df-bb8e2c655e31" providerId="ADAL" clId="{92A45940-CE4B-4866-9EFF-7C6286550875}" dt="2023-06-27T11:11:09.934" v="1590" actId="478"/>
          <ac:spMkLst>
            <pc:docMk/>
            <pc:sldMk cId="487517757" sldId="1289"/>
            <ac:spMk id="2" creationId="{27D4C9F6-8EEB-1E25-1544-6CAA5D6E032D}"/>
          </ac:spMkLst>
        </pc:spChg>
        <pc:spChg chg="mod">
          <ac:chgData name="Fatima Azzahra" userId="039cf420-53de-473d-b2df-bb8e2c655e31" providerId="ADAL" clId="{92A45940-CE4B-4866-9EFF-7C6286550875}" dt="2023-06-27T13:06:38.475" v="2488" actId="20577"/>
          <ac:spMkLst>
            <pc:docMk/>
            <pc:sldMk cId="487517757" sldId="1289"/>
            <ac:spMk id="3" creationId="{A6921B64-0843-20B1-5B31-5213ED4C46CE}"/>
          </ac:spMkLst>
        </pc:spChg>
        <pc:spChg chg="add mod">
          <ac:chgData name="Fatima Azzahra" userId="039cf420-53de-473d-b2df-bb8e2c655e31" providerId="ADAL" clId="{92A45940-CE4B-4866-9EFF-7C6286550875}" dt="2023-06-27T14:03:20.941" v="3842" actId="1076"/>
          <ac:spMkLst>
            <pc:docMk/>
            <pc:sldMk cId="487517757" sldId="1289"/>
            <ac:spMk id="5" creationId="{B56ACB4D-2CBB-590C-225D-AFB27359057E}"/>
          </ac:spMkLst>
        </pc:spChg>
      </pc:sldChg>
      <pc:sldChg chg="add del">
        <pc:chgData name="Fatima Azzahra" userId="039cf420-53de-473d-b2df-bb8e2c655e31" providerId="ADAL" clId="{92A45940-CE4B-4866-9EFF-7C6286550875}" dt="2023-06-20T13:13:07.661" v="435"/>
        <pc:sldMkLst>
          <pc:docMk/>
          <pc:sldMk cId="1048676575" sldId="1289"/>
        </pc:sldMkLst>
      </pc:sldChg>
      <pc:sldChg chg="addSp modSp new add del modAnim">
        <pc:chgData name="Fatima Azzahra" userId="039cf420-53de-473d-b2df-bb8e2c655e31" providerId="ADAL" clId="{92A45940-CE4B-4866-9EFF-7C6286550875}" dt="2023-06-27T09:51:16.762" v="1405"/>
        <pc:sldMkLst>
          <pc:docMk/>
          <pc:sldMk cId="636935555" sldId="1290"/>
        </pc:sldMkLst>
        <pc:picChg chg="add mod">
          <ac:chgData name="Fatima Azzahra" userId="039cf420-53de-473d-b2df-bb8e2c655e31" providerId="ADAL" clId="{92A45940-CE4B-4866-9EFF-7C6286550875}" dt="2023-06-21T07:59:20.689" v="554"/>
          <ac:picMkLst>
            <pc:docMk/>
            <pc:sldMk cId="636935555" sldId="1290"/>
            <ac:picMk id="2" creationId="{FBDA3814-F455-ED2E-24F4-0C78340F9363}"/>
          </ac:picMkLst>
        </pc:picChg>
      </pc:sldChg>
      <pc:sldChg chg="add del">
        <pc:chgData name="Fatima Azzahra" userId="039cf420-53de-473d-b2df-bb8e2c655e31" providerId="ADAL" clId="{92A45940-CE4B-4866-9EFF-7C6286550875}" dt="2023-06-20T13:13:07.661" v="435"/>
        <pc:sldMkLst>
          <pc:docMk/>
          <pc:sldMk cId="2820974057" sldId="1290"/>
        </pc:sldMkLst>
      </pc:sldChg>
      <pc:sldChg chg="add del">
        <pc:chgData name="Fatima Azzahra" userId="039cf420-53de-473d-b2df-bb8e2c655e31" providerId="ADAL" clId="{92A45940-CE4B-4866-9EFF-7C6286550875}" dt="2023-06-25T13:00:56.693" v="1392" actId="47"/>
        <pc:sldMkLst>
          <pc:docMk/>
          <pc:sldMk cId="1720489835" sldId="1291"/>
        </pc:sldMkLst>
      </pc:sldChg>
      <pc:sldChg chg="add del">
        <pc:chgData name="Fatima Azzahra" userId="039cf420-53de-473d-b2df-bb8e2c655e31" providerId="ADAL" clId="{92A45940-CE4B-4866-9EFF-7C6286550875}" dt="2023-06-20T13:13:07.661" v="435"/>
        <pc:sldMkLst>
          <pc:docMk/>
          <pc:sldMk cId="1928424697" sldId="1291"/>
        </pc:sldMkLst>
      </pc:sldChg>
      <pc:sldChg chg="add del">
        <pc:chgData name="Fatima Azzahra" userId="039cf420-53de-473d-b2df-bb8e2c655e31" providerId="ADAL" clId="{92A45940-CE4B-4866-9EFF-7C6286550875}" dt="2023-06-27T09:51:16.762" v="1405"/>
        <pc:sldMkLst>
          <pc:docMk/>
          <pc:sldMk cId="1313738282" sldId="1292"/>
        </pc:sldMkLst>
      </pc:sldChg>
      <pc:sldChg chg="add del">
        <pc:chgData name="Fatima Azzahra" userId="039cf420-53de-473d-b2df-bb8e2c655e31" providerId="ADAL" clId="{92A45940-CE4B-4866-9EFF-7C6286550875}" dt="2023-06-20T13:13:07.661" v="435"/>
        <pc:sldMkLst>
          <pc:docMk/>
          <pc:sldMk cId="2343846224" sldId="1292"/>
        </pc:sldMkLst>
      </pc:sldChg>
      <pc:sldChg chg="add del">
        <pc:chgData name="Fatima Azzahra" userId="039cf420-53de-473d-b2df-bb8e2c655e31" providerId="ADAL" clId="{92A45940-CE4B-4866-9EFF-7C6286550875}" dt="2023-06-20T13:13:07.661" v="435"/>
        <pc:sldMkLst>
          <pc:docMk/>
          <pc:sldMk cId="859496278" sldId="1293"/>
        </pc:sldMkLst>
      </pc:sldChg>
      <pc:sldChg chg="add del">
        <pc:chgData name="Fatima Azzahra" userId="039cf420-53de-473d-b2df-bb8e2c655e31" providerId="ADAL" clId="{92A45940-CE4B-4866-9EFF-7C6286550875}" dt="2023-06-27T09:51:16.762" v="1405"/>
        <pc:sldMkLst>
          <pc:docMk/>
          <pc:sldMk cId="2704927956" sldId="1293"/>
        </pc:sldMkLst>
      </pc:sldChg>
      <pc:sldChg chg="modSp add del mod modNotesTx">
        <pc:chgData name="Fatima Azzahra" userId="039cf420-53de-473d-b2df-bb8e2c655e31" providerId="ADAL" clId="{92A45940-CE4B-4866-9EFF-7C6286550875}" dt="2023-06-27T12:55:55.988" v="2199" actId="47"/>
        <pc:sldMkLst>
          <pc:docMk/>
          <pc:sldMk cId="2978471987" sldId="1294"/>
        </pc:sldMkLst>
        <pc:spChg chg="mod">
          <ac:chgData name="Fatima Azzahra" userId="039cf420-53de-473d-b2df-bb8e2c655e31" providerId="ADAL" clId="{92A45940-CE4B-4866-9EFF-7C6286550875}" dt="2023-06-27T12:11:00.571" v="1861" actId="20577"/>
          <ac:spMkLst>
            <pc:docMk/>
            <pc:sldMk cId="2978471987" sldId="1294"/>
            <ac:spMk id="3" creationId="{BD758546-AFEC-499D-AD8B-2BAA3A9E31B5}"/>
          </ac:spMkLst>
        </pc:spChg>
      </pc:sldChg>
      <pc:sldChg chg="add del">
        <pc:chgData name="Fatima Azzahra" userId="039cf420-53de-473d-b2df-bb8e2c655e31" providerId="ADAL" clId="{92A45940-CE4B-4866-9EFF-7C6286550875}" dt="2023-06-20T13:13:07.661" v="435"/>
        <pc:sldMkLst>
          <pc:docMk/>
          <pc:sldMk cId="3086448584" sldId="1294"/>
        </pc:sldMkLst>
      </pc:sldChg>
      <pc:sldChg chg="add del">
        <pc:chgData name="Fatima Azzahra" userId="039cf420-53de-473d-b2df-bb8e2c655e31" providerId="ADAL" clId="{92A45940-CE4B-4866-9EFF-7C6286550875}" dt="2023-06-20T13:13:07.661" v="435"/>
        <pc:sldMkLst>
          <pc:docMk/>
          <pc:sldMk cId="1204453298" sldId="1295"/>
        </pc:sldMkLst>
      </pc:sldChg>
      <pc:sldChg chg="modSp add del mod">
        <pc:chgData name="Fatima Azzahra" userId="039cf420-53de-473d-b2df-bb8e2c655e31" providerId="ADAL" clId="{92A45940-CE4B-4866-9EFF-7C6286550875}" dt="2023-06-27T12:55:58.421" v="2200" actId="47"/>
        <pc:sldMkLst>
          <pc:docMk/>
          <pc:sldMk cId="1850378124" sldId="1295"/>
        </pc:sldMkLst>
        <pc:spChg chg="mod">
          <ac:chgData name="Fatima Azzahra" userId="039cf420-53de-473d-b2df-bb8e2c655e31" providerId="ADAL" clId="{92A45940-CE4B-4866-9EFF-7C6286550875}" dt="2023-06-27T12:23:40.968" v="2000" actId="20577"/>
          <ac:spMkLst>
            <pc:docMk/>
            <pc:sldMk cId="1850378124" sldId="1295"/>
            <ac:spMk id="2" creationId="{45DD70C3-6C53-4280-AD8E-E9353D5BF504}"/>
          </ac:spMkLst>
        </pc:spChg>
        <pc:spChg chg="mod">
          <ac:chgData name="Fatima Azzahra" userId="039cf420-53de-473d-b2df-bb8e2c655e31" providerId="ADAL" clId="{92A45940-CE4B-4866-9EFF-7C6286550875}" dt="2023-06-27T12:21:41.046" v="1913" actId="20577"/>
          <ac:spMkLst>
            <pc:docMk/>
            <pc:sldMk cId="1850378124" sldId="1295"/>
            <ac:spMk id="3" creationId="{7A1E0F52-1745-4DDC-B539-4007C01B7EC9}"/>
          </ac:spMkLst>
        </pc:spChg>
      </pc:sldChg>
      <pc:sldChg chg="modSp add del mod">
        <pc:chgData name="Fatima Azzahra" userId="039cf420-53de-473d-b2df-bb8e2c655e31" providerId="ADAL" clId="{92A45940-CE4B-4866-9EFF-7C6286550875}" dt="2023-06-27T12:24:24.447" v="2001" actId="47"/>
        <pc:sldMkLst>
          <pc:docMk/>
          <pc:sldMk cId="791807692" sldId="1296"/>
        </pc:sldMkLst>
        <pc:spChg chg="mod">
          <ac:chgData name="Fatima Azzahra" userId="039cf420-53de-473d-b2df-bb8e2c655e31" providerId="ADAL" clId="{92A45940-CE4B-4866-9EFF-7C6286550875}" dt="2023-06-25T12:51:37.695" v="1390" actId="20577"/>
          <ac:spMkLst>
            <pc:docMk/>
            <pc:sldMk cId="791807692" sldId="1296"/>
            <ac:spMk id="2" creationId="{12EC5581-375D-CFC7-A4C7-78E05B2D5918}"/>
          </ac:spMkLst>
        </pc:spChg>
      </pc:sldChg>
      <pc:sldChg chg="add del">
        <pc:chgData name="Fatima Azzahra" userId="039cf420-53de-473d-b2df-bb8e2c655e31" providerId="ADAL" clId="{92A45940-CE4B-4866-9EFF-7C6286550875}" dt="2023-06-20T13:13:07.661" v="435"/>
        <pc:sldMkLst>
          <pc:docMk/>
          <pc:sldMk cId="1208176043" sldId="1296"/>
        </pc:sldMkLst>
      </pc:sldChg>
      <pc:sldChg chg="modSp add del mod ord">
        <pc:chgData name="Fatima Azzahra" userId="039cf420-53de-473d-b2df-bb8e2c655e31" providerId="ADAL" clId="{92A45940-CE4B-4866-9EFF-7C6286550875}" dt="2023-06-27T12:25:55.122" v="2022" actId="20577"/>
        <pc:sldMkLst>
          <pc:docMk/>
          <pc:sldMk cId="466286713" sldId="1297"/>
        </pc:sldMkLst>
        <pc:spChg chg="mod">
          <ac:chgData name="Fatima Azzahra" userId="039cf420-53de-473d-b2df-bb8e2c655e31" providerId="ADAL" clId="{92A45940-CE4B-4866-9EFF-7C6286550875}" dt="2023-06-27T12:25:55.122" v="2022" actId="20577"/>
          <ac:spMkLst>
            <pc:docMk/>
            <pc:sldMk cId="466286713" sldId="1297"/>
            <ac:spMk id="3" creationId="{42878420-6820-43E8-88DC-6BBE62986FA9}"/>
          </ac:spMkLst>
        </pc:spChg>
      </pc:sldChg>
      <pc:sldChg chg="add del">
        <pc:chgData name="Fatima Azzahra" userId="039cf420-53de-473d-b2df-bb8e2c655e31" providerId="ADAL" clId="{92A45940-CE4B-4866-9EFF-7C6286550875}" dt="2023-06-20T13:13:07.661" v="435"/>
        <pc:sldMkLst>
          <pc:docMk/>
          <pc:sldMk cId="3488076440" sldId="1297"/>
        </pc:sldMkLst>
      </pc:sldChg>
      <pc:sldChg chg="addSp delSp modSp add del mod">
        <pc:chgData name="Fatima Azzahra" userId="039cf420-53de-473d-b2df-bb8e2c655e31" providerId="ADAL" clId="{92A45940-CE4B-4866-9EFF-7C6286550875}" dt="2023-06-27T10:28:45.922" v="1578" actId="14100"/>
        <pc:sldMkLst>
          <pc:docMk/>
          <pc:sldMk cId="3244999021" sldId="1298"/>
        </pc:sldMkLst>
        <pc:spChg chg="add mod">
          <ac:chgData name="Fatima Azzahra" userId="039cf420-53de-473d-b2df-bb8e2c655e31" providerId="ADAL" clId="{92A45940-CE4B-4866-9EFF-7C6286550875}" dt="2023-06-27T10:18:34.990" v="1429" actId="1076"/>
          <ac:spMkLst>
            <pc:docMk/>
            <pc:sldMk cId="3244999021" sldId="1298"/>
            <ac:spMk id="2" creationId="{C1FBF101-4F8A-41C2-8556-6567504FA0D8}"/>
          </ac:spMkLst>
        </pc:spChg>
        <pc:spChg chg="mod">
          <ac:chgData name="Fatima Azzahra" userId="039cf420-53de-473d-b2df-bb8e2c655e31" providerId="ADAL" clId="{92A45940-CE4B-4866-9EFF-7C6286550875}" dt="2023-06-25T11:50:38.736" v="1080" actId="1076"/>
          <ac:spMkLst>
            <pc:docMk/>
            <pc:sldMk cId="3244999021" sldId="1298"/>
            <ac:spMk id="3" creationId="{BFCCF44E-32D4-42B2-9B9A-ED4C683AA63C}"/>
          </ac:spMkLst>
        </pc:spChg>
        <pc:spChg chg="mod">
          <ac:chgData name="Fatima Azzahra" userId="039cf420-53de-473d-b2df-bb8e2c655e31" providerId="ADAL" clId="{92A45940-CE4B-4866-9EFF-7C6286550875}" dt="2023-06-27T10:17:15.354" v="1417" actId="1076"/>
          <ac:spMkLst>
            <pc:docMk/>
            <pc:sldMk cId="3244999021" sldId="1298"/>
            <ac:spMk id="4" creationId="{539CA9B1-B26E-7459-DE53-6124116A4737}"/>
          </ac:spMkLst>
        </pc:spChg>
        <pc:spChg chg="add mod topLvl">
          <ac:chgData name="Fatima Azzahra" userId="039cf420-53de-473d-b2df-bb8e2c655e31" providerId="ADAL" clId="{92A45940-CE4B-4866-9EFF-7C6286550875}" dt="2023-06-27T10:16:38.276" v="1406" actId="165"/>
          <ac:spMkLst>
            <pc:docMk/>
            <pc:sldMk cId="3244999021" sldId="1298"/>
            <ac:spMk id="9" creationId="{FE4B5C21-9E69-83DC-DEBB-E9FE4CD5848F}"/>
          </ac:spMkLst>
        </pc:spChg>
        <pc:spChg chg="add mod topLvl">
          <ac:chgData name="Fatima Azzahra" userId="039cf420-53de-473d-b2df-bb8e2c655e31" providerId="ADAL" clId="{92A45940-CE4B-4866-9EFF-7C6286550875}" dt="2023-06-27T10:19:09.597" v="1468" actId="1038"/>
          <ac:spMkLst>
            <pc:docMk/>
            <pc:sldMk cId="3244999021" sldId="1298"/>
            <ac:spMk id="10" creationId="{FEDDD72A-4819-D2FA-59F4-39B904C67584}"/>
          </ac:spMkLst>
        </pc:spChg>
        <pc:spChg chg="add mod topLvl">
          <ac:chgData name="Fatima Azzahra" userId="039cf420-53de-473d-b2df-bb8e2c655e31" providerId="ADAL" clId="{92A45940-CE4B-4866-9EFF-7C6286550875}" dt="2023-06-27T10:16:38.276" v="1406" actId="165"/>
          <ac:spMkLst>
            <pc:docMk/>
            <pc:sldMk cId="3244999021" sldId="1298"/>
            <ac:spMk id="11" creationId="{D4AEE8C9-DB2A-741B-F3F8-90F62BDB7779}"/>
          </ac:spMkLst>
        </pc:spChg>
        <pc:spChg chg="add mod topLvl">
          <ac:chgData name="Fatima Azzahra" userId="039cf420-53de-473d-b2df-bb8e2c655e31" providerId="ADAL" clId="{92A45940-CE4B-4866-9EFF-7C6286550875}" dt="2023-06-27T10:16:38.276" v="1406" actId="165"/>
          <ac:spMkLst>
            <pc:docMk/>
            <pc:sldMk cId="3244999021" sldId="1298"/>
            <ac:spMk id="12" creationId="{727102CB-B283-2B7B-B6B6-B28AA0150F94}"/>
          </ac:spMkLst>
        </pc:spChg>
        <pc:spChg chg="add mod topLvl">
          <ac:chgData name="Fatima Azzahra" userId="039cf420-53de-473d-b2df-bb8e2c655e31" providerId="ADAL" clId="{92A45940-CE4B-4866-9EFF-7C6286550875}" dt="2023-06-27T10:19:01.182" v="1464" actId="1038"/>
          <ac:spMkLst>
            <pc:docMk/>
            <pc:sldMk cId="3244999021" sldId="1298"/>
            <ac:spMk id="18" creationId="{68658E02-D056-E0B1-FFB2-742010EBF625}"/>
          </ac:spMkLst>
        </pc:spChg>
        <pc:spChg chg="add mod topLvl">
          <ac:chgData name="Fatima Azzahra" userId="039cf420-53de-473d-b2df-bb8e2c655e31" providerId="ADAL" clId="{92A45940-CE4B-4866-9EFF-7C6286550875}" dt="2023-06-27T10:18:55.331" v="1448" actId="1038"/>
          <ac:spMkLst>
            <pc:docMk/>
            <pc:sldMk cId="3244999021" sldId="1298"/>
            <ac:spMk id="19" creationId="{64AC0681-03C9-2467-0486-A7987F86FEBB}"/>
          </ac:spMkLst>
        </pc:spChg>
        <pc:spChg chg="add mod topLvl">
          <ac:chgData name="Fatima Azzahra" userId="039cf420-53de-473d-b2df-bb8e2c655e31" providerId="ADAL" clId="{92A45940-CE4B-4866-9EFF-7C6286550875}" dt="2023-06-27T10:18:49.845" v="1436" actId="1038"/>
          <ac:spMkLst>
            <pc:docMk/>
            <pc:sldMk cId="3244999021" sldId="1298"/>
            <ac:spMk id="20" creationId="{FD166C5E-63BA-ABC6-07B3-DD52DF706E69}"/>
          </ac:spMkLst>
        </pc:spChg>
        <pc:spChg chg="add mod topLvl">
          <ac:chgData name="Fatima Azzahra" userId="039cf420-53de-473d-b2df-bb8e2c655e31" providerId="ADAL" clId="{92A45940-CE4B-4866-9EFF-7C6286550875}" dt="2023-06-27T10:16:38.276" v="1406" actId="165"/>
          <ac:spMkLst>
            <pc:docMk/>
            <pc:sldMk cId="3244999021" sldId="1298"/>
            <ac:spMk id="21" creationId="{B700192C-85F5-B596-DA44-BD257690ED55}"/>
          </ac:spMkLst>
        </pc:spChg>
        <pc:grpChg chg="add del mod">
          <ac:chgData name="Fatima Azzahra" userId="039cf420-53de-473d-b2df-bb8e2c655e31" providerId="ADAL" clId="{92A45940-CE4B-4866-9EFF-7C6286550875}" dt="2023-06-27T10:16:38.276" v="1406" actId="165"/>
          <ac:grpSpMkLst>
            <pc:docMk/>
            <pc:sldMk cId="3244999021" sldId="1298"/>
            <ac:grpSpMk id="22" creationId="{D815F094-6E0D-F6EF-D131-03B70989F69F}"/>
          </ac:grpSpMkLst>
        </pc:grpChg>
        <pc:graphicFrameChg chg="mod">
          <ac:chgData name="Fatima Azzahra" userId="039cf420-53de-473d-b2df-bb8e2c655e31" providerId="ADAL" clId="{92A45940-CE4B-4866-9EFF-7C6286550875}" dt="2023-06-27T10:18:10.600" v="1422"/>
          <ac:graphicFrameMkLst>
            <pc:docMk/>
            <pc:sldMk cId="3244999021" sldId="1298"/>
            <ac:graphicFrameMk id="5" creationId="{AAA77134-26D2-8E52-E817-C5C60A94E995}"/>
          </ac:graphicFrameMkLst>
        </pc:graphicFrameChg>
        <pc:graphicFrameChg chg="add mod topLvl">
          <ac:chgData name="Fatima Azzahra" userId="039cf420-53de-473d-b2df-bb8e2c655e31" providerId="ADAL" clId="{92A45940-CE4B-4866-9EFF-7C6286550875}" dt="2023-06-27T10:16:38.276" v="1406" actId="165"/>
          <ac:graphicFrameMkLst>
            <pc:docMk/>
            <pc:sldMk cId="3244999021" sldId="1298"/>
            <ac:graphicFrameMk id="8" creationId="{504E90CE-1B6D-17D7-6631-721A37CB794A}"/>
          </ac:graphicFrameMkLst>
        </pc:graphicFrameChg>
        <pc:graphicFrameChg chg="add mod topLvl">
          <ac:chgData name="Fatima Azzahra" userId="039cf420-53de-473d-b2df-bb8e2c655e31" providerId="ADAL" clId="{92A45940-CE4B-4866-9EFF-7C6286550875}" dt="2023-06-27T10:28:45.922" v="1578" actId="14100"/>
          <ac:graphicFrameMkLst>
            <pc:docMk/>
            <pc:sldMk cId="3244999021" sldId="1298"/>
            <ac:graphicFrameMk id="17" creationId="{29706E6B-D6A4-B2BF-B84C-3E1B88C315EB}"/>
          </ac:graphicFrameMkLst>
        </pc:graphicFrameChg>
        <pc:picChg chg="del">
          <ac:chgData name="Fatima Azzahra" userId="039cf420-53de-473d-b2df-bb8e2c655e31" providerId="ADAL" clId="{92A45940-CE4B-4866-9EFF-7C6286550875}" dt="2023-06-25T11:26:36.707" v="708" actId="478"/>
          <ac:picMkLst>
            <pc:docMk/>
            <pc:sldMk cId="3244999021" sldId="1298"/>
            <ac:picMk id="2" creationId="{00000000-0000-0000-0000-000000000000}"/>
          </ac:picMkLst>
        </pc:picChg>
        <pc:picChg chg="del">
          <ac:chgData name="Fatima Azzahra" userId="039cf420-53de-473d-b2df-bb8e2c655e31" providerId="ADAL" clId="{92A45940-CE4B-4866-9EFF-7C6286550875}" dt="2023-06-25T11:26:35.047" v="707" actId="478"/>
          <ac:picMkLst>
            <pc:docMk/>
            <pc:sldMk cId="3244999021" sldId="1298"/>
            <ac:picMk id="4" creationId="{00000000-0000-0000-0000-000000000000}"/>
          </ac:picMkLst>
        </pc:picChg>
        <pc:picChg chg="del">
          <ac:chgData name="Fatima Azzahra" userId="039cf420-53de-473d-b2df-bb8e2c655e31" providerId="ADAL" clId="{92A45940-CE4B-4866-9EFF-7C6286550875}" dt="2023-06-25T11:26:39.916" v="709" actId="478"/>
          <ac:picMkLst>
            <pc:docMk/>
            <pc:sldMk cId="3244999021" sldId="1298"/>
            <ac:picMk id="6" creationId="{00000000-0000-0000-0000-000000000000}"/>
          </ac:picMkLst>
        </pc:picChg>
        <pc:picChg chg="add del mod">
          <ac:chgData name="Fatima Azzahra" userId="039cf420-53de-473d-b2df-bb8e2c655e31" providerId="ADAL" clId="{92A45940-CE4B-4866-9EFF-7C6286550875}" dt="2023-06-25T12:25:59.753" v="1232" actId="21"/>
          <ac:picMkLst>
            <pc:docMk/>
            <pc:sldMk cId="3244999021" sldId="1298"/>
            <ac:picMk id="14" creationId="{2F031786-4BC1-62DF-482C-1B066674A6A7}"/>
          </ac:picMkLst>
        </pc:picChg>
        <pc:picChg chg="add mod">
          <ac:chgData name="Fatima Azzahra" userId="039cf420-53de-473d-b2df-bb8e2c655e31" providerId="ADAL" clId="{92A45940-CE4B-4866-9EFF-7C6286550875}" dt="2023-06-25T12:26:38.385" v="1241" actId="1076"/>
          <ac:picMkLst>
            <pc:docMk/>
            <pc:sldMk cId="3244999021" sldId="1298"/>
            <ac:picMk id="24" creationId="{3163B1B4-540B-1190-E761-5E5440F7019D}"/>
          </ac:picMkLst>
        </pc:picChg>
      </pc:sldChg>
      <pc:sldChg chg="add del">
        <pc:chgData name="Fatima Azzahra" userId="039cf420-53de-473d-b2df-bb8e2c655e31" providerId="ADAL" clId="{92A45940-CE4B-4866-9EFF-7C6286550875}" dt="2023-06-20T13:13:07.661" v="435"/>
        <pc:sldMkLst>
          <pc:docMk/>
          <pc:sldMk cId="3566292796" sldId="1298"/>
        </pc:sldMkLst>
      </pc:sldChg>
      <pc:sldChg chg="add del">
        <pc:chgData name="Fatima Azzahra" userId="039cf420-53de-473d-b2df-bb8e2c655e31" providerId="ADAL" clId="{92A45940-CE4B-4866-9EFF-7C6286550875}" dt="2023-06-20T13:13:07.661" v="435"/>
        <pc:sldMkLst>
          <pc:docMk/>
          <pc:sldMk cId="3145746958" sldId="1299"/>
        </pc:sldMkLst>
      </pc:sldChg>
      <pc:sldChg chg="add del">
        <pc:chgData name="Fatima Azzahra" userId="039cf420-53de-473d-b2df-bb8e2c655e31" providerId="ADAL" clId="{92A45940-CE4B-4866-9EFF-7C6286550875}" dt="2023-06-27T09:51:16.762" v="1405"/>
        <pc:sldMkLst>
          <pc:docMk/>
          <pc:sldMk cId="4068374778" sldId="1299"/>
        </pc:sldMkLst>
      </pc:sldChg>
      <pc:sldChg chg="add del">
        <pc:chgData name="Fatima Azzahra" userId="039cf420-53de-473d-b2df-bb8e2c655e31" providerId="ADAL" clId="{92A45940-CE4B-4866-9EFF-7C6286550875}" dt="2023-06-27T09:51:16.762" v="1405"/>
        <pc:sldMkLst>
          <pc:docMk/>
          <pc:sldMk cId="1531964182" sldId="1300"/>
        </pc:sldMkLst>
      </pc:sldChg>
      <pc:sldChg chg="add del">
        <pc:chgData name="Fatima Azzahra" userId="039cf420-53de-473d-b2df-bb8e2c655e31" providerId="ADAL" clId="{92A45940-CE4B-4866-9EFF-7C6286550875}" dt="2023-06-20T13:13:07.661" v="435"/>
        <pc:sldMkLst>
          <pc:docMk/>
          <pc:sldMk cId="3200598591" sldId="1300"/>
        </pc:sldMkLst>
      </pc:sldChg>
      <pc:sldChg chg="add del">
        <pc:chgData name="Fatima Azzahra" userId="039cf420-53de-473d-b2df-bb8e2c655e31" providerId="ADAL" clId="{92A45940-CE4B-4866-9EFF-7C6286550875}" dt="2023-06-27T09:51:16.762" v="1405"/>
        <pc:sldMkLst>
          <pc:docMk/>
          <pc:sldMk cId="2367143822" sldId="1301"/>
        </pc:sldMkLst>
      </pc:sldChg>
      <pc:sldChg chg="add del">
        <pc:chgData name="Fatima Azzahra" userId="039cf420-53de-473d-b2df-bb8e2c655e31" providerId="ADAL" clId="{92A45940-CE4B-4866-9EFF-7C6286550875}" dt="2023-06-20T13:13:07.661" v="435"/>
        <pc:sldMkLst>
          <pc:docMk/>
          <pc:sldMk cId="3251330228" sldId="1301"/>
        </pc:sldMkLst>
      </pc:sldChg>
      <pc:sldChg chg="modSp add del mod">
        <pc:chgData name="Fatima Azzahra" userId="039cf420-53de-473d-b2df-bb8e2c655e31" providerId="ADAL" clId="{92A45940-CE4B-4866-9EFF-7C6286550875}" dt="2023-06-27T10:28:04.713" v="1576" actId="20577"/>
        <pc:sldMkLst>
          <pc:docMk/>
          <pc:sldMk cId="463163688" sldId="1302"/>
        </pc:sldMkLst>
        <pc:spChg chg="mod">
          <ac:chgData name="Fatima Azzahra" userId="039cf420-53de-473d-b2df-bb8e2c655e31" providerId="ADAL" clId="{92A45940-CE4B-4866-9EFF-7C6286550875}" dt="2023-06-27T10:28:04.713" v="1576" actId="20577"/>
          <ac:spMkLst>
            <pc:docMk/>
            <pc:sldMk cId="463163688" sldId="1302"/>
            <ac:spMk id="3" creationId="{67685660-22E8-4ECC-B679-A7270B62B351}"/>
          </ac:spMkLst>
        </pc:spChg>
      </pc:sldChg>
      <pc:sldChg chg="add del">
        <pc:chgData name="Fatima Azzahra" userId="039cf420-53de-473d-b2df-bb8e2c655e31" providerId="ADAL" clId="{92A45940-CE4B-4866-9EFF-7C6286550875}" dt="2023-06-20T13:13:07.661" v="435"/>
        <pc:sldMkLst>
          <pc:docMk/>
          <pc:sldMk cId="2048391268" sldId="1302"/>
        </pc:sldMkLst>
      </pc:sldChg>
      <pc:sldChg chg="add del">
        <pc:chgData name="Fatima Azzahra" userId="039cf420-53de-473d-b2df-bb8e2c655e31" providerId="ADAL" clId="{92A45940-CE4B-4866-9EFF-7C6286550875}" dt="2023-06-27T09:51:16.762" v="1405"/>
        <pc:sldMkLst>
          <pc:docMk/>
          <pc:sldMk cId="165808090" sldId="1303"/>
        </pc:sldMkLst>
      </pc:sldChg>
      <pc:sldChg chg="add del">
        <pc:chgData name="Fatima Azzahra" userId="039cf420-53de-473d-b2df-bb8e2c655e31" providerId="ADAL" clId="{92A45940-CE4B-4866-9EFF-7C6286550875}" dt="2023-06-20T13:13:07.661" v="435"/>
        <pc:sldMkLst>
          <pc:docMk/>
          <pc:sldMk cId="3964315483" sldId="1303"/>
        </pc:sldMkLst>
      </pc:sldChg>
      <pc:sldChg chg="add del">
        <pc:chgData name="Fatima Azzahra" userId="039cf420-53de-473d-b2df-bb8e2c655e31" providerId="ADAL" clId="{92A45940-CE4B-4866-9EFF-7C6286550875}" dt="2023-06-27T09:51:16.762" v="1405"/>
        <pc:sldMkLst>
          <pc:docMk/>
          <pc:sldMk cId="40985119" sldId="1304"/>
        </pc:sldMkLst>
      </pc:sldChg>
      <pc:sldChg chg="add del">
        <pc:chgData name="Fatima Azzahra" userId="039cf420-53de-473d-b2df-bb8e2c655e31" providerId="ADAL" clId="{92A45940-CE4B-4866-9EFF-7C6286550875}" dt="2023-06-20T13:13:07.661" v="435"/>
        <pc:sldMkLst>
          <pc:docMk/>
          <pc:sldMk cId="2105606206" sldId="1304"/>
        </pc:sldMkLst>
      </pc:sldChg>
      <pc:sldChg chg="add del">
        <pc:chgData name="Fatima Azzahra" userId="039cf420-53de-473d-b2df-bb8e2c655e31" providerId="ADAL" clId="{92A45940-CE4B-4866-9EFF-7C6286550875}" dt="2023-06-27T09:51:16.762" v="1405"/>
        <pc:sldMkLst>
          <pc:docMk/>
          <pc:sldMk cId="3452923717" sldId="1305"/>
        </pc:sldMkLst>
      </pc:sldChg>
      <pc:sldChg chg="add del">
        <pc:chgData name="Fatima Azzahra" userId="039cf420-53de-473d-b2df-bb8e2c655e31" providerId="ADAL" clId="{92A45940-CE4B-4866-9EFF-7C6286550875}" dt="2023-06-27T14:11:23.858" v="3858" actId="47"/>
        <pc:sldMkLst>
          <pc:docMk/>
          <pc:sldMk cId="2839107169" sldId="1306"/>
        </pc:sldMkLst>
      </pc:sldChg>
      <pc:sldChg chg="addSp delSp modSp new mod">
        <pc:chgData name="Fatima Azzahra" userId="039cf420-53de-473d-b2df-bb8e2c655e31" providerId="ADAL" clId="{92A45940-CE4B-4866-9EFF-7C6286550875}" dt="2023-06-27T14:00:37.456" v="3821" actId="27918"/>
        <pc:sldMkLst>
          <pc:docMk/>
          <pc:sldMk cId="1182638007" sldId="1307"/>
        </pc:sldMkLst>
        <pc:spChg chg="mod">
          <ac:chgData name="Fatima Azzahra" userId="039cf420-53de-473d-b2df-bb8e2c655e31" providerId="ADAL" clId="{92A45940-CE4B-4866-9EFF-7C6286550875}" dt="2023-06-27T13:59:59.190" v="3812" actId="20577"/>
          <ac:spMkLst>
            <pc:docMk/>
            <pc:sldMk cId="1182638007" sldId="1307"/>
            <ac:spMk id="2" creationId="{B5EF9BBB-BD9C-ED2E-EDB3-A728BFA93CEB}"/>
          </ac:spMkLst>
        </pc:spChg>
        <pc:spChg chg="del">
          <ac:chgData name="Fatima Azzahra" userId="039cf420-53de-473d-b2df-bb8e2c655e31" providerId="ADAL" clId="{92A45940-CE4B-4866-9EFF-7C6286550875}" dt="2023-06-27T12:06:18.118" v="1724" actId="1957"/>
          <ac:spMkLst>
            <pc:docMk/>
            <pc:sldMk cId="1182638007" sldId="1307"/>
            <ac:spMk id="3" creationId="{1659986A-FCC5-07BF-83B4-E6F2364DD8BD}"/>
          </ac:spMkLst>
        </pc:spChg>
        <pc:graphicFrameChg chg="add mod">
          <ac:chgData name="Fatima Azzahra" userId="039cf420-53de-473d-b2df-bb8e2c655e31" providerId="ADAL" clId="{92A45940-CE4B-4866-9EFF-7C6286550875}" dt="2023-06-27T14:00:28.289" v="3819"/>
          <ac:graphicFrameMkLst>
            <pc:docMk/>
            <pc:sldMk cId="1182638007" sldId="1307"/>
            <ac:graphicFrameMk id="6" creationId="{BD8C7DAC-0D9C-18F6-6AD2-9533B3ACB1AD}"/>
          </ac:graphicFrameMkLst>
        </pc:graphicFrameChg>
      </pc:sldChg>
      <pc:sldChg chg="addSp delSp modSp new del mod">
        <pc:chgData name="Fatima Azzahra" userId="039cf420-53de-473d-b2df-bb8e2c655e31" providerId="ADAL" clId="{92A45940-CE4B-4866-9EFF-7C6286550875}" dt="2023-06-27T14:07:47.651" v="3857" actId="47"/>
        <pc:sldMkLst>
          <pc:docMk/>
          <pc:sldMk cId="2164676147" sldId="1308"/>
        </pc:sldMkLst>
        <pc:spChg chg="mod">
          <ac:chgData name="Fatima Azzahra" userId="039cf420-53de-473d-b2df-bb8e2c655e31" providerId="ADAL" clId="{92A45940-CE4B-4866-9EFF-7C6286550875}" dt="2023-06-27T12:33:50.920" v="2049" actId="20577"/>
          <ac:spMkLst>
            <pc:docMk/>
            <pc:sldMk cId="2164676147" sldId="1308"/>
            <ac:spMk id="2" creationId="{ABD5EBB3-0D7C-BAB0-7125-BF92DFF10125}"/>
          </ac:spMkLst>
        </pc:spChg>
        <pc:spChg chg="del">
          <ac:chgData name="Fatima Azzahra" userId="039cf420-53de-473d-b2df-bb8e2c655e31" providerId="ADAL" clId="{92A45940-CE4B-4866-9EFF-7C6286550875}" dt="2023-06-27T14:06:05.168" v="3850" actId="478"/>
          <ac:spMkLst>
            <pc:docMk/>
            <pc:sldMk cId="2164676147" sldId="1308"/>
            <ac:spMk id="3" creationId="{B029AE13-1771-A855-E766-569857104426}"/>
          </ac:spMkLst>
        </pc:spChg>
        <pc:spChg chg="add del mod">
          <ac:chgData name="Fatima Azzahra" userId="039cf420-53de-473d-b2df-bb8e2c655e31" providerId="ADAL" clId="{92A45940-CE4B-4866-9EFF-7C6286550875}" dt="2023-06-27T14:06:28.604" v="3853"/>
          <ac:spMkLst>
            <pc:docMk/>
            <pc:sldMk cId="2164676147" sldId="1308"/>
            <ac:spMk id="4" creationId="{38B9FE2F-7123-C0CA-3BC7-09BAAA65F634}"/>
          </ac:spMkLst>
        </pc:spChg>
        <pc:spChg chg="add mod">
          <ac:chgData name="Fatima Azzahra" userId="039cf420-53de-473d-b2df-bb8e2c655e31" providerId="ADAL" clId="{92A45940-CE4B-4866-9EFF-7C6286550875}" dt="2023-06-27T14:06:46.888" v="3855" actId="1076"/>
          <ac:spMkLst>
            <pc:docMk/>
            <pc:sldMk cId="2164676147" sldId="1308"/>
            <ac:spMk id="6" creationId="{024CD7E7-FF73-024D-3860-D303ECC20206}"/>
          </ac:spMkLst>
        </pc:spChg>
      </pc:sldChg>
      <pc:sldChg chg="modSp new add del mod">
        <pc:chgData name="Fatima Azzahra" userId="039cf420-53de-473d-b2df-bb8e2c655e31" providerId="ADAL" clId="{92A45940-CE4B-4866-9EFF-7C6286550875}" dt="2023-06-27T12:35:24.098" v="2093" actId="47"/>
        <pc:sldMkLst>
          <pc:docMk/>
          <pc:sldMk cId="1583086593" sldId="1309"/>
        </pc:sldMkLst>
        <pc:spChg chg="mod">
          <ac:chgData name="Fatima Azzahra" userId="039cf420-53de-473d-b2df-bb8e2c655e31" providerId="ADAL" clId="{92A45940-CE4B-4866-9EFF-7C6286550875}" dt="2023-06-27T12:06:50.050" v="1766" actId="20577"/>
          <ac:spMkLst>
            <pc:docMk/>
            <pc:sldMk cId="1583086593" sldId="1309"/>
            <ac:spMk id="3" creationId="{33EA025E-4C32-FD76-C2D6-8CFB848CF62A}"/>
          </ac:spMkLst>
        </pc:spChg>
      </pc:sldChg>
      <pc:sldChg chg="addSp delSp modSp new mod">
        <pc:chgData name="Fatima Azzahra" userId="039cf420-53de-473d-b2df-bb8e2c655e31" providerId="ADAL" clId="{92A45940-CE4B-4866-9EFF-7C6286550875}" dt="2023-06-27T14:06:57.434" v="3856"/>
        <pc:sldMkLst>
          <pc:docMk/>
          <pc:sldMk cId="3283870671" sldId="1310"/>
        </pc:sldMkLst>
        <pc:spChg chg="del">
          <ac:chgData name="Fatima Azzahra" userId="039cf420-53de-473d-b2df-bb8e2c655e31" providerId="ADAL" clId="{92A45940-CE4B-4866-9EFF-7C6286550875}" dt="2023-06-27T14:00:56.019" v="3822" actId="478"/>
          <ac:spMkLst>
            <pc:docMk/>
            <pc:sldMk cId="3283870671" sldId="1310"/>
            <ac:spMk id="2" creationId="{FFBD4022-3455-DFFC-711F-AEB4FBCCA2E8}"/>
          </ac:spMkLst>
        </pc:spChg>
        <pc:spChg chg="mod">
          <ac:chgData name="Fatima Azzahra" userId="039cf420-53de-473d-b2df-bb8e2c655e31" providerId="ADAL" clId="{92A45940-CE4B-4866-9EFF-7C6286550875}" dt="2023-06-27T12:34:11.010" v="2092" actId="20577"/>
          <ac:spMkLst>
            <pc:docMk/>
            <pc:sldMk cId="3283870671" sldId="1310"/>
            <ac:spMk id="3" creationId="{2A6C6D30-C8A2-B87D-86D2-D21FA5E940D2}"/>
          </ac:spMkLst>
        </pc:spChg>
        <pc:graphicFrameChg chg="add mod">
          <ac:chgData name="Fatima Azzahra" userId="039cf420-53de-473d-b2df-bb8e2c655e31" providerId="ADAL" clId="{92A45940-CE4B-4866-9EFF-7C6286550875}" dt="2023-06-27T14:06:57.434" v="3856"/>
          <ac:graphicFrameMkLst>
            <pc:docMk/>
            <pc:sldMk cId="3283870671" sldId="1310"/>
            <ac:graphicFrameMk id="4" creationId="{E4B4DAC8-0686-2FE1-89A8-0F2E6F732D87}"/>
          </ac:graphicFrameMkLst>
        </pc:graphicFrameChg>
      </pc:sldChg>
      <pc:sldChg chg="new del">
        <pc:chgData name="Fatima Azzahra" userId="039cf420-53de-473d-b2df-bb8e2c655e31" providerId="ADAL" clId="{92A45940-CE4B-4866-9EFF-7C6286550875}" dt="2023-06-27T13:37:37.333" v="3629" actId="47"/>
        <pc:sldMkLst>
          <pc:docMk/>
          <pc:sldMk cId="3804342101" sldId="1311"/>
        </pc:sldMkLst>
      </pc:sldChg>
      <pc:sldChg chg="modSp new mod">
        <pc:chgData name="Fatima Azzahra" userId="039cf420-53de-473d-b2df-bb8e2c655e31" providerId="ADAL" clId="{92A45940-CE4B-4866-9EFF-7C6286550875}" dt="2023-06-27T13:37:58.792" v="3636" actId="14100"/>
        <pc:sldMkLst>
          <pc:docMk/>
          <pc:sldMk cId="3454630498" sldId="1312"/>
        </pc:sldMkLst>
        <pc:spChg chg="mod">
          <ac:chgData name="Fatima Azzahra" userId="039cf420-53de-473d-b2df-bb8e2c655e31" providerId="ADAL" clId="{92A45940-CE4B-4866-9EFF-7C6286550875}" dt="2023-06-27T13:37:50.767" v="3634" actId="1076"/>
          <ac:spMkLst>
            <pc:docMk/>
            <pc:sldMk cId="3454630498" sldId="1312"/>
            <ac:spMk id="2" creationId="{4C9E1CAD-AC75-3A5F-9EF4-03E622452BED}"/>
          </ac:spMkLst>
        </pc:spChg>
        <pc:spChg chg="mod">
          <ac:chgData name="Fatima Azzahra" userId="039cf420-53de-473d-b2df-bb8e2c655e31" providerId="ADAL" clId="{92A45940-CE4B-4866-9EFF-7C6286550875}" dt="2023-06-27T13:37:58.792" v="3636" actId="14100"/>
          <ac:spMkLst>
            <pc:docMk/>
            <pc:sldMk cId="3454630498" sldId="1312"/>
            <ac:spMk id="3" creationId="{B3E1E02E-8BD3-A4C2-4283-BC51EC07E8CD}"/>
          </ac:spMkLst>
        </pc:spChg>
      </pc:sldChg>
      <pc:sldChg chg="addSp delSp modSp new mod">
        <pc:chgData name="Fatima Azzahra" userId="039cf420-53de-473d-b2df-bb8e2c655e31" providerId="ADAL" clId="{92A45940-CE4B-4866-9EFF-7C6286550875}" dt="2023-06-27T13:38:59.555" v="3677" actId="1076"/>
        <pc:sldMkLst>
          <pc:docMk/>
          <pc:sldMk cId="2850782409" sldId="1313"/>
        </pc:sldMkLst>
        <pc:spChg chg="del">
          <ac:chgData name="Fatima Azzahra" userId="039cf420-53de-473d-b2df-bb8e2c655e31" providerId="ADAL" clId="{92A45940-CE4B-4866-9EFF-7C6286550875}" dt="2023-06-27T13:38:43.781" v="3637" actId="478"/>
          <ac:spMkLst>
            <pc:docMk/>
            <pc:sldMk cId="2850782409" sldId="1313"/>
            <ac:spMk id="2" creationId="{9C70A71A-5649-1326-4D01-4F18C822A9FD}"/>
          </ac:spMkLst>
        </pc:spChg>
        <pc:spChg chg="mod">
          <ac:chgData name="Fatima Azzahra" userId="039cf420-53de-473d-b2df-bb8e2c655e31" providerId="ADAL" clId="{92A45940-CE4B-4866-9EFF-7C6286550875}" dt="2023-06-27T13:36:25.748" v="3621" actId="20577"/>
          <ac:spMkLst>
            <pc:docMk/>
            <pc:sldMk cId="2850782409" sldId="1313"/>
            <ac:spMk id="3" creationId="{845A86AD-2132-A6D3-C0B5-EDD831438BFD}"/>
          </ac:spMkLst>
        </pc:spChg>
        <pc:spChg chg="add mod">
          <ac:chgData name="Fatima Azzahra" userId="039cf420-53de-473d-b2df-bb8e2c655e31" providerId="ADAL" clId="{92A45940-CE4B-4866-9EFF-7C6286550875}" dt="2023-06-27T13:38:59.555" v="3677" actId="1076"/>
          <ac:spMkLst>
            <pc:docMk/>
            <pc:sldMk cId="2850782409" sldId="1313"/>
            <ac:spMk id="4" creationId="{FABEC037-51CD-5FB2-8BB4-838FA30FA660}"/>
          </ac:spMkLst>
        </pc:spChg>
      </pc:sldChg>
      <pc:sldChg chg="modSp new mod">
        <pc:chgData name="Fatima Azzahra" userId="039cf420-53de-473d-b2df-bb8e2c655e31" providerId="ADAL" clId="{92A45940-CE4B-4866-9EFF-7C6286550875}" dt="2023-06-27T13:21:27.721" v="3193" actId="20577"/>
        <pc:sldMkLst>
          <pc:docMk/>
          <pc:sldMk cId="3099809301" sldId="1314"/>
        </pc:sldMkLst>
        <pc:spChg chg="mod">
          <ac:chgData name="Fatima Azzahra" userId="039cf420-53de-473d-b2df-bb8e2c655e31" providerId="ADAL" clId="{92A45940-CE4B-4866-9EFF-7C6286550875}" dt="2023-06-27T13:21:27.721" v="3193" actId="20577"/>
          <ac:spMkLst>
            <pc:docMk/>
            <pc:sldMk cId="3099809301" sldId="1314"/>
            <ac:spMk id="2" creationId="{BE41BBEF-AD14-CD0E-E13B-B0DFBEBA1BDC}"/>
          </ac:spMkLst>
        </pc:spChg>
        <pc:spChg chg="mod">
          <ac:chgData name="Fatima Azzahra" userId="039cf420-53de-473d-b2df-bb8e2c655e31" providerId="ADAL" clId="{92A45940-CE4B-4866-9EFF-7C6286550875}" dt="2023-06-27T13:21:07.082" v="3168" actId="20577"/>
          <ac:spMkLst>
            <pc:docMk/>
            <pc:sldMk cId="3099809301" sldId="1314"/>
            <ac:spMk id="3" creationId="{C0EF8399-7E8D-CC76-875D-AAC7E2E1907F}"/>
          </ac:spMkLst>
        </pc:spChg>
      </pc:sldChg>
      <pc:sldChg chg="add">
        <pc:chgData name="Fatima Azzahra" userId="039cf420-53de-473d-b2df-bb8e2c655e31" providerId="ADAL" clId="{92A45940-CE4B-4866-9EFF-7C6286550875}" dt="2023-06-27T13:22:01.401" v="3195"/>
        <pc:sldMkLst>
          <pc:docMk/>
          <pc:sldMk cId="3926337216" sldId="1315"/>
        </pc:sldMkLst>
      </pc:sldChg>
      <pc:sldChg chg="new del">
        <pc:chgData name="Fatima Azzahra" userId="039cf420-53de-473d-b2df-bb8e2c655e31" providerId="ADAL" clId="{92A45940-CE4B-4866-9EFF-7C6286550875}" dt="2023-06-27T13:26:10.505" v="3235" actId="47"/>
        <pc:sldMkLst>
          <pc:docMk/>
          <pc:sldMk cId="950790238" sldId="1316"/>
        </pc:sldMkLst>
      </pc:sldChg>
      <pc:sldChg chg="modSp new mod ord">
        <pc:chgData name="Fatima Azzahra" userId="039cf420-53de-473d-b2df-bb8e2c655e31" providerId="ADAL" clId="{92A45940-CE4B-4866-9EFF-7C6286550875}" dt="2023-06-27T20:23:18.783" v="3863" actId="255"/>
        <pc:sldMkLst>
          <pc:docMk/>
          <pc:sldMk cId="1095717699" sldId="1316"/>
        </pc:sldMkLst>
        <pc:spChg chg="mod">
          <ac:chgData name="Fatima Azzahra" userId="039cf420-53de-473d-b2df-bb8e2c655e31" providerId="ADAL" clId="{92A45940-CE4B-4866-9EFF-7C6286550875}" dt="2023-06-27T20:23:18.783" v="3863" actId="255"/>
          <ac:spMkLst>
            <pc:docMk/>
            <pc:sldMk cId="1095717699" sldId="1316"/>
            <ac:spMk id="2" creationId="{662FA31D-DCE5-FB6A-9070-C2B856CDCB2B}"/>
          </ac:spMkLst>
        </pc:spChg>
        <pc:spChg chg="mod">
          <ac:chgData name="Fatima Azzahra" userId="039cf420-53de-473d-b2df-bb8e2c655e31" providerId="ADAL" clId="{92A45940-CE4B-4866-9EFF-7C6286550875}" dt="2023-06-27T13:31:34.696" v="3548" actId="1076"/>
          <ac:spMkLst>
            <pc:docMk/>
            <pc:sldMk cId="1095717699" sldId="1316"/>
            <ac:spMk id="3" creationId="{BB5D85E6-8D37-77F0-20E0-8D32CD31312C}"/>
          </ac:spMkLst>
        </pc:spChg>
      </pc:sldChg>
      <pc:sldChg chg="delSp modSp new mod">
        <pc:chgData name="Fatima Azzahra" userId="039cf420-53de-473d-b2df-bb8e2c655e31" providerId="ADAL" clId="{92A45940-CE4B-4866-9EFF-7C6286550875}" dt="2023-06-27T13:34:32.320" v="3591" actId="1076"/>
        <pc:sldMkLst>
          <pc:docMk/>
          <pc:sldMk cId="3562453270" sldId="1317"/>
        </pc:sldMkLst>
        <pc:spChg chg="del">
          <ac:chgData name="Fatima Azzahra" userId="039cf420-53de-473d-b2df-bb8e2c655e31" providerId="ADAL" clId="{92A45940-CE4B-4866-9EFF-7C6286550875}" dt="2023-06-27T13:34:25.517" v="3589" actId="478"/>
          <ac:spMkLst>
            <pc:docMk/>
            <pc:sldMk cId="3562453270" sldId="1317"/>
            <ac:spMk id="2" creationId="{11331A50-0631-9B3D-9541-FCE1D45C1BCD}"/>
          </ac:spMkLst>
        </pc:spChg>
        <pc:spChg chg="mod">
          <ac:chgData name="Fatima Azzahra" userId="039cf420-53de-473d-b2df-bb8e2c655e31" providerId="ADAL" clId="{92A45940-CE4B-4866-9EFF-7C6286550875}" dt="2023-06-27T13:34:32.320" v="3591" actId="1076"/>
          <ac:spMkLst>
            <pc:docMk/>
            <pc:sldMk cId="3562453270" sldId="1317"/>
            <ac:spMk id="3" creationId="{98608ED5-305D-9D69-A40E-CFBDE096BD93}"/>
          </ac:spMkLst>
        </pc:spChg>
      </pc:sldChg>
      <pc:sldChg chg="modSp new mod ord">
        <pc:chgData name="Fatima Azzahra" userId="039cf420-53de-473d-b2df-bb8e2c655e31" providerId="ADAL" clId="{92A45940-CE4B-4866-9EFF-7C6286550875}" dt="2023-06-27T14:03:03.303" v="3841"/>
        <pc:sldMkLst>
          <pc:docMk/>
          <pc:sldMk cId="1284413012" sldId="1318"/>
        </pc:sldMkLst>
        <pc:spChg chg="mod">
          <ac:chgData name="Fatima Azzahra" userId="039cf420-53de-473d-b2df-bb8e2c655e31" providerId="ADAL" clId="{92A45940-CE4B-4866-9EFF-7C6286550875}" dt="2023-06-27T13:48:59.200" v="3787" actId="20577"/>
          <ac:spMkLst>
            <pc:docMk/>
            <pc:sldMk cId="1284413012" sldId="1318"/>
            <ac:spMk id="2" creationId="{1F5120C8-3B2C-A71F-CBD7-196217F603EE}"/>
          </ac:spMkLst>
        </pc:spChg>
        <pc:spChg chg="mod">
          <ac:chgData name="Fatima Azzahra" userId="039cf420-53de-473d-b2df-bb8e2c655e31" providerId="ADAL" clId="{92A45940-CE4B-4866-9EFF-7C6286550875}" dt="2023-06-27T13:47:21.025" v="3742" actId="13926"/>
          <ac:spMkLst>
            <pc:docMk/>
            <pc:sldMk cId="1284413012" sldId="1318"/>
            <ac:spMk id="3" creationId="{B2CD1C56-6816-BE82-DDA3-5FADEAD24C07}"/>
          </ac:spMkLst>
        </pc:spChg>
      </pc:sldChg>
      <pc:sldMasterChg chg="del delSldLayout">
        <pc:chgData name="Fatima Azzahra" userId="039cf420-53de-473d-b2df-bb8e2c655e31" providerId="ADAL" clId="{92A45940-CE4B-4866-9EFF-7C6286550875}" dt="2023-06-27T09:51:13.960" v="1404" actId="47"/>
        <pc:sldMasterMkLst>
          <pc:docMk/>
          <pc:sldMasterMk cId="3175275843" sldId="2147483687"/>
        </pc:sldMasterMkLst>
        <pc:sldLayoutChg chg="del">
          <pc:chgData name="Fatima Azzahra" userId="039cf420-53de-473d-b2df-bb8e2c655e31" providerId="ADAL" clId="{92A45940-CE4B-4866-9EFF-7C6286550875}" dt="2023-06-27T09:51:13.960" v="1404" actId="47"/>
          <pc:sldLayoutMkLst>
            <pc:docMk/>
            <pc:sldMasterMk cId="3175275843" sldId="2147483687"/>
            <pc:sldLayoutMk cId="980144220" sldId="2147483652"/>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107465102" sldId="2147483653"/>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2513070858" sldId="2147483655"/>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1957995605" sldId="2147483684"/>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2999245415" sldId="2147483685"/>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262767614" sldId="2147483698"/>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3658996295" sldId="2147483699"/>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341794946" sldId="2147483700"/>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2321288436" sldId="2147483701"/>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3534159613" sldId="2147483702"/>
          </pc:sldLayoutMkLst>
        </pc:sldLayoutChg>
        <pc:sldLayoutChg chg="del">
          <pc:chgData name="Fatima Azzahra" userId="039cf420-53de-473d-b2df-bb8e2c655e31" providerId="ADAL" clId="{92A45940-CE4B-4866-9EFF-7C6286550875}" dt="2023-06-27T09:51:13.960" v="1404" actId="47"/>
          <pc:sldLayoutMkLst>
            <pc:docMk/>
            <pc:sldMasterMk cId="3175275843" sldId="2147483687"/>
            <pc:sldLayoutMk cId="2671866073" sldId="2147483896"/>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3175275843" sldId="2147483732"/>
        </pc:sldMasterMkLst>
        <pc:sldLayoutChg chg="del">
          <pc:chgData name="Fatima Azzahra" userId="039cf420-53de-473d-b2df-bb8e2c655e31" providerId="ADAL" clId="{92A45940-CE4B-4866-9EFF-7C6286550875}" dt="2023-06-27T09:51:13.960" v="1404" actId="47"/>
          <pc:sldLayoutMkLst>
            <pc:docMk/>
            <pc:sldMasterMk cId="3175275843" sldId="2147483732"/>
            <pc:sldLayoutMk cId="1957995605" sldId="2147483733"/>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2999245415" sldId="2147483734"/>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980144220" sldId="2147483735"/>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107465102" sldId="2147483736"/>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262767614" sldId="2147483737"/>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2513070858" sldId="2147483738"/>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3658996295" sldId="2147483739"/>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341794946" sldId="2147483740"/>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2321288436" sldId="2147483741"/>
          </pc:sldLayoutMkLst>
        </pc:sldLayoutChg>
        <pc:sldLayoutChg chg="del">
          <pc:chgData name="Fatima Azzahra" userId="039cf420-53de-473d-b2df-bb8e2c655e31" providerId="ADAL" clId="{92A45940-CE4B-4866-9EFF-7C6286550875}" dt="2023-06-27T09:51:13.960" v="1404" actId="47"/>
          <pc:sldLayoutMkLst>
            <pc:docMk/>
            <pc:sldMasterMk cId="3175275843" sldId="2147483732"/>
            <pc:sldLayoutMk cId="3534159613" sldId="2147483742"/>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2143827245" sldId="2147483746"/>
        </pc:sldMasterMkLst>
        <pc:sldLayoutChg chg="del">
          <pc:chgData name="Fatima Azzahra" userId="039cf420-53de-473d-b2df-bb8e2c655e31" providerId="ADAL" clId="{92A45940-CE4B-4866-9EFF-7C6286550875}" dt="2023-06-27T09:51:13.960" v="1404" actId="47"/>
          <pc:sldLayoutMkLst>
            <pc:docMk/>
            <pc:sldMasterMk cId="2143827245" sldId="2147483746"/>
            <pc:sldLayoutMk cId="3158016214" sldId="2147483747"/>
          </pc:sldLayoutMkLst>
        </pc:sldLayoutChg>
        <pc:sldLayoutChg chg="del">
          <pc:chgData name="Fatima Azzahra" userId="039cf420-53de-473d-b2df-bb8e2c655e31" providerId="ADAL" clId="{92A45940-CE4B-4866-9EFF-7C6286550875}" dt="2023-06-27T09:51:13.960" v="1404" actId="47"/>
          <pc:sldLayoutMkLst>
            <pc:docMk/>
            <pc:sldMasterMk cId="2143827245" sldId="2147483746"/>
            <pc:sldLayoutMk cId="2583745152" sldId="2147483750"/>
          </pc:sldLayoutMkLst>
        </pc:sldLayoutChg>
        <pc:sldLayoutChg chg="del">
          <pc:chgData name="Fatima Azzahra" userId="039cf420-53de-473d-b2df-bb8e2c655e31" providerId="ADAL" clId="{92A45940-CE4B-4866-9EFF-7C6286550875}" dt="2023-06-27T09:51:13.960" v="1404" actId="47"/>
          <pc:sldLayoutMkLst>
            <pc:docMk/>
            <pc:sldMasterMk cId="2143827245" sldId="2147483746"/>
            <pc:sldLayoutMk cId="3547266614" sldId="2147483751"/>
          </pc:sldLayoutMkLst>
        </pc:sldLayoutChg>
        <pc:sldLayoutChg chg="del">
          <pc:chgData name="Fatima Azzahra" userId="039cf420-53de-473d-b2df-bb8e2c655e31" providerId="ADAL" clId="{92A45940-CE4B-4866-9EFF-7C6286550875}" dt="2023-06-27T09:51:13.960" v="1404" actId="47"/>
          <pc:sldLayoutMkLst>
            <pc:docMk/>
            <pc:sldMasterMk cId="2143827245" sldId="2147483746"/>
            <pc:sldLayoutMk cId="2719590985" sldId="2147483878"/>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2214979877" sldId="2147483753"/>
        </pc:sldMasterMkLst>
        <pc:sldLayoutChg chg="del">
          <pc:chgData name="Fatima Azzahra" userId="039cf420-53de-473d-b2df-bb8e2c655e31" providerId="ADAL" clId="{92A45940-CE4B-4866-9EFF-7C6286550875}" dt="2023-06-27T09:51:13.960" v="1404" actId="47"/>
          <pc:sldLayoutMkLst>
            <pc:docMk/>
            <pc:sldMasterMk cId="2214979877" sldId="2147483753"/>
            <pc:sldLayoutMk cId="2078928601" sldId="2147483754"/>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1070365332" sldId="2147483755"/>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459760907" sldId="2147483756"/>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3303967356" sldId="2147483757"/>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247852729" sldId="2147483758"/>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693301380" sldId="2147483759"/>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1225595745" sldId="2147483760"/>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2582814555" sldId="2147483761"/>
          </pc:sldLayoutMkLst>
        </pc:sldLayoutChg>
        <pc:sldLayoutChg chg="del">
          <pc:chgData name="Fatima Azzahra" userId="039cf420-53de-473d-b2df-bb8e2c655e31" providerId="ADAL" clId="{92A45940-CE4B-4866-9EFF-7C6286550875}" dt="2023-06-27T09:51:13.960" v="1404" actId="47"/>
          <pc:sldLayoutMkLst>
            <pc:docMk/>
            <pc:sldMasterMk cId="2214979877" sldId="2147483753"/>
            <pc:sldLayoutMk cId="351383641" sldId="2147483762"/>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4028234524" sldId="2147483777"/>
        </pc:sldMasterMkLst>
        <pc:sldLayoutChg chg="del">
          <pc:chgData name="Fatima Azzahra" userId="039cf420-53de-473d-b2df-bb8e2c655e31" providerId="ADAL" clId="{92A45940-CE4B-4866-9EFF-7C6286550875}" dt="2023-06-27T09:51:13.960" v="1404" actId="47"/>
          <pc:sldLayoutMkLst>
            <pc:docMk/>
            <pc:sldMasterMk cId="4028234524" sldId="2147483777"/>
            <pc:sldLayoutMk cId="3773629591" sldId="2147483778"/>
          </pc:sldLayoutMkLst>
        </pc:sldLayoutChg>
        <pc:sldLayoutChg chg="del">
          <pc:chgData name="Fatima Azzahra" userId="039cf420-53de-473d-b2df-bb8e2c655e31" providerId="ADAL" clId="{92A45940-CE4B-4866-9EFF-7C6286550875}" dt="2023-06-27T09:51:13.960" v="1404" actId="47"/>
          <pc:sldLayoutMkLst>
            <pc:docMk/>
            <pc:sldMasterMk cId="4028234524" sldId="2147483777"/>
            <pc:sldLayoutMk cId="3433322256" sldId="2147483779"/>
          </pc:sldLayoutMkLst>
        </pc:sldLayoutChg>
        <pc:sldLayoutChg chg="del">
          <pc:chgData name="Fatima Azzahra" userId="039cf420-53de-473d-b2df-bb8e2c655e31" providerId="ADAL" clId="{92A45940-CE4B-4866-9EFF-7C6286550875}" dt="2023-06-27T09:51:13.960" v="1404" actId="47"/>
          <pc:sldLayoutMkLst>
            <pc:docMk/>
            <pc:sldMasterMk cId="4028234524" sldId="2147483777"/>
            <pc:sldLayoutMk cId="3811719591" sldId="2147483780"/>
          </pc:sldLayoutMkLst>
        </pc:sldLayoutChg>
      </pc:sldMasterChg>
      <pc:sldMasterChg chg="del delSldLayout">
        <pc:chgData name="Fatima Azzahra" userId="039cf420-53de-473d-b2df-bb8e2c655e31" providerId="ADAL" clId="{92A45940-CE4B-4866-9EFF-7C6286550875}" dt="2023-06-20T15:09:57.278" v="552" actId="47"/>
        <pc:sldMasterMkLst>
          <pc:docMk/>
          <pc:sldMasterMk cId="312018861" sldId="2147483791"/>
        </pc:sldMasterMkLst>
        <pc:sldLayoutChg chg="del">
          <pc:chgData name="Fatima Azzahra" userId="039cf420-53de-473d-b2df-bb8e2c655e31" providerId="ADAL" clId="{92A45940-CE4B-4866-9EFF-7C6286550875}" dt="2023-06-20T15:09:57.278" v="552" actId="47"/>
          <pc:sldLayoutMkLst>
            <pc:docMk/>
            <pc:sldMasterMk cId="312018861" sldId="2147483791"/>
            <pc:sldLayoutMk cId="174099108" sldId="2147483792"/>
          </pc:sldLayoutMkLst>
        </pc:sldLayoutChg>
        <pc:sldLayoutChg chg="del">
          <pc:chgData name="Fatima Azzahra" userId="039cf420-53de-473d-b2df-bb8e2c655e31" providerId="ADAL" clId="{92A45940-CE4B-4866-9EFF-7C6286550875}" dt="2023-06-20T15:09:57.278" v="552" actId="47"/>
          <pc:sldLayoutMkLst>
            <pc:docMk/>
            <pc:sldMasterMk cId="312018861" sldId="2147483791"/>
            <pc:sldLayoutMk cId="3279160850" sldId="2147483793"/>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282656074" sldId="2147483794"/>
        </pc:sldMasterMkLst>
        <pc:sldLayoutChg chg="del">
          <pc:chgData name="Fatima Azzahra" userId="039cf420-53de-473d-b2df-bb8e2c655e31" providerId="ADAL" clId="{92A45940-CE4B-4866-9EFF-7C6286550875}" dt="2023-06-27T09:51:13.960" v="1404" actId="47"/>
          <pc:sldLayoutMkLst>
            <pc:docMk/>
            <pc:sldMasterMk cId="282656074" sldId="2147483794"/>
            <pc:sldLayoutMk cId="3897745661" sldId="2147483795"/>
          </pc:sldLayoutMkLst>
        </pc:sldLayoutChg>
        <pc:sldLayoutChg chg="del">
          <pc:chgData name="Fatima Azzahra" userId="039cf420-53de-473d-b2df-bb8e2c655e31" providerId="ADAL" clId="{92A45940-CE4B-4866-9EFF-7C6286550875}" dt="2023-06-27T09:51:13.960" v="1404" actId="47"/>
          <pc:sldLayoutMkLst>
            <pc:docMk/>
            <pc:sldMasterMk cId="282656074" sldId="2147483794"/>
            <pc:sldLayoutMk cId="902061960" sldId="2147483796"/>
          </pc:sldLayoutMkLst>
        </pc:sldLayoutChg>
        <pc:sldLayoutChg chg="del">
          <pc:chgData name="Fatima Azzahra" userId="039cf420-53de-473d-b2df-bb8e2c655e31" providerId="ADAL" clId="{92A45940-CE4B-4866-9EFF-7C6286550875}" dt="2023-06-27T09:51:13.960" v="1404" actId="47"/>
          <pc:sldLayoutMkLst>
            <pc:docMk/>
            <pc:sldMasterMk cId="282656074" sldId="2147483794"/>
            <pc:sldLayoutMk cId="4103674149" sldId="2147483797"/>
          </pc:sldLayoutMkLst>
        </pc:sldLayoutChg>
        <pc:sldLayoutChg chg="del">
          <pc:chgData name="Fatima Azzahra" userId="039cf420-53de-473d-b2df-bb8e2c655e31" providerId="ADAL" clId="{92A45940-CE4B-4866-9EFF-7C6286550875}" dt="2023-06-27T09:51:13.960" v="1404" actId="47"/>
          <pc:sldLayoutMkLst>
            <pc:docMk/>
            <pc:sldMasterMk cId="282656074" sldId="2147483794"/>
            <pc:sldLayoutMk cId="1207583819" sldId="2147483798"/>
          </pc:sldLayoutMkLst>
        </pc:sldLayoutChg>
        <pc:sldLayoutChg chg="del">
          <pc:chgData name="Fatima Azzahra" userId="039cf420-53de-473d-b2df-bb8e2c655e31" providerId="ADAL" clId="{92A45940-CE4B-4866-9EFF-7C6286550875}" dt="2023-06-27T09:51:13.960" v="1404" actId="47"/>
          <pc:sldLayoutMkLst>
            <pc:docMk/>
            <pc:sldMasterMk cId="282656074" sldId="2147483794"/>
            <pc:sldLayoutMk cId="2657251895" sldId="2147483799"/>
          </pc:sldLayoutMkLst>
        </pc:sldLayoutChg>
      </pc:sldMasterChg>
      <pc:sldMasterChg chg="delSldLayout">
        <pc:chgData name="Fatima Azzahra" userId="039cf420-53de-473d-b2df-bb8e2c655e31" providerId="ADAL" clId="{92A45940-CE4B-4866-9EFF-7C6286550875}" dt="2023-06-27T11:08:31.931" v="1588" actId="47"/>
        <pc:sldMasterMkLst>
          <pc:docMk/>
          <pc:sldMasterMk cId="2881486264" sldId="2147483805"/>
        </pc:sldMasterMkLst>
        <pc:sldLayoutChg chg="del">
          <pc:chgData name="Fatima Azzahra" userId="039cf420-53de-473d-b2df-bb8e2c655e31" providerId="ADAL" clId="{92A45940-CE4B-4866-9EFF-7C6286550875}" dt="2023-06-27T11:08:31.931" v="1588" actId="47"/>
          <pc:sldLayoutMkLst>
            <pc:docMk/>
            <pc:sldMasterMk cId="2881486264" sldId="2147483805"/>
            <pc:sldLayoutMk cId="4088797897" sldId="2147483811"/>
          </pc:sldLayoutMkLst>
        </pc:sldLayoutChg>
      </pc:sldMasterChg>
      <pc:sldMasterChg chg="del delSldLayout">
        <pc:chgData name="Fatima Azzahra" userId="039cf420-53de-473d-b2df-bb8e2c655e31" providerId="ADAL" clId="{92A45940-CE4B-4866-9EFF-7C6286550875}" dt="2023-06-27T11:08:31.931" v="1588" actId="47"/>
        <pc:sldMasterMkLst>
          <pc:docMk/>
          <pc:sldMasterMk cId="55583487" sldId="2147483812"/>
        </pc:sldMasterMkLst>
        <pc:sldLayoutChg chg="del">
          <pc:chgData name="Fatima Azzahra" userId="039cf420-53de-473d-b2df-bb8e2c655e31" providerId="ADAL" clId="{92A45940-CE4B-4866-9EFF-7C6286550875}" dt="2023-06-27T11:08:31.931" v="1588" actId="47"/>
          <pc:sldLayoutMkLst>
            <pc:docMk/>
            <pc:sldMasterMk cId="55583487" sldId="2147483812"/>
            <pc:sldLayoutMk cId="2087968461" sldId="2147483813"/>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1200326061" sldId="2147483814"/>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2367903746" sldId="2147483815"/>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2690239878" sldId="2147483816"/>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3279106497" sldId="2147483817"/>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3322392051" sldId="2147483818"/>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2926476630" sldId="2147483819"/>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1159361759" sldId="2147483820"/>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901706437" sldId="2147483821"/>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3960633933" sldId="2147483822"/>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3688303723" sldId="2147483823"/>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3156321578" sldId="2147483824"/>
          </pc:sldLayoutMkLst>
        </pc:sldLayoutChg>
        <pc:sldLayoutChg chg="del">
          <pc:chgData name="Fatima Azzahra" userId="039cf420-53de-473d-b2df-bb8e2c655e31" providerId="ADAL" clId="{92A45940-CE4B-4866-9EFF-7C6286550875}" dt="2023-06-27T11:08:31.931" v="1588" actId="47"/>
          <pc:sldLayoutMkLst>
            <pc:docMk/>
            <pc:sldMasterMk cId="55583487" sldId="2147483812"/>
            <pc:sldLayoutMk cId="1033534103" sldId="2147483825"/>
          </pc:sldLayoutMkLst>
        </pc:sldLayoutChg>
      </pc:sldMasterChg>
      <pc:sldMasterChg chg="del delSldLayout">
        <pc:chgData name="Fatima Azzahra" userId="039cf420-53de-473d-b2df-bb8e2c655e31" providerId="ADAL" clId="{92A45940-CE4B-4866-9EFF-7C6286550875}" dt="2023-06-27T11:08:31.931" v="1588" actId="47"/>
        <pc:sldMasterMkLst>
          <pc:docMk/>
          <pc:sldMasterMk cId="1717354804" sldId="2147483826"/>
        </pc:sldMasterMkLst>
        <pc:sldLayoutChg chg="del">
          <pc:chgData name="Fatima Azzahra" userId="039cf420-53de-473d-b2df-bb8e2c655e31" providerId="ADAL" clId="{92A45940-CE4B-4866-9EFF-7C6286550875}" dt="2023-06-27T11:08:31.931" v="1588" actId="47"/>
          <pc:sldLayoutMkLst>
            <pc:docMk/>
            <pc:sldMasterMk cId="1717354804" sldId="2147483826"/>
            <pc:sldLayoutMk cId="526721149" sldId="2147483827"/>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1932252854" sldId="2147483828"/>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3681782155" sldId="2147483829"/>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4286873727" sldId="2147483830"/>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141559292" sldId="2147483831"/>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2839498429" sldId="2147483832"/>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1973605212" sldId="2147483833"/>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3790388725" sldId="2147483834"/>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2563927679" sldId="2147483835"/>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4282464875" sldId="2147483836"/>
          </pc:sldLayoutMkLst>
        </pc:sldLayoutChg>
        <pc:sldLayoutChg chg="del">
          <pc:chgData name="Fatima Azzahra" userId="039cf420-53de-473d-b2df-bb8e2c655e31" providerId="ADAL" clId="{92A45940-CE4B-4866-9EFF-7C6286550875}" dt="2023-06-27T11:08:31.931" v="1588" actId="47"/>
          <pc:sldLayoutMkLst>
            <pc:docMk/>
            <pc:sldMasterMk cId="1717354804" sldId="2147483826"/>
            <pc:sldLayoutMk cId="4273858139" sldId="2147483837"/>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1206805449" sldId="2147483839"/>
        </pc:sldMasterMkLst>
        <pc:sldLayoutChg chg="del">
          <pc:chgData name="Fatima Azzahra" userId="039cf420-53de-473d-b2df-bb8e2c655e31" providerId="ADAL" clId="{92A45940-CE4B-4866-9EFF-7C6286550875}" dt="2023-06-27T09:51:13.960" v="1404" actId="47"/>
          <pc:sldLayoutMkLst>
            <pc:docMk/>
            <pc:sldMasterMk cId="1206805449" sldId="2147483839"/>
            <pc:sldLayoutMk cId="2580767806" sldId="2147483840"/>
          </pc:sldLayoutMkLst>
        </pc:sldLayoutChg>
        <pc:sldLayoutChg chg="del">
          <pc:chgData name="Fatima Azzahra" userId="039cf420-53de-473d-b2df-bb8e2c655e31" providerId="ADAL" clId="{92A45940-CE4B-4866-9EFF-7C6286550875}" dt="2023-06-27T09:51:13.960" v="1404" actId="47"/>
          <pc:sldLayoutMkLst>
            <pc:docMk/>
            <pc:sldMasterMk cId="1206805449" sldId="2147483839"/>
            <pc:sldLayoutMk cId="2751565225" sldId="2147483841"/>
          </pc:sldLayoutMkLst>
        </pc:sldLayoutChg>
        <pc:sldLayoutChg chg="del">
          <pc:chgData name="Fatima Azzahra" userId="039cf420-53de-473d-b2df-bb8e2c655e31" providerId="ADAL" clId="{92A45940-CE4B-4866-9EFF-7C6286550875}" dt="2023-06-27T09:51:13.960" v="1404" actId="47"/>
          <pc:sldLayoutMkLst>
            <pc:docMk/>
            <pc:sldMasterMk cId="1206805449" sldId="2147483839"/>
            <pc:sldLayoutMk cId="481737513" sldId="2147483842"/>
          </pc:sldLayoutMkLst>
        </pc:sldLayoutChg>
        <pc:sldLayoutChg chg="del">
          <pc:chgData name="Fatima Azzahra" userId="039cf420-53de-473d-b2df-bb8e2c655e31" providerId="ADAL" clId="{92A45940-CE4B-4866-9EFF-7C6286550875}" dt="2023-06-27T09:51:13.960" v="1404" actId="47"/>
          <pc:sldLayoutMkLst>
            <pc:docMk/>
            <pc:sldMasterMk cId="1206805449" sldId="2147483839"/>
            <pc:sldLayoutMk cId="2111270728" sldId="2147483843"/>
          </pc:sldLayoutMkLst>
        </pc:sldLayoutChg>
        <pc:sldLayoutChg chg="del">
          <pc:chgData name="Fatima Azzahra" userId="039cf420-53de-473d-b2df-bb8e2c655e31" providerId="ADAL" clId="{92A45940-CE4B-4866-9EFF-7C6286550875}" dt="2023-06-27T09:51:13.960" v="1404" actId="47"/>
          <pc:sldLayoutMkLst>
            <pc:docMk/>
            <pc:sldMasterMk cId="1206805449" sldId="2147483839"/>
            <pc:sldLayoutMk cId="1525206979" sldId="2147483844"/>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1784357603" sldId="2147483845"/>
        </pc:sldMasterMkLst>
        <pc:sldLayoutChg chg="del">
          <pc:chgData name="Fatima Azzahra" userId="039cf420-53de-473d-b2df-bb8e2c655e31" providerId="ADAL" clId="{92A45940-CE4B-4866-9EFF-7C6286550875}" dt="2023-06-27T09:51:13.960" v="1404" actId="47"/>
          <pc:sldLayoutMkLst>
            <pc:docMk/>
            <pc:sldMasterMk cId="1784357603" sldId="2147483845"/>
            <pc:sldLayoutMk cId="1557311520" sldId="2147483846"/>
          </pc:sldLayoutMkLst>
        </pc:sldLayoutChg>
        <pc:sldLayoutChg chg="del">
          <pc:chgData name="Fatima Azzahra" userId="039cf420-53de-473d-b2df-bb8e2c655e31" providerId="ADAL" clId="{92A45940-CE4B-4866-9EFF-7C6286550875}" dt="2023-06-27T09:51:13.960" v="1404" actId="47"/>
          <pc:sldLayoutMkLst>
            <pc:docMk/>
            <pc:sldMasterMk cId="1784357603" sldId="2147483845"/>
            <pc:sldLayoutMk cId="575131933" sldId="2147483847"/>
          </pc:sldLayoutMkLst>
        </pc:sldLayoutChg>
        <pc:sldLayoutChg chg="del">
          <pc:chgData name="Fatima Azzahra" userId="039cf420-53de-473d-b2df-bb8e2c655e31" providerId="ADAL" clId="{92A45940-CE4B-4866-9EFF-7C6286550875}" dt="2023-06-27T09:51:13.960" v="1404" actId="47"/>
          <pc:sldLayoutMkLst>
            <pc:docMk/>
            <pc:sldMasterMk cId="1784357603" sldId="2147483845"/>
            <pc:sldLayoutMk cId="1758823593" sldId="2147483848"/>
          </pc:sldLayoutMkLst>
        </pc:sldLayoutChg>
        <pc:sldLayoutChg chg="del">
          <pc:chgData name="Fatima Azzahra" userId="039cf420-53de-473d-b2df-bb8e2c655e31" providerId="ADAL" clId="{92A45940-CE4B-4866-9EFF-7C6286550875}" dt="2023-06-27T09:51:13.960" v="1404" actId="47"/>
          <pc:sldLayoutMkLst>
            <pc:docMk/>
            <pc:sldMasterMk cId="1784357603" sldId="2147483845"/>
            <pc:sldLayoutMk cId="56031449" sldId="2147483849"/>
          </pc:sldLayoutMkLst>
        </pc:sldLayoutChg>
        <pc:sldLayoutChg chg="del">
          <pc:chgData name="Fatima Azzahra" userId="039cf420-53de-473d-b2df-bb8e2c655e31" providerId="ADAL" clId="{92A45940-CE4B-4866-9EFF-7C6286550875}" dt="2023-06-27T09:51:13.960" v="1404" actId="47"/>
          <pc:sldLayoutMkLst>
            <pc:docMk/>
            <pc:sldMasterMk cId="1784357603" sldId="2147483845"/>
            <pc:sldLayoutMk cId="2207430771" sldId="2147483850"/>
          </pc:sldLayoutMkLst>
        </pc:sldLayoutChg>
        <pc:sldLayoutChg chg="del">
          <pc:chgData name="Fatima Azzahra" userId="039cf420-53de-473d-b2df-bb8e2c655e31" providerId="ADAL" clId="{92A45940-CE4B-4866-9EFF-7C6286550875}" dt="2023-06-27T09:51:13.960" v="1404" actId="47"/>
          <pc:sldLayoutMkLst>
            <pc:docMk/>
            <pc:sldMasterMk cId="1784357603" sldId="2147483845"/>
            <pc:sldLayoutMk cId="3880792435" sldId="2147483851"/>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3956232086" sldId="2147483852"/>
        </pc:sldMasterMkLst>
        <pc:sldLayoutChg chg="del">
          <pc:chgData name="Fatima Azzahra" userId="039cf420-53de-473d-b2df-bb8e2c655e31" providerId="ADAL" clId="{92A45940-CE4B-4866-9EFF-7C6286550875}" dt="2023-06-27T09:51:13.960" v="1404" actId="47"/>
          <pc:sldLayoutMkLst>
            <pc:docMk/>
            <pc:sldMasterMk cId="3956232086" sldId="2147483852"/>
            <pc:sldLayoutMk cId="1447690942" sldId="2147483853"/>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3944983195" sldId="2147483854"/>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1262825790" sldId="2147483855"/>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3118867983" sldId="2147483856"/>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2491340554" sldId="2147483857"/>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3717959571" sldId="2147483858"/>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3585410185" sldId="2147483859"/>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1178751703" sldId="2147483860"/>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4172941119" sldId="2147483861"/>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888146587" sldId="2147483862"/>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1258832848" sldId="2147483863"/>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3016310038" sldId="2147483864"/>
          </pc:sldLayoutMkLst>
        </pc:sldLayoutChg>
        <pc:sldLayoutChg chg="del">
          <pc:chgData name="Fatima Azzahra" userId="039cf420-53de-473d-b2df-bb8e2c655e31" providerId="ADAL" clId="{92A45940-CE4B-4866-9EFF-7C6286550875}" dt="2023-06-27T09:51:13.960" v="1404" actId="47"/>
          <pc:sldLayoutMkLst>
            <pc:docMk/>
            <pc:sldMasterMk cId="3956232086" sldId="2147483852"/>
            <pc:sldLayoutMk cId="997912907" sldId="2147483865"/>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2379971508" sldId="2147483866"/>
        </pc:sldMasterMkLst>
        <pc:sldLayoutChg chg="del">
          <pc:chgData name="Fatima Azzahra" userId="039cf420-53de-473d-b2df-bb8e2c655e31" providerId="ADAL" clId="{92A45940-CE4B-4866-9EFF-7C6286550875}" dt="2023-06-27T09:51:13.960" v="1404" actId="47"/>
          <pc:sldLayoutMkLst>
            <pc:docMk/>
            <pc:sldMasterMk cId="2379971508" sldId="2147483866"/>
            <pc:sldLayoutMk cId="3589285467" sldId="2147483867"/>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1278497985" sldId="2147483868"/>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2605068879" sldId="2147483869"/>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2621111287" sldId="2147483870"/>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283776626" sldId="2147483871"/>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2103619052" sldId="2147483872"/>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1076801509" sldId="2147483873"/>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304131727" sldId="2147483874"/>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2012136084" sldId="2147483875"/>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4272311387" sldId="2147483876"/>
          </pc:sldLayoutMkLst>
        </pc:sldLayoutChg>
        <pc:sldLayoutChg chg="del">
          <pc:chgData name="Fatima Azzahra" userId="039cf420-53de-473d-b2df-bb8e2c655e31" providerId="ADAL" clId="{92A45940-CE4B-4866-9EFF-7C6286550875}" dt="2023-06-27T09:51:13.960" v="1404" actId="47"/>
          <pc:sldLayoutMkLst>
            <pc:docMk/>
            <pc:sldMasterMk cId="2379971508" sldId="2147483866"/>
            <pc:sldLayoutMk cId="3139218294" sldId="2147483877"/>
          </pc:sldLayoutMkLst>
        </pc:sldLayoutChg>
      </pc:sldMasterChg>
      <pc:sldMasterChg chg="del delSldLayout">
        <pc:chgData name="Fatima Azzahra" userId="039cf420-53de-473d-b2df-bb8e2c655e31" providerId="ADAL" clId="{92A45940-CE4B-4866-9EFF-7C6286550875}" dt="2023-06-20T15:09:57.278" v="552" actId="47"/>
        <pc:sldMasterMkLst>
          <pc:docMk/>
          <pc:sldMasterMk cId="349842855" sldId="2147483879"/>
        </pc:sldMasterMkLst>
        <pc:sldLayoutChg chg="del">
          <pc:chgData name="Fatima Azzahra" userId="039cf420-53de-473d-b2df-bb8e2c655e31" providerId="ADAL" clId="{92A45940-CE4B-4866-9EFF-7C6286550875}" dt="2023-06-20T15:09:57.278" v="552" actId="47"/>
          <pc:sldLayoutMkLst>
            <pc:docMk/>
            <pc:sldMasterMk cId="349842855" sldId="2147483879"/>
            <pc:sldLayoutMk cId="3810498363" sldId="2147483880"/>
          </pc:sldLayoutMkLst>
        </pc:sldLayoutChg>
        <pc:sldLayoutChg chg="del">
          <pc:chgData name="Fatima Azzahra" userId="039cf420-53de-473d-b2df-bb8e2c655e31" providerId="ADAL" clId="{92A45940-CE4B-4866-9EFF-7C6286550875}" dt="2023-06-20T15:09:57.278" v="552" actId="47"/>
          <pc:sldLayoutMkLst>
            <pc:docMk/>
            <pc:sldMasterMk cId="349842855" sldId="2147483879"/>
            <pc:sldLayoutMk cId="3770726438" sldId="2147483881"/>
          </pc:sldLayoutMkLst>
        </pc:sldLayoutChg>
        <pc:sldLayoutChg chg="del">
          <pc:chgData name="Fatima Azzahra" userId="039cf420-53de-473d-b2df-bb8e2c655e31" providerId="ADAL" clId="{92A45940-CE4B-4866-9EFF-7C6286550875}" dt="2023-06-20T15:09:57.278" v="552" actId="47"/>
          <pc:sldLayoutMkLst>
            <pc:docMk/>
            <pc:sldMasterMk cId="349842855" sldId="2147483879"/>
            <pc:sldLayoutMk cId="1815527123" sldId="2147483882"/>
          </pc:sldLayoutMkLst>
        </pc:sldLayoutChg>
        <pc:sldLayoutChg chg="del">
          <pc:chgData name="Fatima Azzahra" userId="039cf420-53de-473d-b2df-bb8e2c655e31" providerId="ADAL" clId="{92A45940-CE4B-4866-9EFF-7C6286550875}" dt="2023-06-20T15:09:57.278" v="552" actId="47"/>
          <pc:sldLayoutMkLst>
            <pc:docMk/>
            <pc:sldMasterMk cId="349842855" sldId="2147483879"/>
            <pc:sldLayoutMk cId="183393910" sldId="2147483883"/>
          </pc:sldLayoutMkLst>
        </pc:sldLayoutChg>
        <pc:sldLayoutChg chg="del">
          <pc:chgData name="Fatima Azzahra" userId="039cf420-53de-473d-b2df-bb8e2c655e31" providerId="ADAL" clId="{92A45940-CE4B-4866-9EFF-7C6286550875}" dt="2023-06-20T15:09:57.278" v="552" actId="47"/>
          <pc:sldLayoutMkLst>
            <pc:docMk/>
            <pc:sldMasterMk cId="349842855" sldId="2147483879"/>
            <pc:sldLayoutMk cId="2709109775" sldId="2147483884"/>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1049774216" sldId="2147483885"/>
        </pc:sldMasterMkLst>
        <pc:sldLayoutChg chg="del">
          <pc:chgData name="Fatima Azzahra" userId="039cf420-53de-473d-b2df-bb8e2c655e31" providerId="ADAL" clId="{92A45940-CE4B-4866-9EFF-7C6286550875}" dt="2023-06-27T09:51:13.960" v="1404" actId="47"/>
          <pc:sldLayoutMkLst>
            <pc:docMk/>
            <pc:sldMasterMk cId="1049774216" sldId="2147483885"/>
            <pc:sldLayoutMk cId="3519539267" sldId="2147483886"/>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1015542789" sldId="2147483887"/>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1743205227" sldId="2147483888"/>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1927339579" sldId="2147483889"/>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2978239653" sldId="2147483890"/>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4008977184" sldId="2147483891"/>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4002181483" sldId="2147483892"/>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3180416908" sldId="2147483893"/>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1349038707" sldId="2147483894"/>
          </pc:sldLayoutMkLst>
        </pc:sldLayoutChg>
        <pc:sldLayoutChg chg="del">
          <pc:chgData name="Fatima Azzahra" userId="039cf420-53de-473d-b2df-bb8e2c655e31" providerId="ADAL" clId="{92A45940-CE4B-4866-9EFF-7C6286550875}" dt="2023-06-27T09:51:13.960" v="1404" actId="47"/>
          <pc:sldLayoutMkLst>
            <pc:docMk/>
            <pc:sldMasterMk cId="1049774216" sldId="2147483885"/>
            <pc:sldLayoutMk cId="3788847910" sldId="2147483895"/>
          </pc:sldLayoutMkLst>
        </pc:sldLayoutChg>
      </pc:sldMasterChg>
      <pc:sldMasterChg chg="del delSldLayout">
        <pc:chgData name="Fatima Azzahra" userId="039cf420-53de-473d-b2df-bb8e2c655e31" providerId="ADAL" clId="{92A45940-CE4B-4866-9EFF-7C6286550875}" dt="2023-06-25T13:00:59.220" v="1393" actId="47"/>
        <pc:sldMasterMkLst>
          <pc:docMk/>
          <pc:sldMasterMk cId="2012200237" sldId="2147483897"/>
        </pc:sldMasterMkLst>
        <pc:sldLayoutChg chg="del">
          <pc:chgData name="Fatima Azzahra" userId="039cf420-53de-473d-b2df-bb8e2c655e31" providerId="ADAL" clId="{92A45940-CE4B-4866-9EFF-7C6286550875}" dt="2023-06-25T13:00:59.220" v="1393" actId="47"/>
          <pc:sldLayoutMkLst>
            <pc:docMk/>
            <pc:sldMasterMk cId="2012200237" sldId="2147483897"/>
            <pc:sldLayoutMk cId="1781468029" sldId="2147483898"/>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2844251789" sldId="2147483899"/>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4282786906" sldId="2147483900"/>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1194076754" sldId="2147483901"/>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1580679517" sldId="2147483902"/>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810419339" sldId="2147483903"/>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1161102111" sldId="2147483904"/>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2939601750" sldId="2147483905"/>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3204478504" sldId="2147483906"/>
          </pc:sldLayoutMkLst>
        </pc:sldLayoutChg>
        <pc:sldLayoutChg chg="del">
          <pc:chgData name="Fatima Azzahra" userId="039cf420-53de-473d-b2df-bb8e2c655e31" providerId="ADAL" clId="{92A45940-CE4B-4866-9EFF-7C6286550875}" dt="2023-06-25T13:00:59.220" v="1393" actId="47"/>
          <pc:sldLayoutMkLst>
            <pc:docMk/>
            <pc:sldMasterMk cId="2012200237" sldId="2147483897"/>
            <pc:sldLayoutMk cId="1589732875" sldId="2147483907"/>
          </pc:sldLayoutMkLst>
        </pc:sldLayoutChg>
      </pc:sldMasterChg>
      <pc:sldMasterChg chg="del delSldLayout">
        <pc:chgData name="Fatima Azzahra" userId="039cf420-53de-473d-b2df-bb8e2c655e31" providerId="ADAL" clId="{92A45940-CE4B-4866-9EFF-7C6286550875}" dt="2023-06-27T09:51:13.960" v="1404" actId="47"/>
        <pc:sldMasterMkLst>
          <pc:docMk/>
          <pc:sldMasterMk cId="4238751311" sldId="2147483897"/>
        </pc:sldMasterMkLst>
        <pc:sldLayoutChg chg="del">
          <pc:chgData name="Fatima Azzahra" userId="039cf420-53de-473d-b2df-bb8e2c655e31" providerId="ADAL" clId="{92A45940-CE4B-4866-9EFF-7C6286550875}" dt="2023-06-27T09:51:13.960" v="1404" actId="47"/>
          <pc:sldLayoutMkLst>
            <pc:docMk/>
            <pc:sldMasterMk cId="4238751311" sldId="2147483897"/>
            <pc:sldLayoutMk cId="3436948693" sldId="2147483898"/>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565989646" sldId="2147483899"/>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1498875715" sldId="2147483900"/>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2358164813" sldId="2147483901"/>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2056144537" sldId="2147483902"/>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3013405124" sldId="2147483903"/>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2026442115" sldId="2147483904"/>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82244583" sldId="2147483905"/>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3134889657" sldId="2147483906"/>
          </pc:sldLayoutMkLst>
        </pc:sldLayoutChg>
        <pc:sldLayoutChg chg="del">
          <pc:chgData name="Fatima Azzahra" userId="039cf420-53de-473d-b2df-bb8e2c655e31" providerId="ADAL" clId="{92A45940-CE4B-4866-9EFF-7C6286550875}" dt="2023-06-27T09:51:13.960" v="1404" actId="47"/>
          <pc:sldLayoutMkLst>
            <pc:docMk/>
            <pc:sldMasterMk cId="4238751311" sldId="2147483897"/>
            <pc:sldLayoutMk cId="813009661" sldId="2147483907"/>
          </pc:sldLayoutMkLst>
        </pc:sldLayoutChg>
      </pc:sldMasterChg>
    </pc:docChg>
  </pc:docChgLst>
  <pc:docChgLst>
    <pc:chgData name="Sophie Pijl" userId="8bc13b89-5622-49ff-9119-3abc2bef079b" providerId="ADAL" clId="{9526C78C-E6E4-41F8-B0F2-BC4E3F114B89}"/>
    <pc:docChg chg="undo custSel addSld delSld modSld sldOrd">
      <pc:chgData name="Sophie Pijl" userId="8bc13b89-5622-49ff-9119-3abc2bef079b" providerId="ADAL" clId="{9526C78C-E6E4-41F8-B0F2-BC4E3F114B89}" dt="2024-08-09T12:30:12.281" v="1410" actId="1076"/>
      <pc:docMkLst>
        <pc:docMk/>
      </pc:docMkLst>
      <pc:sldChg chg="modSp mod">
        <pc:chgData name="Sophie Pijl" userId="8bc13b89-5622-49ff-9119-3abc2bef079b" providerId="ADAL" clId="{9526C78C-E6E4-41F8-B0F2-BC4E3F114B89}" dt="2024-08-09T09:41:51.400" v="1036" actId="1076"/>
        <pc:sldMkLst>
          <pc:docMk/>
          <pc:sldMk cId="565030267" sldId="1330"/>
        </pc:sldMkLst>
        <pc:spChg chg="mod">
          <ac:chgData name="Sophie Pijl" userId="8bc13b89-5622-49ff-9119-3abc2bef079b" providerId="ADAL" clId="{9526C78C-E6E4-41F8-B0F2-BC4E3F114B89}" dt="2024-08-09T09:41:51.400" v="1036" actId="1076"/>
          <ac:spMkLst>
            <pc:docMk/>
            <pc:sldMk cId="565030267" sldId="1330"/>
            <ac:spMk id="2" creationId="{B3EBC95D-AE0C-D35A-1035-6DA3C6A597C0}"/>
          </ac:spMkLst>
        </pc:spChg>
      </pc:sldChg>
      <pc:sldChg chg="addSp delSp modSp mod">
        <pc:chgData name="Sophie Pijl" userId="8bc13b89-5622-49ff-9119-3abc2bef079b" providerId="ADAL" clId="{9526C78C-E6E4-41F8-B0F2-BC4E3F114B89}" dt="2024-08-09T09:28:19.783" v="749" actId="478"/>
        <pc:sldMkLst>
          <pc:docMk/>
          <pc:sldMk cId="3082496311" sldId="1368"/>
        </pc:sldMkLst>
        <pc:spChg chg="mod">
          <ac:chgData name="Sophie Pijl" userId="8bc13b89-5622-49ff-9119-3abc2bef079b" providerId="ADAL" clId="{9526C78C-E6E4-41F8-B0F2-BC4E3F114B89}" dt="2024-08-09T09:18:37.538" v="729" actId="1076"/>
          <ac:spMkLst>
            <pc:docMk/>
            <pc:sldMk cId="3082496311" sldId="1368"/>
            <ac:spMk id="2" creationId="{B3EBC95D-AE0C-D35A-1035-6DA3C6A597C0}"/>
          </ac:spMkLst>
        </pc:spChg>
        <pc:spChg chg="add del mod">
          <ac:chgData name="Sophie Pijl" userId="8bc13b89-5622-49ff-9119-3abc2bef079b" providerId="ADAL" clId="{9526C78C-E6E4-41F8-B0F2-BC4E3F114B89}" dt="2024-08-09T09:28:19.783" v="749" actId="478"/>
          <ac:spMkLst>
            <pc:docMk/>
            <pc:sldMk cId="3082496311" sldId="1368"/>
            <ac:spMk id="5" creationId="{734DE198-9C00-D42D-493D-C189F1141D8F}"/>
          </ac:spMkLst>
        </pc:spChg>
      </pc:sldChg>
      <pc:sldChg chg="addSp delSp modSp mod">
        <pc:chgData name="Sophie Pijl" userId="8bc13b89-5622-49ff-9119-3abc2bef079b" providerId="ADAL" clId="{9526C78C-E6E4-41F8-B0F2-BC4E3F114B89}" dt="2024-08-09T09:57:10.907" v="1272" actId="1076"/>
        <pc:sldMkLst>
          <pc:docMk/>
          <pc:sldMk cId="4215389432" sldId="1374"/>
        </pc:sldMkLst>
        <pc:spChg chg="add del mod">
          <ac:chgData name="Sophie Pijl" userId="8bc13b89-5622-49ff-9119-3abc2bef079b" providerId="ADAL" clId="{9526C78C-E6E4-41F8-B0F2-BC4E3F114B89}" dt="2024-08-09T09:48:45.317" v="1106" actId="478"/>
          <ac:spMkLst>
            <pc:docMk/>
            <pc:sldMk cId="4215389432" sldId="1374"/>
            <ac:spMk id="2" creationId="{6601725F-F564-9253-B28E-2C54FB2A07FD}"/>
          </ac:spMkLst>
        </pc:spChg>
        <pc:spChg chg="mod">
          <ac:chgData name="Sophie Pijl" userId="8bc13b89-5622-49ff-9119-3abc2bef079b" providerId="ADAL" clId="{9526C78C-E6E4-41F8-B0F2-BC4E3F114B89}" dt="2024-08-09T09:52:24.271" v="1133" actId="1076"/>
          <ac:spMkLst>
            <pc:docMk/>
            <pc:sldMk cId="4215389432" sldId="1374"/>
            <ac:spMk id="3" creationId="{B6803229-8D2F-CE4F-A615-FF4EE53564D1}"/>
          </ac:spMkLst>
        </pc:spChg>
        <pc:spChg chg="add mod">
          <ac:chgData name="Sophie Pijl" userId="8bc13b89-5622-49ff-9119-3abc2bef079b" providerId="ADAL" clId="{9526C78C-E6E4-41F8-B0F2-BC4E3F114B89}" dt="2024-08-09T09:57:10.907" v="1272" actId="1076"/>
          <ac:spMkLst>
            <pc:docMk/>
            <pc:sldMk cId="4215389432" sldId="1374"/>
            <ac:spMk id="7" creationId="{C53EEE1B-038B-CDE9-DF6A-8885733F73D8}"/>
          </ac:spMkLst>
        </pc:spChg>
        <pc:graphicFrameChg chg="add mod modGraphic">
          <ac:chgData name="Sophie Pijl" userId="8bc13b89-5622-49ff-9119-3abc2bef079b" providerId="ADAL" clId="{9526C78C-E6E4-41F8-B0F2-BC4E3F114B89}" dt="2024-08-09T09:56:31.949" v="1167" actId="14100"/>
          <ac:graphicFrameMkLst>
            <pc:docMk/>
            <pc:sldMk cId="4215389432" sldId="1374"/>
            <ac:graphicFrameMk id="5" creationId="{A07AE163-FE3B-49B9-613A-A3E770A99E12}"/>
          </ac:graphicFrameMkLst>
        </pc:graphicFrameChg>
        <pc:picChg chg="mod">
          <ac:chgData name="Sophie Pijl" userId="8bc13b89-5622-49ff-9119-3abc2bef079b" providerId="ADAL" clId="{9526C78C-E6E4-41F8-B0F2-BC4E3F114B89}" dt="2024-08-09T09:55:33.737" v="1146" actId="1076"/>
          <ac:picMkLst>
            <pc:docMk/>
            <pc:sldMk cId="4215389432" sldId="1374"/>
            <ac:picMk id="4" creationId="{950FE522-7ABD-8427-E96F-25C11A7A2E00}"/>
          </ac:picMkLst>
        </pc:picChg>
        <pc:picChg chg="add mod">
          <ac:chgData name="Sophie Pijl" userId="8bc13b89-5622-49ff-9119-3abc2bef079b" providerId="ADAL" clId="{9526C78C-E6E4-41F8-B0F2-BC4E3F114B89}" dt="2024-08-09T09:55:29.448" v="1145" actId="1076"/>
          <ac:picMkLst>
            <pc:docMk/>
            <pc:sldMk cId="4215389432" sldId="1374"/>
            <ac:picMk id="2050" creationId="{868B41F3-D860-B4F1-194C-989E100EB164}"/>
          </ac:picMkLst>
        </pc:picChg>
      </pc:sldChg>
      <pc:sldChg chg="addSp delSp modSp mod">
        <pc:chgData name="Sophie Pijl" userId="8bc13b89-5622-49ff-9119-3abc2bef079b" providerId="ADAL" clId="{9526C78C-E6E4-41F8-B0F2-BC4E3F114B89}" dt="2024-08-09T09:01:32.721" v="186" actId="1076"/>
        <pc:sldMkLst>
          <pc:docMk/>
          <pc:sldMk cId="1658506665" sldId="1376"/>
        </pc:sldMkLst>
        <pc:spChg chg="mod">
          <ac:chgData name="Sophie Pijl" userId="8bc13b89-5622-49ff-9119-3abc2bef079b" providerId="ADAL" clId="{9526C78C-E6E4-41F8-B0F2-BC4E3F114B89}" dt="2024-08-09T09:01:32.721" v="186" actId="1076"/>
          <ac:spMkLst>
            <pc:docMk/>
            <pc:sldMk cId="1658506665" sldId="1376"/>
            <ac:spMk id="2" creationId="{62376495-FA38-BDE4-2E43-1E0F5ADBB6D1}"/>
          </ac:spMkLst>
        </pc:spChg>
        <pc:spChg chg="add del mod">
          <ac:chgData name="Sophie Pijl" userId="8bc13b89-5622-49ff-9119-3abc2bef079b" providerId="ADAL" clId="{9526C78C-E6E4-41F8-B0F2-BC4E3F114B89}" dt="2024-08-09T08:59:17.304" v="175" actId="478"/>
          <ac:spMkLst>
            <pc:docMk/>
            <pc:sldMk cId="1658506665" sldId="1376"/>
            <ac:spMk id="3" creationId="{7E9D15F4-5A43-3A14-E43C-3C4FF4C3425F}"/>
          </ac:spMkLst>
        </pc:spChg>
        <pc:spChg chg="del">
          <ac:chgData name="Sophie Pijl" userId="8bc13b89-5622-49ff-9119-3abc2bef079b" providerId="ADAL" clId="{9526C78C-E6E4-41F8-B0F2-BC4E3F114B89}" dt="2024-08-09T09:01:27.869" v="185" actId="478"/>
          <ac:spMkLst>
            <pc:docMk/>
            <pc:sldMk cId="1658506665" sldId="1376"/>
            <ac:spMk id="4" creationId="{0BA1FC26-3623-6F1C-3440-CEAED1F3FCF3}"/>
          </ac:spMkLst>
        </pc:spChg>
        <pc:picChg chg="add mod">
          <ac:chgData name="Sophie Pijl" userId="8bc13b89-5622-49ff-9119-3abc2bef079b" providerId="ADAL" clId="{9526C78C-E6E4-41F8-B0F2-BC4E3F114B89}" dt="2024-08-09T09:01:24.883" v="184" actId="1076"/>
          <ac:picMkLst>
            <pc:docMk/>
            <pc:sldMk cId="1658506665" sldId="1376"/>
            <ac:picMk id="6" creationId="{99DFE57C-4F38-065E-280B-5174CDD304E7}"/>
          </ac:picMkLst>
        </pc:picChg>
      </pc:sldChg>
      <pc:sldChg chg="delSp modSp mod">
        <pc:chgData name="Sophie Pijl" userId="8bc13b89-5622-49ff-9119-3abc2bef079b" providerId="ADAL" clId="{9526C78C-E6E4-41F8-B0F2-BC4E3F114B89}" dt="2024-08-09T09:40:37.577" v="1019" actId="403"/>
        <pc:sldMkLst>
          <pc:docMk/>
          <pc:sldMk cId="3708278651" sldId="1377"/>
        </pc:sldMkLst>
        <pc:spChg chg="del">
          <ac:chgData name="Sophie Pijl" userId="8bc13b89-5622-49ff-9119-3abc2bef079b" providerId="ADAL" clId="{9526C78C-E6E4-41F8-B0F2-BC4E3F114B89}" dt="2024-08-09T09:15:29.279" v="684" actId="478"/>
          <ac:spMkLst>
            <pc:docMk/>
            <pc:sldMk cId="3708278651" sldId="1377"/>
            <ac:spMk id="2" creationId="{1F7866B9-D27C-82EB-64E0-FDB22FFD5FA8}"/>
          </ac:spMkLst>
        </pc:spChg>
        <pc:spChg chg="mod">
          <ac:chgData name="Sophie Pijl" userId="8bc13b89-5622-49ff-9119-3abc2bef079b" providerId="ADAL" clId="{9526C78C-E6E4-41F8-B0F2-BC4E3F114B89}" dt="2024-08-09T09:40:37.577" v="1019" actId="403"/>
          <ac:spMkLst>
            <pc:docMk/>
            <pc:sldMk cId="3708278651" sldId="1377"/>
            <ac:spMk id="3" creationId="{0F9E6C06-6513-9959-7C38-A076F653EE19}"/>
          </ac:spMkLst>
        </pc:spChg>
        <pc:spChg chg="mod">
          <ac:chgData name="Sophie Pijl" userId="8bc13b89-5622-49ff-9119-3abc2bef079b" providerId="ADAL" clId="{9526C78C-E6E4-41F8-B0F2-BC4E3F114B89}" dt="2024-08-09T09:40:23.197" v="1017" actId="14100"/>
          <ac:spMkLst>
            <pc:docMk/>
            <pc:sldMk cId="3708278651" sldId="1377"/>
            <ac:spMk id="146434" creationId="{00000000-0000-0000-0000-000000000000}"/>
          </ac:spMkLst>
        </pc:spChg>
      </pc:sldChg>
      <pc:sldChg chg="addSp delSp modSp new del mod modClrScheme chgLayout">
        <pc:chgData name="Sophie Pijl" userId="8bc13b89-5622-49ff-9119-3abc2bef079b" providerId="ADAL" clId="{9526C78C-E6E4-41F8-B0F2-BC4E3F114B89}" dt="2024-08-09T08:55:51.833" v="105" actId="47"/>
        <pc:sldMkLst>
          <pc:docMk/>
          <pc:sldMk cId="1681013370" sldId="1390"/>
        </pc:sldMkLst>
        <pc:spChg chg="del">
          <ac:chgData name="Sophie Pijl" userId="8bc13b89-5622-49ff-9119-3abc2bef079b" providerId="ADAL" clId="{9526C78C-E6E4-41F8-B0F2-BC4E3F114B89}" dt="2024-08-09T08:48:52.639" v="2" actId="478"/>
          <ac:spMkLst>
            <pc:docMk/>
            <pc:sldMk cId="1681013370" sldId="1390"/>
            <ac:spMk id="2" creationId="{1624B569-243E-AA67-ED7D-B608049EF6E8}"/>
          </ac:spMkLst>
        </pc:spChg>
        <pc:spChg chg="del">
          <ac:chgData name="Sophie Pijl" userId="8bc13b89-5622-49ff-9119-3abc2bef079b" providerId="ADAL" clId="{9526C78C-E6E4-41F8-B0F2-BC4E3F114B89}" dt="2024-08-09T08:48:51.880" v="1" actId="478"/>
          <ac:spMkLst>
            <pc:docMk/>
            <pc:sldMk cId="1681013370" sldId="1390"/>
            <ac:spMk id="3" creationId="{FB7A9A83-B0DF-4486-7806-ACB77755C45E}"/>
          </ac:spMkLst>
        </pc:spChg>
        <pc:spChg chg="add mod ord">
          <ac:chgData name="Sophie Pijl" userId="8bc13b89-5622-49ff-9119-3abc2bef079b" providerId="ADAL" clId="{9526C78C-E6E4-41F8-B0F2-BC4E3F114B89}" dt="2024-08-09T08:55:22.556" v="95" actId="700"/>
          <ac:spMkLst>
            <pc:docMk/>
            <pc:sldMk cId="1681013370" sldId="1390"/>
            <ac:spMk id="4" creationId="{348C35F0-315B-939A-A4ED-70B501D2C9AE}"/>
          </ac:spMkLst>
        </pc:spChg>
        <pc:spChg chg="add del mod ord">
          <ac:chgData name="Sophie Pijl" userId="8bc13b89-5622-49ff-9119-3abc2bef079b" providerId="ADAL" clId="{9526C78C-E6E4-41F8-B0F2-BC4E3F114B89}" dt="2024-08-09T08:55:22.556" v="95" actId="700"/>
          <ac:spMkLst>
            <pc:docMk/>
            <pc:sldMk cId="1681013370" sldId="1390"/>
            <ac:spMk id="6" creationId="{6FE69F98-8EE8-B2F7-EE00-197C8C69CA46}"/>
          </ac:spMkLst>
        </pc:spChg>
        <pc:spChg chg="add del mod ord">
          <ac:chgData name="Sophie Pijl" userId="8bc13b89-5622-49ff-9119-3abc2bef079b" providerId="ADAL" clId="{9526C78C-E6E4-41F8-B0F2-BC4E3F114B89}" dt="2024-08-09T08:55:22.556" v="95" actId="700"/>
          <ac:spMkLst>
            <pc:docMk/>
            <pc:sldMk cId="1681013370" sldId="1390"/>
            <ac:spMk id="7" creationId="{4636F6F2-CD08-5B8E-818F-CE1CE8AAB89D}"/>
          </ac:spMkLst>
        </pc:spChg>
        <pc:graphicFrameChg chg="add mod modGraphic">
          <ac:chgData name="Sophie Pijl" userId="8bc13b89-5622-49ff-9119-3abc2bef079b" providerId="ADAL" clId="{9526C78C-E6E4-41F8-B0F2-BC4E3F114B89}" dt="2024-08-09T08:52:22.776" v="91" actId="1076"/>
          <ac:graphicFrameMkLst>
            <pc:docMk/>
            <pc:sldMk cId="1681013370" sldId="1390"/>
            <ac:graphicFrameMk id="5" creationId="{84225A47-84A0-4468-BE50-91E2A59BFA82}"/>
          </ac:graphicFrameMkLst>
        </pc:graphicFrameChg>
      </pc:sldChg>
      <pc:sldChg chg="add del">
        <pc:chgData name="Sophie Pijl" userId="8bc13b89-5622-49ff-9119-3abc2bef079b" providerId="ADAL" clId="{9526C78C-E6E4-41F8-B0F2-BC4E3F114B89}" dt="2024-08-09T08:56:16.559" v="106" actId="47"/>
        <pc:sldMkLst>
          <pc:docMk/>
          <pc:sldMk cId="2551243050" sldId="1391"/>
        </pc:sldMkLst>
      </pc:sldChg>
      <pc:sldChg chg="addSp delSp modSp add mod ord">
        <pc:chgData name="Sophie Pijl" userId="8bc13b89-5622-49ff-9119-3abc2bef079b" providerId="ADAL" clId="{9526C78C-E6E4-41F8-B0F2-BC4E3F114B89}" dt="2024-08-09T09:41:29.116" v="1034" actId="14734"/>
        <pc:sldMkLst>
          <pc:docMk/>
          <pc:sldMk cId="1309965594" sldId="1392"/>
        </pc:sldMkLst>
        <pc:spChg chg="del">
          <ac:chgData name="Sophie Pijl" userId="8bc13b89-5622-49ff-9119-3abc2bef079b" providerId="ADAL" clId="{9526C78C-E6E4-41F8-B0F2-BC4E3F114B89}" dt="2024-08-09T08:55:45.335" v="102" actId="478"/>
          <ac:spMkLst>
            <pc:docMk/>
            <pc:sldMk cId="1309965594" sldId="1392"/>
            <ac:spMk id="2" creationId="{62376495-FA38-BDE4-2E43-1E0F5ADBB6D1}"/>
          </ac:spMkLst>
        </pc:spChg>
        <pc:spChg chg="del">
          <ac:chgData name="Sophie Pijl" userId="8bc13b89-5622-49ff-9119-3abc2bef079b" providerId="ADAL" clId="{9526C78C-E6E4-41F8-B0F2-BC4E3F114B89}" dt="2024-08-09T08:55:46.459" v="103" actId="478"/>
          <ac:spMkLst>
            <pc:docMk/>
            <pc:sldMk cId="1309965594" sldId="1392"/>
            <ac:spMk id="4" creationId="{0BA1FC26-3623-6F1C-3440-CEAED1F3FCF3}"/>
          </ac:spMkLst>
        </pc:spChg>
        <pc:spChg chg="mod">
          <ac:chgData name="Sophie Pijl" userId="8bc13b89-5622-49ff-9119-3abc2bef079b" providerId="ADAL" clId="{9526C78C-E6E4-41F8-B0F2-BC4E3F114B89}" dt="2024-08-09T09:02:14.334" v="217" actId="20577"/>
          <ac:spMkLst>
            <pc:docMk/>
            <pc:sldMk cId="1309965594" sldId="1392"/>
            <ac:spMk id="146434" creationId="{00000000-0000-0000-0000-000000000000}"/>
          </ac:spMkLst>
        </pc:spChg>
        <pc:graphicFrameChg chg="add mod modGraphic">
          <ac:chgData name="Sophie Pijl" userId="8bc13b89-5622-49ff-9119-3abc2bef079b" providerId="ADAL" clId="{9526C78C-E6E4-41F8-B0F2-BC4E3F114B89}" dt="2024-08-09T09:41:29.116" v="1034" actId="14734"/>
          <ac:graphicFrameMkLst>
            <pc:docMk/>
            <pc:sldMk cId="1309965594" sldId="1392"/>
            <ac:graphicFrameMk id="3" creationId="{DE1E58C7-651F-236C-51BA-468DC149CB70}"/>
          </ac:graphicFrameMkLst>
        </pc:graphicFrameChg>
      </pc:sldChg>
      <pc:sldChg chg="addSp delSp modSp add mod ord">
        <pc:chgData name="Sophie Pijl" userId="8bc13b89-5622-49ff-9119-3abc2bef079b" providerId="ADAL" clId="{9526C78C-E6E4-41F8-B0F2-BC4E3F114B89}" dt="2024-08-09T08:59:10.686" v="172" actId="478"/>
        <pc:sldMkLst>
          <pc:docMk/>
          <pc:sldMk cId="2187642259" sldId="1393"/>
        </pc:sldMkLst>
        <pc:spChg chg="mod">
          <ac:chgData name="Sophie Pijl" userId="8bc13b89-5622-49ff-9119-3abc2bef079b" providerId="ADAL" clId="{9526C78C-E6E4-41F8-B0F2-BC4E3F114B89}" dt="2024-08-09T08:59:06.730" v="171" actId="1076"/>
          <ac:spMkLst>
            <pc:docMk/>
            <pc:sldMk cId="2187642259" sldId="1393"/>
            <ac:spMk id="2" creationId="{1F7866B9-D27C-82EB-64E0-FDB22FFD5FA8}"/>
          </ac:spMkLst>
        </pc:spChg>
        <pc:spChg chg="del">
          <ac:chgData name="Sophie Pijl" userId="8bc13b89-5622-49ff-9119-3abc2bef079b" providerId="ADAL" clId="{9526C78C-E6E4-41F8-B0F2-BC4E3F114B89}" dt="2024-08-09T08:57:04.365" v="158" actId="478"/>
          <ac:spMkLst>
            <pc:docMk/>
            <pc:sldMk cId="2187642259" sldId="1393"/>
            <ac:spMk id="3" creationId="{0F9E6C06-6513-9959-7C38-A076F653EE19}"/>
          </ac:spMkLst>
        </pc:spChg>
        <pc:spChg chg="add del mod">
          <ac:chgData name="Sophie Pijl" userId="8bc13b89-5622-49ff-9119-3abc2bef079b" providerId="ADAL" clId="{9526C78C-E6E4-41F8-B0F2-BC4E3F114B89}" dt="2024-08-09T08:59:10.686" v="172" actId="478"/>
          <ac:spMkLst>
            <pc:docMk/>
            <pc:sldMk cId="2187642259" sldId="1393"/>
            <ac:spMk id="4" creationId="{5C597014-B683-7D43-7417-9C0A1C11EA81}"/>
          </ac:spMkLst>
        </pc:spChg>
        <pc:spChg chg="mod">
          <ac:chgData name="Sophie Pijl" userId="8bc13b89-5622-49ff-9119-3abc2bef079b" providerId="ADAL" clId="{9526C78C-E6E4-41F8-B0F2-BC4E3F114B89}" dt="2024-08-09T08:57:01.194" v="157" actId="20577"/>
          <ac:spMkLst>
            <pc:docMk/>
            <pc:sldMk cId="2187642259" sldId="1393"/>
            <ac:spMk id="146434" creationId="{00000000-0000-0000-0000-000000000000}"/>
          </ac:spMkLst>
        </pc:spChg>
      </pc:sldChg>
      <pc:sldChg chg="addSp delSp modSp add mod modNotesTx">
        <pc:chgData name="Sophie Pijl" userId="8bc13b89-5622-49ff-9119-3abc2bef079b" providerId="ADAL" clId="{9526C78C-E6E4-41F8-B0F2-BC4E3F114B89}" dt="2024-08-09T09:23:56.459" v="748" actId="6549"/>
        <pc:sldMkLst>
          <pc:docMk/>
          <pc:sldMk cId="3492552592" sldId="1394"/>
        </pc:sldMkLst>
        <pc:spChg chg="del">
          <ac:chgData name="Sophie Pijl" userId="8bc13b89-5622-49ff-9119-3abc2bef079b" providerId="ADAL" clId="{9526C78C-E6E4-41F8-B0F2-BC4E3F114B89}" dt="2024-08-09T09:05:27.925" v="361" actId="478"/>
          <ac:spMkLst>
            <pc:docMk/>
            <pc:sldMk cId="3492552592" sldId="1394"/>
            <ac:spMk id="2" creationId="{62376495-FA38-BDE4-2E43-1E0F5ADBB6D1}"/>
          </ac:spMkLst>
        </pc:spChg>
        <pc:spChg chg="add mod">
          <ac:chgData name="Sophie Pijl" userId="8bc13b89-5622-49ff-9119-3abc2bef079b" providerId="ADAL" clId="{9526C78C-E6E4-41F8-B0F2-BC4E3F114B89}" dt="2024-08-09T09:06:27.883" v="372"/>
          <ac:spMkLst>
            <pc:docMk/>
            <pc:sldMk cId="3492552592" sldId="1394"/>
            <ac:spMk id="3" creationId="{4788D4D3-90DA-056B-A985-66ED34024087}"/>
          </ac:spMkLst>
        </pc:spChg>
        <pc:spChg chg="mod">
          <ac:chgData name="Sophie Pijl" userId="8bc13b89-5622-49ff-9119-3abc2bef079b" providerId="ADAL" clId="{9526C78C-E6E4-41F8-B0F2-BC4E3F114B89}" dt="2024-08-09T09:05:39.228" v="363" actId="1076"/>
          <ac:spMkLst>
            <pc:docMk/>
            <pc:sldMk cId="3492552592" sldId="1394"/>
            <ac:spMk id="4" creationId="{0BA1FC26-3623-6F1C-3440-CEAED1F3FCF3}"/>
          </ac:spMkLst>
        </pc:spChg>
        <pc:spChg chg="mod">
          <ac:chgData name="Sophie Pijl" userId="8bc13b89-5622-49ff-9119-3abc2bef079b" providerId="ADAL" clId="{9526C78C-E6E4-41F8-B0F2-BC4E3F114B89}" dt="2024-08-09T09:05:24.416" v="360" actId="20577"/>
          <ac:spMkLst>
            <pc:docMk/>
            <pc:sldMk cId="3492552592" sldId="1394"/>
            <ac:spMk id="146434" creationId="{00000000-0000-0000-0000-000000000000}"/>
          </ac:spMkLst>
        </pc:spChg>
      </pc:sldChg>
      <pc:sldChg chg="add del">
        <pc:chgData name="Sophie Pijl" userId="8bc13b89-5622-49ff-9119-3abc2bef079b" providerId="ADAL" clId="{9526C78C-E6E4-41F8-B0F2-BC4E3F114B89}" dt="2024-08-09T09:01:03.814" v="178"/>
        <pc:sldMkLst>
          <pc:docMk/>
          <pc:sldMk cId="3160950468" sldId="1395"/>
        </pc:sldMkLst>
      </pc:sldChg>
      <pc:sldChg chg="modSp add mod">
        <pc:chgData name="Sophie Pijl" userId="8bc13b89-5622-49ff-9119-3abc2bef079b" providerId="ADAL" clId="{9526C78C-E6E4-41F8-B0F2-BC4E3F114B89}" dt="2024-08-09T09:40:59.782" v="1025" actId="403"/>
        <pc:sldMkLst>
          <pc:docMk/>
          <pc:sldMk cId="3170017850" sldId="1395"/>
        </pc:sldMkLst>
        <pc:spChg chg="mod">
          <ac:chgData name="Sophie Pijl" userId="8bc13b89-5622-49ff-9119-3abc2bef079b" providerId="ADAL" clId="{9526C78C-E6E4-41F8-B0F2-BC4E3F114B89}" dt="2024-08-09T09:02:24.834" v="246" actId="20577"/>
          <ac:spMkLst>
            <pc:docMk/>
            <pc:sldMk cId="3170017850" sldId="1395"/>
            <ac:spMk id="146434" creationId="{00000000-0000-0000-0000-000000000000}"/>
          </ac:spMkLst>
        </pc:spChg>
        <pc:graphicFrameChg chg="mod modGraphic">
          <ac:chgData name="Sophie Pijl" userId="8bc13b89-5622-49ff-9119-3abc2bef079b" providerId="ADAL" clId="{9526C78C-E6E4-41F8-B0F2-BC4E3F114B89}" dt="2024-08-09T09:40:59.782" v="1025" actId="403"/>
          <ac:graphicFrameMkLst>
            <pc:docMk/>
            <pc:sldMk cId="3170017850" sldId="1395"/>
            <ac:graphicFrameMk id="3" creationId="{DE1E58C7-651F-236C-51BA-468DC149CB70}"/>
          </ac:graphicFrameMkLst>
        </pc:graphicFrameChg>
      </pc:sldChg>
      <pc:sldChg chg="addSp delSp modSp add mod ord">
        <pc:chgData name="Sophie Pijl" userId="8bc13b89-5622-49ff-9119-3abc2bef079b" providerId="ADAL" clId="{9526C78C-E6E4-41F8-B0F2-BC4E3F114B89}" dt="2024-08-09T09:07:03.093" v="380" actId="1076"/>
        <pc:sldMkLst>
          <pc:docMk/>
          <pc:sldMk cId="451112812" sldId="1396"/>
        </pc:sldMkLst>
        <pc:spChg chg="mod">
          <ac:chgData name="Sophie Pijl" userId="8bc13b89-5622-49ff-9119-3abc2bef079b" providerId="ADAL" clId="{9526C78C-E6E4-41F8-B0F2-BC4E3F114B89}" dt="2024-08-09T09:06:33.275" v="374" actId="1076"/>
          <ac:spMkLst>
            <pc:docMk/>
            <pc:sldMk cId="451112812" sldId="1396"/>
            <ac:spMk id="2" creationId="{1F7866B9-D27C-82EB-64E0-FDB22FFD5FA8}"/>
          </ac:spMkLst>
        </pc:spChg>
        <pc:spChg chg="del">
          <ac:chgData name="Sophie Pijl" userId="8bc13b89-5622-49ff-9119-3abc2bef079b" providerId="ADAL" clId="{9526C78C-E6E4-41F8-B0F2-BC4E3F114B89}" dt="2024-08-09T09:05:58.600" v="365" actId="478"/>
          <ac:spMkLst>
            <pc:docMk/>
            <pc:sldMk cId="451112812" sldId="1396"/>
            <ac:spMk id="3" creationId="{0F9E6C06-6513-9959-7C38-A076F653EE19}"/>
          </ac:spMkLst>
        </pc:spChg>
        <pc:spChg chg="add del mod">
          <ac:chgData name="Sophie Pijl" userId="8bc13b89-5622-49ff-9119-3abc2bef079b" providerId="ADAL" clId="{9526C78C-E6E4-41F8-B0F2-BC4E3F114B89}" dt="2024-08-09T09:06:35.925" v="376" actId="478"/>
          <ac:spMkLst>
            <pc:docMk/>
            <pc:sldMk cId="451112812" sldId="1396"/>
            <ac:spMk id="4" creationId="{EFDC9DB7-0C1E-8470-539C-EFEBB912C22E}"/>
          </ac:spMkLst>
        </pc:spChg>
        <pc:picChg chg="add mod">
          <ac:chgData name="Sophie Pijl" userId="8bc13b89-5622-49ff-9119-3abc2bef079b" providerId="ADAL" clId="{9526C78C-E6E4-41F8-B0F2-BC4E3F114B89}" dt="2024-08-09T09:07:03.093" v="380" actId="1076"/>
          <ac:picMkLst>
            <pc:docMk/>
            <pc:sldMk cId="451112812" sldId="1396"/>
            <ac:picMk id="6" creationId="{10812F3C-A03E-34B6-3B2C-BD63633F357B}"/>
          </ac:picMkLst>
        </pc:picChg>
      </pc:sldChg>
      <pc:sldChg chg="addSp delSp modSp add mod ord">
        <pc:chgData name="Sophie Pijl" userId="8bc13b89-5622-49ff-9119-3abc2bef079b" providerId="ADAL" clId="{9526C78C-E6E4-41F8-B0F2-BC4E3F114B89}" dt="2024-08-09T09:40:51.307" v="1024" actId="14734"/>
        <pc:sldMkLst>
          <pc:docMk/>
          <pc:sldMk cId="39346465" sldId="1397"/>
        </pc:sldMkLst>
        <pc:spChg chg="add del">
          <ac:chgData name="Sophie Pijl" userId="8bc13b89-5622-49ff-9119-3abc2bef079b" providerId="ADAL" clId="{9526C78C-E6E4-41F8-B0F2-BC4E3F114B89}" dt="2024-08-09T09:08:46.994" v="428" actId="22"/>
          <ac:spMkLst>
            <pc:docMk/>
            <pc:sldMk cId="39346465" sldId="1397"/>
            <ac:spMk id="4" creationId="{71BCA3F5-6B83-4050-29A9-80E3209FF454}"/>
          </ac:spMkLst>
        </pc:spChg>
        <pc:spChg chg="mod">
          <ac:chgData name="Sophie Pijl" userId="8bc13b89-5622-49ff-9119-3abc2bef079b" providerId="ADAL" clId="{9526C78C-E6E4-41F8-B0F2-BC4E3F114B89}" dt="2024-08-09T09:07:18.348" v="388" actId="20577"/>
          <ac:spMkLst>
            <pc:docMk/>
            <pc:sldMk cId="39346465" sldId="1397"/>
            <ac:spMk id="146434" creationId="{00000000-0000-0000-0000-000000000000}"/>
          </ac:spMkLst>
        </pc:spChg>
        <pc:graphicFrameChg chg="mod modGraphic">
          <ac:chgData name="Sophie Pijl" userId="8bc13b89-5622-49ff-9119-3abc2bef079b" providerId="ADAL" clId="{9526C78C-E6E4-41F8-B0F2-BC4E3F114B89}" dt="2024-08-09T09:40:51.307" v="1024" actId="14734"/>
          <ac:graphicFrameMkLst>
            <pc:docMk/>
            <pc:sldMk cId="39346465" sldId="1397"/>
            <ac:graphicFrameMk id="3" creationId="{DE1E58C7-651F-236C-51BA-468DC149CB70}"/>
          </ac:graphicFrameMkLst>
        </pc:graphicFrameChg>
        <pc:graphicFrameChg chg="add del mod">
          <ac:chgData name="Sophie Pijl" userId="8bc13b89-5622-49ff-9119-3abc2bef079b" providerId="ADAL" clId="{9526C78C-E6E4-41F8-B0F2-BC4E3F114B89}" dt="2024-08-09T09:09:00.949" v="432" actId="478"/>
          <ac:graphicFrameMkLst>
            <pc:docMk/>
            <pc:sldMk cId="39346465" sldId="1397"/>
            <ac:graphicFrameMk id="5" creationId="{E6E182D3-F54F-1210-89E0-979D41E89053}"/>
          </ac:graphicFrameMkLst>
        </pc:graphicFrameChg>
      </pc:sldChg>
      <pc:sldChg chg="modSp add mod">
        <pc:chgData name="Sophie Pijl" userId="8bc13b89-5622-49ff-9119-3abc2bef079b" providerId="ADAL" clId="{9526C78C-E6E4-41F8-B0F2-BC4E3F114B89}" dt="2024-08-09T09:37:58.883" v="997"/>
        <pc:sldMkLst>
          <pc:docMk/>
          <pc:sldMk cId="532741171" sldId="1398"/>
        </pc:sldMkLst>
        <pc:spChg chg="mod">
          <ac:chgData name="Sophie Pijl" userId="8bc13b89-5622-49ff-9119-3abc2bef079b" providerId="ADAL" clId="{9526C78C-E6E4-41F8-B0F2-BC4E3F114B89}" dt="2024-08-09T09:37:58.883" v="997"/>
          <ac:spMkLst>
            <pc:docMk/>
            <pc:sldMk cId="532741171" sldId="1398"/>
            <ac:spMk id="2" creationId="{1F7866B9-D27C-82EB-64E0-FDB22FFD5FA8}"/>
          </ac:spMkLst>
        </pc:spChg>
        <pc:spChg chg="mod">
          <ac:chgData name="Sophie Pijl" userId="8bc13b89-5622-49ff-9119-3abc2bef079b" providerId="ADAL" clId="{9526C78C-E6E4-41F8-B0F2-BC4E3F114B89}" dt="2024-08-09T09:15:49.944" v="711" actId="20577"/>
          <ac:spMkLst>
            <pc:docMk/>
            <pc:sldMk cId="532741171" sldId="1398"/>
            <ac:spMk id="146434" creationId="{00000000-0000-0000-0000-000000000000}"/>
          </ac:spMkLst>
        </pc:spChg>
      </pc:sldChg>
      <pc:sldChg chg="modSp add mod">
        <pc:chgData name="Sophie Pijl" userId="8bc13b89-5622-49ff-9119-3abc2bef079b" providerId="ADAL" clId="{9526C78C-E6E4-41F8-B0F2-BC4E3F114B89}" dt="2024-08-09T09:36:54.868" v="994" actId="20577"/>
        <pc:sldMkLst>
          <pc:docMk/>
          <pc:sldMk cId="3311391469" sldId="1399"/>
        </pc:sldMkLst>
        <pc:spChg chg="mod">
          <ac:chgData name="Sophie Pijl" userId="8bc13b89-5622-49ff-9119-3abc2bef079b" providerId="ADAL" clId="{9526C78C-E6E4-41F8-B0F2-BC4E3F114B89}" dt="2024-08-09T09:36:25.247" v="915" actId="6549"/>
          <ac:spMkLst>
            <pc:docMk/>
            <pc:sldMk cId="3311391469" sldId="1399"/>
            <ac:spMk id="4" creationId="{0BA1FC26-3623-6F1C-3440-CEAED1F3FCF3}"/>
          </ac:spMkLst>
        </pc:spChg>
        <pc:spChg chg="mod">
          <ac:chgData name="Sophie Pijl" userId="8bc13b89-5622-49ff-9119-3abc2bef079b" providerId="ADAL" clId="{9526C78C-E6E4-41F8-B0F2-BC4E3F114B89}" dt="2024-08-09T09:36:54.868" v="994" actId="20577"/>
          <ac:spMkLst>
            <pc:docMk/>
            <pc:sldMk cId="3311391469" sldId="1399"/>
            <ac:spMk id="146434" creationId="{00000000-0000-0000-0000-000000000000}"/>
          </ac:spMkLst>
        </pc:spChg>
      </pc:sldChg>
      <pc:sldChg chg="modSp add mod ord">
        <pc:chgData name="Sophie Pijl" userId="8bc13b89-5622-49ff-9119-3abc2bef079b" providerId="ADAL" clId="{9526C78C-E6E4-41F8-B0F2-BC4E3F114B89}" dt="2024-08-09T09:58:29.438" v="1296" actId="6549"/>
        <pc:sldMkLst>
          <pc:docMk/>
          <pc:sldMk cId="2523016448" sldId="1400"/>
        </pc:sldMkLst>
        <pc:spChg chg="mod">
          <ac:chgData name="Sophie Pijl" userId="8bc13b89-5622-49ff-9119-3abc2bef079b" providerId="ADAL" clId="{9526C78C-E6E4-41F8-B0F2-BC4E3F114B89}" dt="2024-08-09T09:58:29.438" v="1296" actId="6549"/>
          <ac:spMkLst>
            <pc:docMk/>
            <pc:sldMk cId="2523016448" sldId="1400"/>
            <ac:spMk id="3" creationId="{00000000-0000-0000-0000-000000000000}"/>
          </ac:spMkLst>
        </pc:spChg>
      </pc:sldChg>
      <pc:sldChg chg="addSp delSp modSp mod">
        <pc:chgData name="Sophie Pijl" userId="8bc13b89-5622-49ff-9119-3abc2bef079b" providerId="ADAL" clId="{9526C78C-E6E4-41F8-B0F2-BC4E3F114B89}" dt="2024-08-09T12:30:12.281" v="1410" actId="1076"/>
        <pc:sldMkLst>
          <pc:docMk/>
          <pc:sldMk cId="3420234117" sldId="1407"/>
        </pc:sldMkLst>
        <pc:spChg chg="add">
          <ac:chgData name="Sophie Pijl" userId="8bc13b89-5622-49ff-9119-3abc2bef079b" providerId="ADAL" clId="{9526C78C-E6E4-41F8-B0F2-BC4E3F114B89}" dt="2024-08-09T12:25:19.030" v="1304"/>
          <ac:spMkLst>
            <pc:docMk/>
            <pc:sldMk cId="3420234117" sldId="1407"/>
            <ac:spMk id="2" creationId="{D7D57863-1E57-6BB7-7EA2-86E21BE423B6}"/>
          </ac:spMkLst>
        </pc:spChg>
        <pc:spChg chg="add">
          <ac:chgData name="Sophie Pijl" userId="8bc13b89-5622-49ff-9119-3abc2bef079b" providerId="ADAL" clId="{9526C78C-E6E4-41F8-B0F2-BC4E3F114B89}" dt="2024-08-09T12:25:19.030" v="1304"/>
          <ac:spMkLst>
            <pc:docMk/>
            <pc:sldMk cId="3420234117" sldId="1407"/>
            <ac:spMk id="3" creationId="{6CEE0124-E202-587D-A2A1-E2EF6A2F9538}"/>
          </ac:spMkLst>
        </pc:spChg>
        <pc:spChg chg="add">
          <ac:chgData name="Sophie Pijl" userId="8bc13b89-5622-49ff-9119-3abc2bef079b" providerId="ADAL" clId="{9526C78C-E6E4-41F8-B0F2-BC4E3F114B89}" dt="2024-08-09T12:25:19.030" v="1304"/>
          <ac:spMkLst>
            <pc:docMk/>
            <pc:sldMk cId="3420234117" sldId="1407"/>
            <ac:spMk id="4" creationId="{2C12486B-8A00-EF62-4E5F-E46B0DF6BEC9}"/>
          </ac:spMkLst>
        </pc:spChg>
        <pc:spChg chg="add mod">
          <ac:chgData name="Sophie Pijl" userId="8bc13b89-5622-49ff-9119-3abc2bef079b" providerId="ADAL" clId="{9526C78C-E6E4-41F8-B0F2-BC4E3F114B89}" dt="2024-08-09T12:30:12.281" v="1410" actId="1076"/>
          <ac:spMkLst>
            <pc:docMk/>
            <pc:sldMk cId="3420234117" sldId="1407"/>
            <ac:spMk id="5" creationId="{AB1780CE-240C-4F4B-CA7C-054D922CD0DF}"/>
          </ac:spMkLst>
        </pc:spChg>
        <pc:spChg chg="add del mod">
          <ac:chgData name="Sophie Pijl" userId="8bc13b89-5622-49ff-9119-3abc2bef079b" providerId="ADAL" clId="{9526C78C-E6E4-41F8-B0F2-BC4E3F114B89}" dt="2024-08-09T12:26:47.390" v="1329" actId="478"/>
          <ac:spMkLst>
            <pc:docMk/>
            <pc:sldMk cId="3420234117" sldId="1407"/>
            <ac:spMk id="6" creationId="{99F1979B-FDD8-996F-FEC0-CF424052177D}"/>
          </ac:spMkLst>
        </pc:spChg>
        <pc:spChg chg="add del mod">
          <ac:chgData name="Sophie Pijl" userId="8bc13b89-5622-49ff-9119-3abc2bef079b" providerId="ADAL" clId="{9526C78C-E6E4-41F8-B0F2-BC4E3F114B89}" dt="2024-08-09T12:26:45.574" v="1328"/>
          <ac:spMkLst>
            <pc:docMk/>
            <pc:sldMk cId="3420234117" sldId="1407"/>
            <ac:spMk id="7" creationId="{6D04AB71-6272-CF10-0067-5AE39CA23D4C}"/>
          </ac:spMkLst>
        </pc:spChg>
        <pc:spChg chg="mod">
          <ac:chgData name="Sophie Pijl" userId="8bc13b89-5622-49ff-9119-3abc2bef079b" providerId="ADAL" clId="{9526C78C-E6E4-41F8-B0F2-BC4E3F114B89}" dt="2024-08-09T12:25:17.316" v="1303" actId="20577"/>
          <ac:spMkLst>
            <pc:docMk/>
            <pc:sldMk cId="3420234117" sldId="1407"/>
            <ac:spMk id="146434" creationId="{00000000-0000-0000-0000-000000000000}"/>
          </ac:spMkLst>
        </pc:spChg>
      </pc:sldChg>
    </pc:docChg>
  </pc:docChgLst>
  <pc:docChgLst>
    <pc:chgData name="Liezl Botha" userId="8f6f4871-9427-45a3-acf1-24c5dca87017" providerId="ADAL" clId="{2CBC1D87-2155-4071-88B6-002E545CD63E}"/>
    <pc:docChg chg="modSld">
      <pc:chgData name="Liezl Botha" userId="8f6f4871-9427-45a3-acf1-24c5dca87017" providerId="ADAL" clId="{2CBC1D87-2155-4071-88B6-002E545CD63E}" dt="2023-11-04T20:32:40.075" v="1" actId="20577"/>
      <pc:docMkLst>
        <pc:docMk/>
      </pc:docMkLst>
      <pc:sldChg chg="modSp mod">
        <pc:chgData name="Liezl Botha" userId="8f6f4871-9427-45a3-acf1-24c5dca87017" providerId="ADAL" clId="{2CBC1D87-2155-4071-88B6-002E545CD63E}" dt="2023-11-04T20:32:40.075" v="1" actId="20577"/>
        <pc:sldMkLst>
          <pc:docMk/>
          <pc:sldMk cId="582336659" sldId="787"/>
        </pc:sldMkLst>
        <pc:spChg chg="mod">
          <ac:chgData name="Liezl Botha" userId="8f6f4871-9427-45a3-acf1-24c5dca87017" providerId="ADAL" clId="{2CBC1D87-2155-4071-88B6-002E545CD63E}" dt="2023-11-04T20:32:40.075" v="1" actId="20577"/>
          <ac:spMkLst>
            <pc:docMk/>
            <pc:sldMk cId="582336659" sldId="787"/>
            <ac:spMk id="5" creationId="{58E4EC7E-69DF-35B2-033D-696F860C386F}"/>
          </ac:spMkLst>
        </pc:spChg>
      </pc:sldChg>
    </pc:docChg>
  </pc:docChgLst>
  <pc:docChgLst>
    <pc:chgData name="Fatima Azzahra" userId="039cf420-53de-473d-b2df-bb8e2c655e31" providerId="ADAL" clId="{72DB0070-027A-466D-ACBB-7216209F30C2}"/>
    <pc:docChg chg="undo custSel addSld delSld modSld">
      <pc:chgData name="Fatima Azzahra" userId="039cf420-53de-473d-b2df-bb8e2c655e31" providerId="ADAL" clId="{72DB0070-027A-466D-ACBB-7216209F30C2}" dt="2024-06-27T12:28:42.985" v="97" actId="478"/>
      <pc:docMkLst>
        <pc:docMk/>
      </pc:docMkLst>
      <pc:sldChg chg="addSp delSp modSp mod setBg">
        <pc:chgData name="Fatima Azzahra" userId="039cf420-53de-473d-b2df-bb8e2c655e31" providerId="ADAL" clId="{72DB0070-027A-466D-ACBB-7216209F30C2}" dt="2024-06-27T12:27:08.069" v="73" actId="14100"/>
        <pc:sldMkLst>
          <pc:docMk/>
          <pc:sldMk cId="49754240" sldId="827"/>
        </pc:sldMkLst>
        <pc:spChg chg="mod">
          <ac:chgData name="Fatima Azzahra" userId="039cf420-53de-473d-b2df-bb8e2c655e31" providerId="ADAL" clId="{72DB0070-027A-466D-ACBB-7216209F30C2}" dt="2024-06-27T12:26:26.263" v="63" actId="26606"/>
          <ac:spMkLst>
            <pc:docMk/>
            <pc:sldMk cId="49754240" sldId="827"/>
            <ac:spMk id="146434" creationId="{00000000-0000-0000-0000-000000000000}"/>
          </ac:spMkLst>
        </pc:spChg>
        <pc:spChg chg="add del">
          <ac:chgData name="Fatima Azzahra" userId="039cf420-53de-473d-b2df-bb8e2c655e31" providerId="ADAL" clId="{72DB0070-027A-466D-ACBB-7216209F30C2}" dt="2024-06-27T12:26:26.263" v="63" actId="26606"/>
          <ac:spMkLst>
            <pc:docMk/>
            <pc:sldMk cId="49754240" sldId="827"/>
            <ac:spMk id="146439" creationId="{D4771268-CB57-404A-9271-370EB28F6090}"/>
          </ac:spMkLst>
        </pc:spChg>
        <pc:graphicFrameChg chg="add del mod modGraphic">
          <ac:chgData name="Fatima Azzahra" userId="039cf420-53de-473d-b2df-bb8e2c655e31" providerId="ADAL" clId="{72DB0070-027A-466D-ACBB-7216209F30C2}" dt="2024-06-27T12:24:29.176" v="47" actId="478"/>
          <ac:graphicFrameMkLst>
            <pc:docMk/>
            <pc:sldMk cId="49754240" sldId="827"/>
            <ac:graphicFrameMk id="2" creationId="{44A10EE5-C29E-4A75-CCD6-CC805F627368}"/>
          </ac:graphicFrameMkLst>
        </pc:graphicFrameChg>
        <pc:graphicFrameChg chg="del">
          <ac:chgData name="Fatima Azzahra" userId="039cf420-53de-473d-b2df-bb8e2c655e31" providerId="ADAL" clId="{72DB0070-027A-466D-ACBB-7216209F30C2}" dt="2024-06-27T12:23:39.287" v="42" actId="478"/>
          <ac:graphicFrameMkLst>
            <pc:docMk/>
            <pc:sldMk cId="49754240" sldId="827"/>
            <ac:graphicFrameMk id="4" creationId="{B5CA8BD3-29B3-119D-3D49-56346D542A27}"/>
          </ac:graphicFrameMkLst>
        </pc:graphicFrameChg>
        <pc:graphicFrameChg chg="add del mod">
          <ac:chgData name="Fatima Azzahra" userId="039cf420-53de-473d-b2df-bb8e2c655e31" providerId="ADAL" clId="{72DB0070-027A-466D-ACBB-7216209F30C2}" dt="2024-06-27T12:25:57.790" v="53" actId="478"/>
          <ac:graphicFrameMkLst>
            <pc:docMk/>
            <pc:sldMk cId="49754240" sldId="827"/>
            <ac:graphicFrameMk id="6" creationId="{2FAD8D6B-D105-C7E8-FC87-90BC2C1139B4}"/>
          </ac:graphicFrameMkLst>
        </pc:graphicFrameChg>
        <pc:graphicFrameChg chg="add del mod modGraphic">
          <ac:chgData name="Fatima Azzahra" userId="039cf420-53de-473d-b2df-bb8e2c655e31" providerId="ADAL" clId="{72DB0070-027A-466D-ACBB-7216209F30C2}" dt="2024-06-27T12:26:28.957" v="64" actId="478"/>
          <ac:graphicFrameMkLst>
            <pc:docMk/>
            <pc:sldMk cId="49754240" sldId="827"/>
            <ac:graphicFrameMk id="7" creationId="{2C525552-2A22-949E-CEA0-3C4EDE65D68B}"/>
          </ac:graphicFrameMkLst>
        </pc:graphicFrameChg>
        <pc:graphicFrameChg chg="add mod modGraphic">
          <ac:chgData name="Fatima Azzahra" userId="039cf420-53de-473d-b2df-bb8e2c655e31" providerId="ADAL" clId="{72DB0070-027A-466D-ACBB-7216209F30C2}" dt="2024-06-27T12:27:08.069" v="73" actId="14100"/>
          <ac:graphicFrameMkLst>
            <pc:docMk/>
            <pc:sldMk cId="49754240" sldId="827"/>
            <ac:graphicFrameMk id="8" creationId="{949DBA8B-A28B-47B0-0C86-BF8D51B18988}"/>
          </ac:graphicFrameMkLst>
        </pc:graphicFrameChg>
        <pc:picChg chg="add del mod">
          <ac:chgData name="Fatima Azzahra" userId="039cf420-53de-473d-b2df-bb8e2c655e31" providerId="ADAL" clId="{72DB0070-027A-466D-ACBB-7216209F30C2}" dt="2024-06-27T12:25:49.810" v="51" actId="478"/>
          <ac:picMkLst>
            <pc:docMk/>
            <pc:sldMk cId="49754240" sldId="827"/>
            <ac:picMk id="5" creationId="{4CE506C1-38EF-6FB6-2CA8-39CB691C13ED}"/>
          </ac:picMkLst>
        </pc:picChg>
      </pc:sldChg>
      <pc:sldChg chg="del">
        <pc:chgData name="Fatima Azzahra" userId="039cf420-53de-473d-b2df-bb8e2c655e31" providerId="ADAL" clId="{72DB0070-027A-466D-ACBB-7216209F30C2}" dt="2024-06-27T12:20:39.297" v="41" actId="47"/>
        <pc:sldMkLst>
          <pc:docMk/>
          <pc:sldMk cId="391838734" sldId="1155"/>
        </pc:sldMkLst>
      </pc:sldChg>
      <pc:sldChg chg="del">
        <pc:chgData name="Fatima Azzahra" userId="039cf420-53de-473d-b2df-bb8e2c655e31" providerId="ADAL" clId="{72DB0070-027A-466D-ACBB-7216209F30C2}" dt="2024-06-27T12:28:15.784" v="92" actId="47"/>
        <pc:sldMkLst>
          <pc:docMk/>
          <pc:sldMk cId="3903072398" sldId="1346"/>
        </pc:sldMkLst>
      </pc:sldChg>
      <pc:sldChg chg="modSp mod">
        <pc:chgData name="Fatima Azzahra" userId="039cf420-53de-473d-b2df-bb8e2c655e31" providerId="ADAL" clId="{72DB0070-027A-466D-ACBB-7216209F30C2}" dt="2024-06-27T12:27:37.246" v="90" actId="14100"/>
        <pc:sldMkLst>
          <pc:docMk/>
          <pc:sldMk cId="1516367178" sldId="1355"/>
        </pc:sldMkLst>
        <pc:spChg chg="mod">
          <ac:chgData name="Fatima Azzahra" userId="039cf420-53de-473d-b2df-bb8e2c655e31" providerId="ADAL" clId="{72DB0070-027A-466D-ACBB-7216209F30C2}" dt="2024-06-27T12:27:37.246" v="90" actId="14100"/>
          <ac:spMkLst>
            <pc:docMk/>
            <pc:sldMk cId="1516367178" sldId="1355"/>
            <ac:spMk id="2" creationId="{35E808CB-E3C8-CEEB-B0B7-E43F00FDE5A7}"/>
          </ac:spMkLst>
        </pc:spChg>
      </pc:sldChg>
      <pc:sldChg chg="del">
        <pc:chgData name="Fatima Azzahra" userId="039cf420-53de-473d-b2df-bb8e2c655e31" providerId="ADAL" clId="{72DB0070-027A-466D-ACBB-7216209F30C2}" dt="2024-06-27T12:27:52.902" v="91" actId="2696"/>
        <pc:sldMkLst>
          <pc:docMk/>
          <pc:sldMk cId="4019146374" sldId="1363"/>
        </pc:sldMkLst>
      </pc:sldChg>
      <pc:sldChg chg="addSp delSp modSp add mod">
        <pc:chgData name="Fatima Azzahra" userId="039cf420-53de-473d-b2df-bb8e2c655e31" providerId="ADAL" clId="{72DB0070-027A-466D-ACBB-7216209F30C2}" dt="2024-06-27T12:20:36.360" v="40"/>
        <pc:sldMkLst>
          <pc:docMk/>
          <pc:sldMk cId="3237131517" sldId="1366"/>
        </pc:sldMkLst>
        <pc:spChg chg="del">
          <ac:chgData name="Fatima Azzahra" userId="039cf420-53de-473d-b2df-bb8e2c655e31" providerId="ADAL" clId="{72DB0070-027A-466D-ACBB-7216209F30C2}" dt="2024-06-27T12:19:23.573" v="1" actId="478"/>
          <ac:spMkLst>
            <pc:docMk/>
            <pc:sldMk cId="3237131517" sldId="1366"/>
            <ac:spMk id="2" creationId="{00000000-0000-0000-0000-000000000000}"/>
          </ac:spMkLst>
        </pc:spChg>
        <pc:spChg chg="mod">
          <ac:chgData name="Fatima Azzahra" userId="039cf420-53de-473d-b2df-bb8e2c655e31" providerId="ADAL" clId="{72DB0070-027A-466D-ACBB-7216209F30C2}" dt="2024-06-27T12:19:45.419" v="39" actId="20577"/>
          <ac:spMkLst>
            <pc:docMk/>
            <pc:sldMk cId="3237131517" sldId="1366"/>
            <ac:spMk id="3" creationId="{00000000-0000-0000-0000-000000000000}"/>
          </ac:spMkLst>
        </pc:spChg>
        <pc:spChg chg="add del mod">
          <ac:chgData name="Fatima Azzahra" userId="039cf420-53de-473d-b2df-bb8e2c655e31" providerId="ADAL" clId="{72DB0070-027A-466D-ACBB-7216209F30C2}" dt="2024-06-27T12:19:25.794" v="2" actId="478"/>
          <ac:spMkLst>
            <pc:docMk/>
            <pc:sldMk cId="3237131517" sldId="1366"/>
            <ac:spMk id="5" creationId="{1B04D4C7-702D-3195-D3E6-62F2D1709757}"/>
          </ac:spMkLst>
        </pc:spChg>
        <pc:spChg chg="add mod">
          <ac:chgData name="Fatima Azzahra" userId="039cf420-53de-473d-b2df-bb8e2c655e31" providerId="ADAL" clId="{72DB0070-027A-466D-ACBB-7216209F30C2}" dt="2024-06-27T12:20:36.360" v="40"/>
          <ac:spMkLst>
            <pc:docMk/>
            <pc:sldMk cId="3237131517" sldId="1366"/>
            <ac:spMk id="6" creationId="{A8428C8A-DF8B-0A8E-3627-9ADE19E9715F}"/>
          </ac:spMkLst>
        </pc:spChg>
      </pc:sldChg>
      <pc:sldChg chg="addSp modSp add del">
        <pc:chgData name="Fatima Azzahra" userId="039cf420-53de-473d-b2df-bb8e2c655e31" providerId="ADAL" clId="{72DB0070-027A-466D-ACBB-7216209F30C2}" dt="2024-06-27T12:26:24.192" v="60" actId="2890"/>
        <pc:sldMkLst>
          <pc:docMk/>
          <pc:sldMk cId="1395276062" sldId="1367"/>
        </pc:sldMkLst>
        <pc:graphicFrameChg chg="add mod">
          <ac:chgData name="Fatima Azzahra" userId="039cf420-53de-473d-b2df-bb8e2c655e31" providerId="ADAL" clId="{72DB0070-027A-466D-ACBB-7216209F30C2}" dt="2024-06-27T12:26:20.910" v="59"/>
          <ac:graphicFrameMkLst>
            <pc:docMk/>
            <pc:sldMk cId="1395276062" sldId="1367"/>
            <ac:graphicFrameMk id="2" creationId="{B78415C0-5AF3-111E-C81A-7FF888473EF5}"/>
          </ac:graphicFrameMkLst>
        </pc:graphicFrameChg>
      </pc:sldChg>
      <pc:sldChg chg="add del">
        <pc:chgData name="Fatima Azzahra" userId="039cf420-53de-473d-b2df-bb8e2c655e31" providerId="ADAL" clId="{72DB0070-027A-466D-ACBB-7216209F30C2}" dt="2024-06-27T12:28:35.479" v="94"/>
        <pc:sldMkLst>
          <pc:docMk/>
          <pc:sldMk cId="2398658163" sldId="1367"/>
        </pc:sldMkLst>
      </pc:sldChg>
      <pc:sldChg chg="addSp delSp modSp add mod">
        <pc:chgData name="Fatima Azzahra" userId="039cf420-53de-473d-b2df-bb8e2c655e31" providerId="ADAL" clId="{72DB0070-027A-466D-ACBB-7216209F30C2}" dt="2024-06-27T12:28:42.985" v="97" actId="478"/>
        <pc:sldMkLst>
          <pc:docMk/>
          <pc:sldMk cId="3848684871" sldId="1367"/>
        </pc:sldMkLst>
        <pc:spChg chg="add del mod">
          <ac:chgData name="Fatima Azzahra" userId="039cf420-53de-473d-b2df-bb8e2c655e31" providerId="ADAL" clId="{72DB0070-027A-466D-ACBB-7216209F30C2}" dt="2024-06-27T12:28:42.985" v="97" actId="478"/>
          <ac:spMkLst>
            <pc:docMk/>
            <pc:sldMk cId="3848684871" sldId="1367"/>
            <ac:spMk id="4" creationId="{F222E295-67E3-1C70-A529-61D3744B8D05}"/>
          </ac:spMkLst>
        </pc:spChg>
        <pc:spChg chg="del">
          <ac:chgData name="Fatima Azzahra" userId="039cf420-53de-473d-b2df-bb8e2c655e31" providerId="ADAL" clId="{72DB0070-027A-466D-ACBB-7216209F30C2}" dt="2024-06-27T12:28:41.177" v="96" actId="478"/>
          <ac:spMkLst>
            <pc:docMk/>
            <pc:sldMk cId="3848684871" sldId="1367"/>
            <ac:spMk id="6" creationId="{A8428C8A-DF8B-0A8E-3627-9ADE19E9715F}"/>
          </ac:spMkLst>
        </pc:spChg>
      </pc:sldChg>
    </pc:docChg>
  </pc:docChgLst>
  <pc:docChgLst>
    <pc:chgData name="Fatima Azzahra" userId="039cf420-53de-473d-b2df-bb8e2c655e31" providerId="ADAL" clId="{24BAAB07-C743-4149-B9F2-E525FB111C31}"/>
    <pc:docChg chg="undo custSel addSld delSld modSld delMainMaster">
      <pc:chgData name="Fatima Azzahra" userId="039cf420-53de-473d-b2df-bb8e2c655e31" providerId="ADAL" clId="{24BAAB07-C743-4149-B9F2-E525FB111C31}" dt="2024-06-04T10:03:29.220" v="723" actId="20577"/>
      <pc:docMkLst>
        <pc:docMk/>
      </pc:docMkLst>
      <pc:sldChg chg="del">
        <pc:chgData name="Fatima Azzahra" userId="039cf420-53de-473d-b2df-bb8e2c655e31" providerId="ADAL" clId="{24BAAB07-C743-4149-B9F2-E525FB111C31}" dt="2024-05-22T08:51:49.005" v="715" actId="47"/>
        <pc:sldMkLst>
          <pc:docMk/>
          <pc:sldMk cId="4116051157" sldId="257"/>
        </pc:sldMkLst>
      </pc:sldChg>
      <pc:sldChg chg="del">
        <pc:chgData name="Fatima Azzahra" userId="039cf420-53de-473d-b2df-bb8e2c655e31" providerId="ADAL" clId="{24BAAB07-C743-4149-B9F2-E525FB111C31}" dt="2024-05-22T08:25:32.757" v="396" actId="47"/>
        <pc:sldMkLst>
          <pc:docMk/>
          <pc:sldMk cId="4053101379" sldId="269"/>
        </pc:sldMkLst>
      </pc:sldChg>
      <pc:sldChg chg="del">
        <pc:chgData name="Fatima Azzahra" userId="039cf420-53de-473d-b2df-bb8e2c655e31" providerId="ADAL" clId="{24BAAB07-C743-4149-B9F2-E525FB111C31}" dt="2024-05-22T08:25:42.730" v="406" actId="47"/>
        <pc:sldMkLst>
          <pc:docMk/>
          <pc:sldMk cId="941355992" sldId="274"/>
        </pc:sldMkLst>
      </pc:sldChg>
      <pc:sldChg chg="del">
        <pc:chgData name="Fatima Azzahra" userId="039cf420-53de-473d-b2df-bb8e2c655e31" providerId="ADAL" clId="{24BAAB07-C743-4149-B9F2-E525FB111C31}" dt="2024-05-22T08:25:33.381" v="397" actId="47"/>
        <pc:sldMkLst>
          <pc:docMk/>
          <pc:sldMk cId="2005774570" sldId="280"/>
        </pc:sldMkLst>
      </pc:sldChg>
      <pc:sldChg chg="del">
        <pc:chgData name="Fatima Azzahra" userId="039cf420-53de-473d-b2df-bb8e2c655e31" providerId="ADAL" clId="{24BAAB07-C743-4149-B9F2-E525FB111C31}" dt="2024-05-22T08:25:31.051" v="393" actId="47"/>
        <pc:sldMkLst>
          <pc:docMk/>
          <pc:sldMk cId="449340738" sldId="290"/>
        </pc:sldMkLst>
      </pc:sldChg>
      <pc:sldChg chg="del">
        <pc:chgData name="Fatima Azzahra" userId="039cf420-53de-473d-b2df-bb8e2c655e31" providerId="ADAL" clId="{24BAAB07-C743-4149-B9F2-E525FB111C31}" dt="2024-05-22T08:25:31.541" v="394" actId="47"/>
        <pc:sldMkLst>
          <pc:docMk/>
          <pc:sldMk cId="1409928260" sldId="291"/>
        </pc:sldMkLst>
      </pc:sldChg>
      <pc:sldChg chg="del">
        <pc:chgData name="Fatima Azzahra" userId="039cf420-53de-473d-b2df-bb8e2c655e31" providerId="ADAL" clId="{24BAAB07-C743-4149-B9F2-E525FB111C31}" dt="2024-05-22T08:25:37.479" v="401" actId="47"/>
        <pc:sldMkLst>
          <pc:docMk/>
          <pc:sldMk cId="2275426403" sldId="294"/>
        </pc:sldMkLst>
      </pc:sldChg>
      <pc:sldChg chg="del">
        <pc:chgData name="Fatima Azzahra" userId="039cf420-53de-473d-b2df-bb8e2c655e31" providerId="ADAL" clId="{24BAAB07-C743-4149-B9F2-E525FB111C31}" dt="2024-05-22T08:25:35.146" v="398" actId="47"/>
        <pc:sldMkLst>
          <pc:docMk/>
          <pc:sldMk cId="2598118386" sldId="295"/>
        </pc:sldMkLst>
      </pc:sldChg>
      <pc:sldChg chg="del">
        <pc:chgData name="Fatima Azzahra" userId="039cf420-53de-473d-b2df-bb8e2c655e31" providerId="ADAL" clId="{24BAAB07-C743-4149-B9F2-E525FB111C31}" dt="2024-05-22T08:25:36.743" v="400" actId="47"/>
        <pc:sldMkLst>
          <pc:docMk/>
          <pc:sldMk cId="1135175159" sldId="296"/>
        </pc:sldMkLst>
      </pc:sldChg>
      <pc:sldChg chg="del">
        <pc:chgData name="Fatima Azzahra" userId="039cf420-53de-473d-b2df-bb8e2c655e31" providerId="ADAL" clId="{24BAAB07-C743-4149-B9F2-E525FB111C31}" dt="2024-05-22T08:25:39.294" v="404" actId="47"/>
        <pc:sldMkLst>
          <pc:docMk/>
          <pc:sldMk cId="2151083455" sldId="297"/>
        </pc:sldMkLst>
      </pc:sldChg>
      <pc:sldChg chg="del">
        <pc:chgData name="Fatima Azzahra" userId="039cf420-53de-473d-b2df-bb8e2c655e31" providerId="ADAL" clId="{24BAAB07-C743-4149-B9F2-E525FB111C31}" dt="2024-05-22T08:25:38.652" v="403" actId="47"/>
        <pc:sldMkLst>
          <pc:docMk/>
          <pc:sldMk cId="1638364147" sldId="305"/>
        </pc:sldMkLst>
      </pc:sldChg>
      <pc:sldChg chg="del">
        <pc:chgData name="Fatima Azzahra" userId="039cf420-53de-473d-b2df-bb8e2c655e31" providerId="ADAL" clId="{24BAAB07-C743-4149-B9F2-E525FB111C31}" dt="2024-05-22T08:25:39.814" v="405" actId="47"/>
        <pc:sldMkLst>
          <pc:docMk/>
          <pc:sldMk cId="4093712592" sldId="306"/>
        </pc:sldMkLst>
      </pc:sldChg>
      <pc:sldChg chg="del">
        <pc:chgData name="Fatima Azzahra" userId="039cf420-53de-473d-b2df-bb8e2c655e31" providerId="ADAL" clId="{24BAAB07-C743-4149-B9F2-E525FB111C31}" dt="2024-05-22T08:25:30.547" v="392" actId="47"/>
        <pc:sldMkLst>
          <pc:docMk/>
          <pc:sldMk cId="1127056203" sldId="307"/>
        </pc:sldMkLst>
      </pc:sldChg>
      <pc:sldChg chg="del">
        <pc:chgData name="Fatima Azzahra" userId="039cf420-53de-473d-b2df-bb8e2c655e31" providerId="ADAL" clId="{24BAAB07-C743-4149-B9F2-E525FB111C31}" dt="2024-05-22T08:25:38.029" v="402" actId="47"/>
        <pc:sldMkLst>
          <pc:docMk/>
          <pc:sldMk cId="3808823712" sldId="314"/>
        </pc:sldMkLst>
      </pc:sldChg>
      <pc:sldChg chg="del">
        <pc:chgData name="Fatima Azzahra" userId="039cf420-53de-473d-b2df-bb8e2c655e31" providerId="ADAL" clId="{24BAAB07-C743-4149-B9F2-E525FB111C31}" dt="2024-05-22T08:25:32.250" v="395" actId="47"/>
        <pc:sldMkLst>
          <pc:docMk/>
          <pc:sldMk cId="1666595058" sldId="318"/>
        </pc:sldMkLst>
      </pc:sldChg>
      <pc:sldChg chg="del">
        <pc:chgData name="Fatima Azzahra" userId="039cf420-53de-473d-b2df-bb8e2c655e31" providerId="ADAL" clId="{24BAAB07-C743-4149-B9F2-E525FB111C31}" dt="2024-05-22T08:25:36.178" v="399" actId="47"/>
        <pc:sldMkLst>
          <pc:docMk/>
          <pc:sldMk cId="1238789406" sldId="322"/>
        </pc:sldMkLst>
      </pc:sldChg>
      <pc:sldChg chg="del">
        <pc:chgData name="Fatima Azzahra" userId="039cf420-53de-473d-b2df-bb8e2c655e31" providerId="ADAL" clId="{24BAAB07-C743-4149-B9F2-E525FB111C31}" dt="2024-05-22T08:25:21.254" v="388" actId="47"/>
        <pc:sldMkLst>
          <pc:docMk/>
          <pc:sldMk cId="1695406125" sldId="1018"/>
        </pc:sldMkLst>
      </pc:sldChg>
      <pc:sldChg chg="del">
        <pc:chgData name="Fatima Azzahra" userId="039cf420-53de-473d-b2df-bb8e2c655e31" providerId="ADAL" clId="{24BAAB07-C743-4149-B9F2-E525FB111C31}" dt="2024-05-22T08:25:22.017" v="389" actId="47"/>
        <pc:sldMkLst>
          <pc:docMk/>
          <pc:sldMk cId="780507889" sldId="1019"/>
        </pc:sldMkLst>
      </pc:sldChg>
      <pc:sldChg chg="del">
        <pc:chgData name="Fatima Azzahra" userId="039cf420-53de-473d-b2df-bb8e2c655e31" providerId="ADAL" clId="{24BAAB07-C743-4149-B9F2-E525FB111C31}" dt="2024-05-22T08:25:22.689" v="390" actId="47"/>
        <pc:sldMkLst>
          <pc:docMk/>
          <pc:sldMk cId="1479734726" sldId="1020"/>
        </pc:sldMkLst>
      </pc:sldChg>
      <pc:sldChg chg="del">
        <pc:chgData name="Fatima Azzahra" userId="039cf420-53de-473d-b2df-bb8e2c655e31" providerId="ADAL" clId="{24BAAB07-C743-4149-B9F2-E525FB111C31}" dt="2024-05-22T08:25:04.574" v="387" actId="47"/>
        <pc:sldMkLst>
          <pc:docMk/>
          <pc:sldMk cId="3348647974" sldId="1022"/>
        </pc:sldMkLst>
      </pc:sldChg>
      <pc:sldChg chg="modSp mod">
        <pc:chgData name="Fatima Azzahra" userId="039cf420-53de-473d-b2df-bb8e2c655e31" providerId="ADAL" clId="{24BAAB07-C743-4149-B9F2-E525FB111C31}" dt="2024-05-22T07:55:49.911" v="11" actId="20577"/>
        <pc:sldMkLst>
          <pc:docMk/>
          <pc:sldMk cId="4187727754" sldId="1035"/>
        </pc:sldMkLst>
        <pc:spChg chg="mod">
          <ac:chgData name="Fatima Azzahra" userId="039cf420-53de-473d-b2df-bb8e2c655e31" providerId="ADAL" clId="{24BAAB07-C743-4149-B9F2-E525FB111C31}" dt="2024-05-22T07:55:49.911" v="11" actId="20577"/>
          <ac:spMkLst>
            <pc:docMk/>
            <pc:sldMk cId="4187727754" sldId="1035"/>
            <ac:spMk id="13" creationId="{EE756D3C-21D2-4040-9810-01F1EB04FA08}"/>
          </ac:spMkLst>
        </pc:spChg>
      </pc:sldChg>
      <pc:sldChg chg="modSp mod">
        <pc:chgData name="Fatima Azzahra" userId="039cf420-53de-473d-b2df-bb8e2c655e31" providerId="ADAL" clId="{24BAAB07-C743-4149-B9F2-E525FB111C31}" dt="2024-05-22T08:25:58.791" v="408" actId="13926"/>
        <pc:sldMkLst>
          <pc:docMk/>
          <pc:sldMk cId="1117929742" sldId="1053"/>
        </pc:sldMkLst>
        <pc:spChg chg="mod">
          <ac:chgData name="Fatima Azzahra" userId="039cf420-53de-473d-b2df-bb8e2c655e31" providerId="ADAL" clId="{24BAAB07-C743-4149-B9F2-E525FB111C31}" dt="2024-05-22T08:25:58.791" v="408" actId="13926"/>
          <ac:spMkLst>
            <pc:docMk/>
            <pc:sldMk cId="1117929742" sldId="1053"/>
            <ac:spMk id="2" creationId="{00000000-0000-0000-0000-000000000000}"/>
          </ac:spMkLst>
        </pc:spChg>
      </pc:sldChg>
      <pc:sldChg chg="modSp mod">
        <pc:chgData name="Fatima Azzahra" userId="039cf420-53de-473d-b2df-bb8e2c655e31" providerId="ADAL" clId="{24BAAB07-C743-4149-B9F2-E525FB111C31}" dt="2024-05-22T08:25:02.197" v="386" actId="13926"/>
        <pc:sldMkLst>
          <pc:docMk/>
          <pc:sldMk cId="1612380250" sldId="1211"/>
        </pc:sldMkLst>
        <pc:spChg chg="mod">
          <ac:chgData name="Fatima Azzahra" userId="039cf420-53de-473d-b2df-bb8e2c655e31" providerId="ADAL" clId="{24BAAB07-C743-4149-B9F2-E525FB111C31}" dt="2024-05-22T08:24:54.813" v="385" actId="13926"/>
          <ac:spMkLst>
            <pc:docMk/>
            <pc:sldMk cId="1612380250" sldId="1211"/>
            <ac:spMk id="2" creationId="{00000000-0000-0000-0000-000000000000}"/>
          </ac:spMkLst>
        </pc:spChg>
        <pc:spChg chg="mod">
          <ac:chgData name="Fatima Azzahra" userId="039cf420-53de-473d-b2df-bb8e2c655e31" providerId="ADAL" clId="{24BAAB07-C743-4149-B9F2-E525FB111C31}" dt="2024-05-22T08:25:02.197" v="386" actId="13926"/>
          <ac:spMkLst>
            <pc:docMk/>
            <pc:sldMk cId="1612380250" sldId="1211"/>
            <ac:spMk id="3" creationId="{00000000-0000-0000-0000-000000000000}"/>
          </ac:spMkLst>
        </pc:spChg>
      </pc:sldChg>
      <pc:sldChg chg="modSp">
        <pc:chgData name="Fatima Azzahra" userId="039cf420-53de-473d-b2df-bb8e2c655e31" providerId="ADAL" clId="{24BAAB07-C743-4149-B9F2-E525FB111C31}" dt="2024-05-22T08:16:03.842" v="293" actId="20577"/>
        <pc:sldMkLst>
          <pc:docMk/>
          <pc:sldMk cId="466286713" sldId="1297"/>
        </pc:sldMkLst>
        <pc:graphicFrameChg chg="mod">
          <ac:chgData name="Fatima Azzahra" userId="039cf420-53de-473d-b2df-bb8e2c655e31" providerId="ADAL" clId="{24BAAB07-C743-4149-B9F2-E525FB111C31}" dt="2024-05-22T08:16:03.842" v="293" actId="20577"/>
          <ac:graphicFrameMkLst>
            <pc:docMk/>
            <pc:sldMk cId="466286713" sldId="1297"/>
            <ac:graphicFrameMk id="5" creationId="{0A9AEA15-6E52-EF6D-2BAE-5634D73DEC0C}"/>
          </ac:graphicFrameMkLst>
        </pc:graphicFrameChg>
      </pc:sldChg>
      <pc:sldChg chg="addSp delSp modSp mod">
        <pc:chgData name="Fatima Azzahra" userId="039cf420-53de-473d-b2df-bb8e2c655e31" providerId="ADAL" clId="{24BAAB07-C743-4149-B9F2-E525FB111C31}" dt="2024-05-22T08:51:23.614" v="712" actId="1076"/>
        <pc:sldMkLst>
          <pc:docMk/>
          <pc:sldMk cId="2376421318" sldId="1334"/>
        </pc:sldMkLst>
        <pc:spChg chg="add del mod">
          <ac:chgData name="Fatima Azzahra" userId="039cf420-53de-473d-b2df-bb8e2c655e31" providerId="ADAL" clId="{24BAAB07-C743-4149-B9F2-E525FB111C31}" dt="2024-05-22T08:50:46.472" v="709" actId="478"/>
          <ac:spMkLst>
            <pc:docMk/>
            <pc:sldMk cId="2376421318" sldId="1334"/>
            <ac:spMk id="3" creationId="{B8D62AE0-39D9-0C2E-65AB-CD5CE29CF0EE}"/>
          </ac:spMkLst>
        </pc:spChg>
        <pc:spChg chg="mod topLvl">
          <ac:chgData name="Fatima Azzahra" userId="039cf420-53de-473d-b2df-bb8e2c655e31" providerId="ADAL" clId="{24BAAB07-C743-4149-B9F2-E525FB111C31}" dt="2024-05-22T08:51:05.954" v="710" actId="164"/>
          <ac:spMkLst>
            <pc:docMk/>
            <pc:sldMk cId="2376421318" sldId="1334"/>
            <ac:spMk id="15" creationId="{AA45A7CC-6F92-B0AA-1D88-C1363AC05656}"/>
          </ac:spMkLst>
        </pc:spChg>
        <pc:spChg chg="mod topLvl">
          <ac:chgData name="Fatima Azzahra" userId="039cf420-53de-473d-b2df-bb8e2c655e31" providerId="ADAL" clId="{24BAAB07-C743-4149-B9F2-E525FB111C31}" dt="2024-05-22T08:51:05.954" v="710" actId="164"/>
          <ac:spMkLst>
            <pc:docMk/>
            <pc:sldMk cId="2376421318" sldId="1334"/>
            <ac:spMk id="16" creationId="{034A61FF-EA7A-1718-8453-46A530719C8B}"/>
          </ac:spMkLst>
        </pc:spChg>
        <pc:spChg chg="mod topLvl">
          <ac:chgData name="Fatima Azzahra" userId="039cf420-53de-473d-b2df-bb8e2c655e31" providerId="ADAL" clId="{24BAAB07-C743-4149-B9F2-E525FB111C31}" dt="2024-05-22T08:51:05.954" v="710" actId="164"/>
          <ac:spMkLst>
            <pc:docMk/>
            <pc:sldMk cId="2376421318" sldId="1334"/>
            <ac:spMk id="17" creationId="{F2FAFB1C-6CC1-BBEA-E982-723A695D3897}"/>
          </ac:spMkLst>
        </pc:spChg>
        <pc:spChg chg="mod topLvl">
          <ac:chgData name="Fatima Azzahra" userId="039cf420-53de-473d-b2df-bb8e2c655e31" providerId="ADAL" clId="{24BAAB07-C743-4149-B9F2-E525FB111C31}" dt="2024-05-22T08:51:05.954" v="710" actId="164"/>
          <ac:spMkLst>
            <pc:docMk/>
            <pc:sldMk cId="2376421318" sldId="1334"/>
            <ac:spMk id="18" creationId="{D2294702-483B-A36D-D494-12A1B0EA81CC}"/>
          </ac:spMkLst>
        </pc:spChg>
        <pc:spChg chg="mod topLvl">
          <ac:chgData name="Fatima Azzahra" userId="039cf420-53de-473d-b2df-bb8e2c655e31" providerId="ADAL" clId="{24BAAB07-C743-4149-B9F2-E525FB111C31}" dt="2024-05-22T08:51:05.954" v="710" actId="164"/>
          <ac:spMkLst>
            <pc:docMk/>
            <pc:sldMk cId="2376421318" sldId="1334"/>
            <ac:spMk id="19" creationId="{3A26D919-7C6F-5A67-E31A-BA8693DF5EA4}"/>
          </ac:spMkLst>
        </pc:spChg>
        <pc:spChg chg="mod topLvl">
          <ac:chgData name="Fatima Azzahra" userId="039cf420-53de-473d-b2df-bb8e2c655e31" providerId="ADAL" clId="{24BAAB07-C743-4149-B9F2-E525FB111C31}" dt="2024-05-22T08:51:05.954" v="710" actId="164"/>
          <ac:spMkLst>
            <pc:docMk/>
            <pc:sldMk cId="2376421318" sldId="1334"/>
            <ac:spMk id="20" creationId="{F31D06FD-7B02-D66D-7307-C0F79D09F678}"/>
          </ac:spMkLst>
        </pc:spChg>
        <pc:spChg chg="mod topLvl">
          <ac:chgData name="Fatima Azzahra" userId="039cf420-53de-473d-b2df-bb8e2c655e31" providerId="ADAL" clId="{24BAAB07-C743-4149-B9F2-E525FB111C31}" dt="2024-05-22T08:51:05.954" v="710" actId="164"/>
          <ac:spMkLst>
            <pc:docMk/>
            <pc:sldMk cId="2376421318" sldId="1334"/>
            <ac:spMk id="21" creationId="{28DBF62F-0D31-E129-836B-0DE39BAFDCE5}"/>
          </ac:spMkLst>
        </pc:spChg>
        <pc:spChg chg="mod topLvl">
          <ac:chgData name="Fatima Azzahra" userId="039cf420-53de-473d-b2df-bb8e2c655e31" providerId="ADAL" clId="{24BAAB07-C743-4149-B9F2-E525FB111C31}" dt="2024-05-22T08:51:05.954" v="710" actId="164"/>
          <ac:spMkLst>
            <pc:docMk/>
            <pc:sldMk cId="2376421318" sldId="1334"/>
            <ac:spMk id="22" creationId="{5FC9A148-8595-AF58-1938-755A5043F67E}"/>
          </ac:spMkLst>
        </pc:spChg>
        <pc:spChg chg="add mod">
          <ac:chgData name="Fatima Azzahra" userId="039cf420-53de-473d-b2df-bb8e2c655e31" providerId="ADAL" clId="{24BAAB07-C743-4149-B9F2-E525FB111C31}" dt="2024-05-22T08:51:05.954" v="710" actId="164"/>
          <ac:spMkLst>
            <pc:docMk/>
            <pc:sldMk cId="2376421318" sldId="1334"/>
            <ac:spMk id="24" creationId="{C5A10819-48CE-3033-8F13-711FDFFA0662}"/>
          </ac:spMkLst>
        </pc:spChg>
        <pc:spChg chg="add mod">
          <ac:chgData name="Fatima Azzahra" userId="039cf420-53de-473d-b2df-bb8e2c655e31" providerId="ADAL" clId="{24BAAB07-C743-4149-B9F2-E525FB111C31}" dt="2024-05-22T08:51:05.954" v="710" actId="164"/>
          <ac:spMkLst>
            <pc:docMk/>
            <pc:sldMk cId="2376421318" sldId="1334"/>
            <ac:spMk id="29" creationId="{DF5CA496-E122-AA85-F956-B153EB6D2610}"/>
          </ac:spMkLst>
        </pc:spChg>
        <pc:spChg chg="add mod">
          <ac:chgData name="Fatima Azzahra" userId="039cf420-53de-473d-b2df-bb8e2c655e31" providerId="ADAL" clId="{24BAAB07-C743-4149-B9F2-E525FB111C31}" dt="2024-05-22T08:51:05.954" v="710" actId="164"/>
          <ac:spMkLst>
            <pc:docMk/>
            <pc:sldMk cId="2376421318" sldId="1334"/>
            <ac:spMk id="32" creationId="{CE5A93C0-6BD1-2CBE-0B57-BB781EC4DDE4}"/>
          </ac:spMkLst>
        </pc:spChg>
        <pc:spChg chg="add del mod">
          <ac:chgData name="Fatima Azzahra" userId="039cf420-53de-473d-b2df-bb8e2c655e31" providerId="ADAL" clId="{24BAAB07-C743-4149-B9F2-E525FB111C31}" dt="2024-05-22T08:51:05.954" v="710" actId="164"/>
          <ac:spMkLst>
            <pc:docMk/>
            <pc:sldMk cId="2376421318" sldId="1334"/>
            <ac:spMk id="35" creationId="{2C86B0D6-206A-5C91-6917-6B8B2F7AC0E7}"/>
          </ac:spMkLst>
        </pc:spChg>
        <pc:spChg chg="add mod">
          <ac:chgData name="Fatima Azzahra" userId="039cf420-53de-473d-b2df-bb8e2c655e31" providerId="ADAL" clId="{24BAAB07-C743-4149-B9F2-E525FB111C31}" dt="2024-05-22T08:51:05.954" v="710" actId="164"/>
          <ac:spMkLst>
            <pc:docMk/>
            <pc:sldMk cId="2376421318" sldId="1334"/>
            <ac:spMk id="36" creationId="{97A61C52-84C0-07E7-FBEB-FD954AD081F2}"/>
          </ac:spMkLst>
        </pc:spChg>
        <pc:spChg chg="add mod">
          <ac:chgData name="Fatima Azzahra" userId="039cf420-53de-473d-b2df-bb8e2c655e31" providerId="ADAL" clId="{24BAAB07-C743-4149-B9F2-E525FB111C31}" dt="2024-05-22T08:51:05.954" v="710" actId="164"/>
          <ac:spMkLst>
            <pc:docMk/>
            <pc:sldMk cId="2376421318" sldId="1334"/>
            <ac:spMk id="37" creationId="{9C26A97C-8CE5-EF46-41CC-D13051425EDA}"/>
          </ac:spMkLst>
        </pc:spChg>
        <pc:spChg chg="add mod">
          <ac:chgData name="Fatima Azzahra" userId="039cf420-53de-473d-b2df-bb8e2c655e31" providerId="ADAL" clId="{24BAAB07-C743-4149-B9F2-E525FB111C31}" dt="2024-05-22T08:51:05.954" v="710" actId="164"/>
          <ac:spMkLst>
            <pc:docMk/>
            <pc:sldMk cId="2376421318" sldId="1334"/>
            <ac:spMk id="38" creationId="{B78EA731-C9EC-E73E-D907-C22033B74C8D}"/>
          </ac:spMkLst>
        </pc:spChg>
        <pc:spChg chg="add mod">
          <ac:chgData name="Fatima Azzahra" userId="039cf420-53de-473d-b2df-bb8e2c655e31" providerId="ADAL" clId="{24BAAB07-C743-4149-B9F2-E525FB111C31}" dt="2024-05-22T08:51:05.954" v="710" actId="164"/>
          <ac:spMkLst>
            <pc:docMk/>
            <pc:sldMk cId="2376421318" sldId="1334"/>
            <ac:spMk id="39" creationId="{3A0BD1A8-B603-129C-92D8-48B9DAAAAFDC}"/>
          </ac:spMkLst>
        </pc:spChg>
        <pc:grpChg chg="mod">
          <ac:chgData name="Fatima Azzahra" userId="039cf420-53de-473d-b2df-bb8e2c655e31" providerId="ADAL" clId="{24BAAB07-C743-4149-B9F2-E525FB111C31}" dt="2024-05-22T08:51:05.954" v="710" actId="164"/>
          <ac:grpSpMkLst>
            <pc:docMk/>
            <pc:sldMk cId="2376421318" sldId="1334"/>
            <ac:grpSpMk id="14" creationId="{03ABC854-E243-DEF9-CBF7-DDD73EAC5D0A}"/>
          </ac:grpSpMkLst>
        </pc:grpChg>
        <pc:grpChg chg="del">
          <ac:chgData name="Fatima Azzahra" userId="039cf420-53de-473d-b2df-bb8e2c655e31" providerId="ADAL" clId="{24BAAB07-C743-4149-B9F2-E525FB111C31}" dt="2024-05-22T08:48:57.968" v="630" actId="165"/>
          <ac:grpSpMkLst>
            <pc:docMk/>
            <pc:sldMk cId="2376421318" sldId="1334"/>
            <ac:grpSpMk id="23" creationId="{AEB472D4-A7D7-1B62-607A-EF0B903ED952}"/>
          </ac:grpSpMkLst>
        </pc:grpChg>
        <pc:grpChg chg="add mod">
          <ac:chgData name="Fatima Azzahra" userId="039cf420-53de-473d-b2df-bb8e2c655e31" providerId="ADAL" clId="{24BAAB07-C743-4149-B9F2-E525FB111C31}" dt="2024-05-22T08:51:23.614" v="712" actId="1076"/>
          <ac:grpSpMkLst>
            <pc:docMk/>
            <pc:sldMk cId="2376421318" sldId="1334"/>
            <ac:grpSpMk id="40" creationId="{DBBC2C33-52DC-3730-40C8-AA253BB60994}"/>
          </ac:grpSpMkLst>
        </pc:grpChg>
        <pc:picChg chg="add mod ord">
          <ac:chgData name="Fatima Azzahra" userId="039cf420-53de-473d-b2df-bb8e2c655e31" providerId="ADAL" clId="{24BAAB07-C743-4149-B9F2-E525FB111C31}" dt="2024-05-22T08:51:05.954" v="710" actId="164"/>
          <ac:picMkLst>
            <pc:docMk/>
            <pc:sldMk cId="2376421318" sldId="1334"/>
            <ac:picMk id="9" creationId="{4D4D2643-FB2B-B410-CAA6-2031B196B8B3}"/>
          </ac:picMkLst>
        </pc:picChg>
        <pc:picChg chg="add del mod">
          <ac:chgData name="Fatima Azzahra" userId="039cf420-53de-473d-b2df-bb8e2c655e31" providerId="ADAL" clId="{24BAAB07-C743-4149-B9F2-E525FB111C31}" dt="2024-05-22T08:31:56.073" v="471" actId="478"/>
          <ac:picMkLst>
            <pc:docMk/>
            <pc:sldMk cId="2376421318" sldId="1334"/>
            <ac:picMk id="26" creationId="{84CD89D2-4D5F-0C84-77D9-F1A11F4A8681}"/>
          </ac:picMkLst>
        </pc:picChg>
        <pc:picChg chg="add mod ord">
          <ac:chgData name="Fatima Azzahra" userId="039cf420-53de-473d-b2df-bb8e2c655e31" providerId="ADAL" clId="{24BAAB07-C743-4149-B9F2-E525FB111C31}" dt="2024-05-22T08:51:05.954" v="710" actId="164"/>
          <ac:picMkLst>
            <pc:docMk/>
            <pc:sldMk cId="2376421318" sldId="1334"/>
            <ac:picMk id="28" creationId="{CB32125C-BEE5-D676-F6BB-1E251A9320D8}"/>
          </ac:picMkLst>
        </pc:picChg>
        <pc:picChg chg="add mod ord modCrop">
          <ac:chgData name="Fatima Azzahra" userId="039cf420-53de-473d-b2df-bb8e2c655e31" providerId="ADAL" clId="{24BAAB07-C743-4149-B9F2-E525FB111C31}" dt="2024-05-22T08:51:05.954" v="710" actId="164"/>
          <ac:picMkLst>
            <pc:docMk/>
            <pc:sldMk cId="2376421318" sldId="1334"/>
            <ac:picMk id="31" creationId="{44D1123D-2EA7-DD03-C579-60541F5C1721}"/>
          </ac:picMkLst>
        </pc:picChg>
        <pc:picChg chg="add mod ord modCrop">
          <ac:chgData name="Fatima Azzahra" userId="039cf420-53de-473d-b2df-bb8e2c655e31" providerId="ADAL" clId="{24BAAB07-C743-4149-B9F2-E525FB111C31}" dt="2024-05-22T08:51:05.954" v="710" actId="164"/>
          <ac:picMkLst>
            <pc:docMk/>
            <pc:sldMk cId="2376421318" sldId="1334"/>
            <ac:picMk id="34" creationId="{641B2D17-419F-4EF9-5AE7-81A80ECD3C53}"/>
          </ac:picMkLst>
        </pc:picChg>
      </pc:sldChg>
      <pc:sldChg chg="del">
        <pc:chgData name="Fatima Azzahra" userId="039cf420-53de-473d-b2df-bb8e2c655e31" providerId="ADAL" clId="{24BAAB07-C743-4149-B9F2-E525FB111C31}" dt="2024-05-22T08:25:23.743" v="391" actId="47"/>
        <pc:sldMkLst>
          <pc:docMk/>
          <pc:sldMk cId="2043073279" sldId="1338"/>
        </pc:sldMkLst>
      </pc:sldChg>
      <pc:sldChg chg="modSp mod">
        <pc:chgData name="Fatima Azzahra" userId="039cf420-53de-473d-b2df-bb8e2c655e31" providerId="ADAL" clId="{24BAAB07-C743-4149-B9F2-E525FB111C31}" dt="2024-05-22T08:51:40.185" v="714" actId="13926"/>
        <pc:sldMkLst>
          <pc:docMk/>
          <pc:sldMk cId="3582460201" sldId="1347"/>
        </pc:sldMkLst>
        <pc:spChg chg="mod">
          <ac:chgData name="Fatima Azzahra" userId="039cf420-53de-473d-b2df-bb8e2c655e31" providerId="ADAL" clId="{24BAAB07-C743-4149-B9F2-E525FB111C31}" dt="2024-05-22T08:51:37.638" v="713" actId="6549"/>
          <ac:spMkLst>
            <pc:docMk/>
            <pc:sldMk cId="3582460201" sldId="1347"/>
            <ac:spMk id="2" creationId="{EA68EA46-70AF-6978-B124-5002AF27C04B}"/>
          </ac:spMkLst>
        </pc:spChg>
        <pc:spChg chg="mod">
          <ac:chgData name="Fatima Azzahra" userId="039cf420-53de-473d-b2df-bb8e2c655e31" providerId="ADAL" clId="{24BAAB07-C743-4149-B9F2-E525FB111C31}" dt="2024-05-22T08:51:40.185" v="714" actId="13926"/>
          <ac:spMkLst>
            <pc:docMk/>
            <pc:sldMk cId="3582460201" sldId="1347"/>
            <ac:spMk id="3" creationId="{831E89B6-E7EC-D89A-4AE0-DA067322432B}"/>
          </ac:spMkLst>
        </pc:spChg>
      </pc:sldChg>
      <pc:sldChg chg="addSp modSp mod modAnim">
        <pc:chgData name="Fatima Azzahra" userId="039cf420-53de-473d-b2df-bb8e2c655e31" providerId="ADAL" clId="{24BAAB07-C743-4149-B9F2-E525FB111C31}" dt="2024-05-22T08:09:53.611" v="217" actId="1076"/>
        <pc:sldMkLst>
          <pc:docMk/>
          <pc:sldMk cId="548249620" sldId="1348"/>
        </pc:sldMkLst>
        <pc:spChg chg="mod">
          <ac:chgData name="Fatima Azzahra" userId="039cf420-53de-473d-b2df-bb8e2c655e31" providerId="ADAL" clId="{24BAAB07-C743-4149-B9F2-E525FB111C31}" dt="2024-05-22T08:07:40.535" v="136" actId="1076"/>
          <ac:spMkLst>
            <pc:docMk/>
            <pc:sldMk cId="548249620" sldId="1348"/>
            <ac:spMk id="2" creationId="{AF4FA0B8-8BDD-4403-1DA2-757B75C63833}"/>
          </ac:spMkLst>
        </pc:spChg>
        <pc:spChg chg="add mod">
          <ac:chgData name="Fatima Azzahra" userId="039cf420-53de-473d-b2df-bb8e2c655e31" providerId="ADAL" clId="{24BAAB07-C743-4149-B9F2-E525FB111C31}" dt="2024-05-22T08:04:43.006" v="90" actId="1076"/>
          <ac:spMkLst>
            <pc:docMk/>
            <pc:sldMk cId="548249620" sldId="1348"/>
            <ac:spMk id="4" creationId="{21B434C8-52AB-6DE1-A9DB-72547B1E77CA}"/>
          </ac:spMkLst>
        </pc:spChg>
        <pc:spChg chg="add mod">
          <ac:chgData name="Fatima Azzahra" userId="039cf420-53de-473d-b2df-bb8e2c655e31" providerId="ADAL" clId="{24BAAB07-C743-4149-B9F2-E525FB111C31}" dt="2024-05-22T08:08:42.896" v="163" actId="20577"/>
          <ac:spMkLst>
            <pc:docMk/>
            <pc:sldMk cId="548249620" sldId="1348"/>
            <ac:spMk id="5" creationId="{EB366FBC-85C0-2415-4432-5D28AB4529EF}"/>
          </ac:spMkLst>
        </pc:spChg>
        <pc:spChg chg="add mod">
          <ac:chgData name="Fatima Azzahra" userId="039cf420-53de-473d-b2df-bb8e2c655e31" providerId="ADAL" clId="{24BAAB07-C743-4149-B9F2-E525FB111C31}" dt="2024-05-22T08:09:49.751" v="216" actId="1076"/>
          <ac:spMkLst>
            <pc:docMk/>
            <pc:sldMk cId="548249620" sldId="1348"/>
            <ac:spMk id="8" creationId="{3D8F97D1-946F-E86A-BD8D-469AAA7EF62E}"/>
          </ac:spMkLst>
        </pc:spChg>
        <pc:spChg chg="mod">
          <ac:chgData name="Fatima Azzahra" userId="039cf420-53de-473d-b2df-bb8e2c655e31" providerId="ADAL" clId="{24BAAB07-C743-4149-B9F2-E525FB111C31}" dt="2024-05-22T08:08:07.220" v="146" actId="13926"/>
          <ac:spMkLst>
            <pc:docMk/>
            <pc:sldMk cId="548249620" sldId="1348"/>
            <ac:spMk id="16" creationId="{AA0EA6BA-3F25-605A-6AFB-83B020EB15E8}"/>
          </ac:spMkLst>
        </pc:spChg>
        <pc:spChg chg="mod">
          <ac:chgData name="Fatima Azzahra" userId="039cf420-53de-473d-b2df-bb8e2c655e31" providerId="ADAL" clId="{24BAAB07-C743-4149-B9F2-E525FB111C31}" dt="2024-05-22T08:08:16.575" v="153" actId="20577"/>
          <ac:spMkLst>
            <pc:docMk/>
            <pc:sldMk cId="548249620" sldId="1348"/>
            <ac:spMk id="17" creationId="{4576781A-D8D3-E224-FFFD-71040C25D1F3}"/>
          </ac:spMkLst>
        </pc:spChg>
        <pc:spChg chg="mod">
          <ac:chgData name="Fatima Azzahra" userId="039cf420-53de-473d-b2df-bb8e2c655e31" providerId="ADAL" clId="{24BAAB07-C743-4149-B9F2-E525FB111C31}" dt="2024-05-22T08:08:27.283" v="159" actId="20577"/>
          <ac:spMkLst>
            <pc:docMk/>
            <pc:sldMk cId="548249620" sldId="1348"/>
            <ac:spMk id="18" creationId="{39E8C895-3568-7E51-E506-CDD329B400F9}"/>
          </ac:spMkLst>
        </pc:spChg>
        <pc:spChg chg="mod">
          <ac:chgData name="Fatima Azzahra" userId="039cf420-53de-473d-b2df-bb8e2c655e31" providerId="ADAL" clId="{24BAAB07-C743-4149-B9F2-E525FB111C31}" dt="2024-05-22T08:04:54.580" v="91" actId="1076"/>
          <ac:spMkLst>
            <pc:docMk/>
            <pc:sldMk cId="548249620" sldId="1348"/>
            <ac:spMk id="30" creationId="{8DB6475D-BD4A-24E2-CD12-A1264775BCDA}"/>
          </ac:spMkLst>
        </pc:spChg>
        <pc:spChg chg="mod">
          <ac:chgData name="Fatima Azzahra" userId="039cf420-53de-473d-b2df-bb8e2c655e31" providerId="ADAL" clId="{24BAAB07-C743-4149-B9F2-E525FB111C31}" dt="2024-05-22T08:03:34.467" v="40" actId="20577"/>
          <ac:spMkLst>
            <pc:docMk/>
            <pc:sldMk cId="548249620" sldId="1348"/>
            <ac:spMk id="31" creationId="{E5B0B608-9849-2A44-2A34-57AEB1D6F625}"/>
          </ac:spMkLst>
        </pc:spChg>
        <pc:spChg chg="mod">
          <ac:chgData name="Fatima Azzahra" userId="039cf420-53de-473d-b2df-bb8e2c655e31" providerId="ADAL" clId="{24BAAB07-C743-4149-B9F2-E525FB111C31}" dt="2024-05-22T08:03:49.323" v="46" actId="20577"/>
          <ac:spMkLst>
            <pc:docMk/>
            <pc:sldMk cId="548249620" sldId="1348"/>
            <ac:spMk id="32" creationId="{9320623F-CAFB-9B32-AFAD-8BE3D9AF76DB}"/>
          </ac:spMkLst>
        </pc:spChg>
        <pc:spChg chg="mod">
          <ac:chgData name="Fatima Azzahra" userId="039cf420-53de-473d-b2df-bb8e2c655e31" providerId="ADAL" clId="{24BAAB07-C743-4149-B9F2-E525FB111C31}" dt="2024-05-22T08:06:20.910" v="111" actId="20577"/>
          <ac:spMkLst>
            <pc:docMk/>
            <pc:sldMk cId="548249620" sldId="1348"/>
            <ac:spMk id="41" creationId="{961F8DAD-CFCC-45A7-7AC4-9C095CDE09CE}"/>
          </ac:spMkLst>
        </pc:spChg>
        <pc:spChg chg="mod">
          <ac:chgData name="Fatima Azzahra" userId="039cf420-53de-473d-b2df-bb8e2c655e31" providerId="ADAL" clId="{24BAAB07-C743-4149-B9F2-E525FB111C31}" dt="2024-05-22T08:06:38.546" v="120" actId="20577"/>
          <ac:spMkLst>
            <pc:docMk/>
            <pc:sldMk cId="548249620" sldId="1348"/>
            <ac:spMk id="43" creationId="{327CF133-7FF2-83EF-61B8-38A1A8C1B4C4}"/>
          </ac:spMkLst>
        </pc:spChg>
        <pc:spChg chg="mod">
          <ac:chgData name="Fatima Azzahra" userId="039cf420-53de-473d-b2df-bb8e2c655e31" providerId="ADAL" clId="{24BAAB07-C743-4149-B9F2-E525FB111C31}" dt="2024-05-22T08:06:49.101" v="127" actId="20577"/>
          <ac:spMkLst>
            <pc:docMk/>
            <pc:sldMk cId="548249620" sldId="1348"/>
            <ac:spMk id="45" creationId="{CEA28201-9FA5-F8A4-C1AF-F18C9275195E}"/>
          </ac:spMkLst>
        </pc:spChg>
        <pc:spChg chg="mod">
          <ac:chgData name="Fatima Azzahra" userId="039cf420-53de-473d-b2df-bb8e2c655e31" providerId="ADAL" clId="{24BAAB07-C743-4149-B9F2-E525FB111C31}" dt="2024-05-22T08:05:08.662" v="92" actId="1076"/>
          <ac:spMkLst>
            <pc:docMk/>
            <pc:sldMk cId="548249620" sldId="1348"/>
            <ac:spMk id="46" creationId="{489CF19F-5482-6A1D-F5D4-184DCED6EC52}"/>
          </ac:spMkLst>
        </pc:spChg>
        <pc:spChg chg="mod">
          <ac:chgData name="Fatima Azzahra" userId="039cf420-53de-473d-b2df-bb8e2c655e31" providerId="ADAL" clId="{24BAAB07-C743-4149-B9F2-E525FB111C31}" dt="2024-05-22T08:06:05.899" v="101" actId="1076"/>
          <ac:spMkLst>
            <pc:docMk/>
            <pc:sldMk cId="548249620" sldId="1348"/>
            <ac:spMk id="47" creationId="{562FED00-90C6-1C05-B2FC-BD135A9EB817}"/>
          </ac:spMkLst>
        </pc:spChg>
        <pc:spChg chg="mod">
          <ac:chgData name="Fatima Azzahra" userId="039cf420-53de-473d-b2df-bb8e2c655e31" providerId="ADAL" clId="{24BAAB07-C743-4149-B9F2-E525FB111C31}" dt="2024-05-22T08:09:53.611" v="217" actId="1076"/>
          <ac:spMkLst>
            <pc:docMk/>
            <pc:sldMk cId="548249620" sldId="1348"/>
            <ac:spMk id="50" creationId="{29206BDF-8541-3F72-9282-4DA1EFA8B8D5}"/>
          </ac:spMkLst>
        </pc:spChg>
      </pc:sldChg>
      <pc:sldChg chg="modSp mod">
        <pc:chgData name="Fatima Azzahra" userId="039cf420-53de-473d-b2df-bb8e2c655e31" providerId="ADAL" clId="{24BAAB07-C743-4149-B9F2-E525FB111C31}" dt="2024-06-04T10:03:29.220" v="723" actId="20577"/>
        <pc:sldMkLst>
          <pc:docMk/>
          <pc:sldMk cId="1294231122" sldId="1349"/>
        </pc:sldMkLst>
        <pc:spChg chg="mod">
          <ac:chgData name="Fatima Azzahra" userId="039cf420-53de-473d-b2df-bb8e2c655e31" providerId="ADAL" clId="{24BAAB07-C743-4149-B9F2-E525FB111C31}" dt="2024-06-04T10:03:29.220" v="723" actId="20577"/>
          <ac:spMkLst>
            <pc:docMk/>
            <pc:sldMk cId="1294231122" sldId="1349"/>
            <ac:spMk id="6" creationId="{700AA444-84B5-9CF0-774D-0F57EA4A083A}"/>
          </ac:spMkLst>
        </pc:spChg>
      </pc:sldChg>
      <pc:sldChg chg="addSp modSp mod">
        <pc:chgData name="Fatima Azzahra" userId="039cf420-53de-473d-b2df-bb8e2c655e31" providerId="ADAL" clId="{24BAAB07-C743-4149-B9F2-E525FB111C31}" dt="2024-05-22T08:11:47.537" v="246" actId="1076"/>
        <pc:sldMkLst>
          <pc:docMk/>
          <pc:sldMk cId="633385209" sldId="1351"/>
        </pc:sldMkLst>
        <pc:spChg chg="mod">
          <ac:chgData name="Fatima Azzahra" userId="039cf420-53de-473d-b2df-bb8e2c655e31" providerId="ADAL" clId="{24BAAB07-C743-4149-B9F2-E525FB111C31}" dt="2024-05-22T08:10:48.983" v="238" actId="20577"/>
          <ac:spMkLst>
            <pc:docMk/>
            <pc:sldMk cId="633385209" sldId="1351"/>
            <ac:spMk id="6" creationId="{700AA444-84B5-9CF0-774D-0F57EA4A083A}"/>
          </ac:spMkLst>
        </pc:spChg>
        <pc:picChg chg="add mod">
          <ac:chgData name="Fatima Azzahra" userId="039cf420-53de-473d-b2df-bb8e2c655e31" providerId="ADAL" clId="{24BAAB07-C743-4149-B9F2-E525FB111C31}" dt="2024-05-22T08:11:47.537" v="246" actId="1076"/>
          <ac:picMkLst>
            <pc:docMk/>
            <pc:sldMk cId="633385209" sldId="1351"/>
            <ac:picMk id="4" creationId="{D14D4DEF-7A1B-2985-3A28-CD356FD1EEB2}"/>
          </ac:picMkLst>
        </pc:picChg>
      </pc:sldChg>
      <pc:sldChg chg="modSp mod">
        <pc:chgData name="Fatima Azzahra" userId="039cf420-53de-473d-b2df-bb8e2c655e31" providerId="ADAL" clId="{24BAAB07-C743-4149-B9F2-E525FB111C31}" dt="2024-05-22T08:16:33.460" v="294" actId="13926"/>
        <pc:sldMkLst>
          <pc:docMk/>
          <pc:sldMk cId="621024297" sldId="1353"/>
        </pc:sldMkLst>
        <pc:spChg chg="mod">
          <ac:chgData name="Fatima Azzahra" userId="039cf420-53de-473d-b2df-bb8e2c655e31" providerId="ADAL" clId="{24BAAB07-C743-4149-B9F2-E525FB111C31}" dt="2024-05-22T08:16:33.460" v="294" actId="13926"/>
          <ac:spMkLst>
            <pc:docMk/>
            <pc:sldMk cId="621024297" sldId="1353"/>
            <ac:spMk id="7" creationId="{9292DA86-E335-4D21-FAE6-AA9DDE91323F}"/>
          </ac:spMkLst>
        </pc:spChg>
      </pc:sldChg>
      <pc:sldChg chg="addSp modSp mod">
        <pc:chgData name="Fatima Azzahra" userId="039cf420-53de-473d-b2df-bb8e2c655e31" providerId="ADAL" clId="{24BAAB07-C743-4149-B9F2-E525FB111C31}" dt="2024-05-22T08:23:29.191" v="351" actId="13926"/>
        <pc:sldMkLst>
          <pc:docMk/>
          <pc:sldMk cId="1516367178" sldId="1355"/>
        </pc:sldMkLst>
        <pc:spChg chg="add mod">
          <ac:chgData name="Fatima Azzahra" userId="039cf420-53de-473d-b2df-bb8e2c655e31" providerId="ADAL" clId="{24BAAB07-C743-4149-B9F2-E525FB111C31}" dt="2024-05-22T08:23:29.191" v="351" actId="13926"/>
          <ac:spMkLst>
            <pc:docMk/>
            <pc:sldMk cId="1516367178" sldId="1355"/>
            <ac:spMk id="2" creationId="{35E808CB-E3C8-CEEB-B0B7-E43F00FDE5A7}"/>
          </ac:spMkLst>
        </pc:spChg>
      </pc:sldChg>
      <pc:sldChg chg="modSp mod">
        <pc:chgData name="Fatima Azzahra" userId="039cf420-53de-473d-b2df-bb8e2c655e31" providerId="ADAL" clId="{24BAAB07-C743-4149-B9F2-E525FB111C31}" dt="2024-05-22T08:24:14.552" v="384" actId="20577"/>
        <pc:sldMkLst>
          <pc:docMk/>
          <pc:sldMk cId="2377010980" sldId="1356"/>
        </pc:sldMkLst>
        <pc:spChg chg="mod">
          <ac:chgData name="Fatima Azzahra" userId="039cf420-53de-473d-b2df-bb8e2c655e31" providerId="ADAL" clId="{24BAAB07-C743-4149-B9F2-E525FB111C31}" dt="2024-05-22T08:23:58.996" v="379" actId="20577"/>
          <ac:spMkLst>
            <pc:docMk/>
            <pc:sldMk cId="2377010980" sldId="1356"/>
            <ac:spMk id="2" creationId="{D50912FB-06F4-1DA5-3741-93F0E6FF8A38}"/>
          </ac:spMkLst>
        </pc:spChg>
        <pc:spChg chg="mod">
          <ac:chgData name="Fatima Azzahra" userId="039cf420-53de-473d-b2df-bb8e2c655e31" providerId="ADAL" clId="{24BAAB07-C743-4149-B9F2-E525FB111C31}" dt="2024-05-22T08:24:14.552" v="384" actId="20577"/>
          <ac:spMkLst>
            <pc:docMk/>
            <pc:sldMk cId="2377010980" sldId="1356"/>
            <ac:spMk id="3" creationId="{0C1C4E9F-7993-B52C-AC84-814551BECF75}"/>
          </ac:spMkLst>
        </pc:spChg>
      </pc:sldChg>
      <pc:sldChg chg="modSp mod">
        <pc:chgData name="Fatima Azzahra" userId="039cf420-53de-473d-b2df-bb8e2c655e31" providerId="ADAL" clId="{24BAAB07-C743-4149-B9F2-E525FB111C31}" dt="2024-05-22T08:25:47.060" v="407" actId="13926"/>
        <pc:sldMkLst>
          <pc:docMk/>
          <pc:sldMk cId="4144310240" sldId="1362"/>
        </pc:sldMkLst>
        <pc:spChg chg="mod">
          <ac:chgData name="Fatima Azzahra" userId="039cf420-53de-473d-b2df-bb8e2c655e31" providerId="ADAL" clId="{24BAAB07-C743-4149-B9F2-E525FB111C31}" dt="2024-05-22T08:25:47.060" v="407" actId="13926"/>
          <ac:spMkLst>
            <pc:docMk/>
            <pc:sldMk cId="4144310240" sldId="1362"/>
            <ac:spMk id="2" creationId="{00000000-0000-0000-0000-000000000000}"/>
          </ac:spMkLst>
        </pc:spChg>
      </pc:sldChg>
      <pc:sldChg chg="addSp delSp modSp add mod">
        <pc:chgData name="Fatima Azzahra" userId="039cf420-53de-473d-b2df-bb8e2c655e31" providerId="ADAL" clId="{24BAAB07-C743-4149-B9F2-E525FB111C31}" dt="2024-05-22T08:15:02.312" v="289" actId="1076"/>
        <pc:sldMkLst>
          <pc:docMk/>
          <pc:sldMk cId="1871058493" sldId="1364"/>
        </pc:sldMkLst>
        <pc:spChg chg="mod">
          <ac:chgData name="Fatima Azzahra" userId="039cf420-53de-473d-b2df-bb8e2c655e31" providerId="ADAL" clId="{24BAAB07-C743-4149-B9F2-E525FB111C31}" dt="2024-05-22T08:14:48.191" v="283" actId="1076"/>
          <ac:spMkLst>
            <pc:docMk/>
            <pc:sldMk cId="1871058493" sldId="1364"/>
            <ac:spMk id="6" creationId="{700AA444-84B5-9CF0-774D-0F57EA4A083A}"/>
          </ac:spMkLst>
        </pc:spChg>
        <pc:picChg chg="add mod">
          <ac:chgData name="Fatima Azzahra" userId="039cf420-53de-473d-b2df-bb8e2c655e31" providerId="ADAL" clId="{24BAAB07-C743-4149-B9F2-E525FB111C31}" dt="2024-05-22T08:14:56.885" v="286" actId="1076"/>
          <ac:picMkLst>
            <pc:docMk/>
            <pc:sldMk cId="1871058493" sldId="1364"/>
            <ac:picMk id="4" creationId="{3401DCC5-ED52-0649-1498-5B8CD66FE4B5}"/>
          </ac:picMkLst>
        </pc:picChg>
        <pc:picChg chg="add mod">
          <ac:chgData name="Fatima Azzahra" userId="039cf420-53de-473d-b2df-bb8e2c655e31" providerId="ADAL" clId="{24BAAB07-C743-4149-B9F2-E525FB111C31}" dt="2024-05-22T08:14:58.675" v="287" actId="1076"/>
          <ac:picMkLst>
            <pc:docMk/>
            <pc:sldMk cId="1871058493" sldId="1364"/>
            <ac:picMk id="8" creationId="{0765C1E4-D279-3698-B5CA-B9FF391117DB}"/>
          </ac:picMkLst>
        </pc:picChg>
        <pc:picChg chg="add mod">
          <ac:chgData name="Fatima Azzahra" userId="039cf420-53de-473d-b2df-bb8e2c655e31" providerId="ADAL" clId="{24BAAB07-C743-4149-B9F2-E525FB111C31}" dt="2024-05-22T08:15:02.312" v="289" actId="1076"/>
          <ac:picMkLst>
            <pc:docMk/>
            <pc:sldMk cId="1871058493" sldId="1364"/>
            <ac:picMk id="10" creationId="{EBD00EE0-57D4-DD01-78F3-180E3FEB91DF}"/>
          </ac:picMkLst>
        </pc:picChg>
        <pc:picChg chg="add del mod">
          <ac:chgData name="Fatima Azzahra" userId="039cf420-53de-473d-b2df-bb8e2c655e31" providerId="ADAL" clId="{24BAAB07-C743-4149-B9F2-E525FB111C31}" dt="2024-05-22T08:14:29.574" v="275" actId="478"/>
          <ac:picMkLst>
            <pc:docMk/>
            <pc:sldMk cId="1871058493" sldId="1364"/>
            <ac:picMk id="12" creationId="{689E8F3F-EFC1-7022-92A0-E5DB166BC6CB}"/>
          </ac:picMkLst>
        </pc:picChg>
      </pc:sldChg>
      <pc:sldChg chg="delSp modSp add mod">
        <pc:chgData name="Fatima Azzahra" userId="039cf420-53de-473d-b2df-bb8e2c655e31" providerId="ADAL" clId="{24BAAB07-C743-4149-B9F2-E525FB111C31}" dt="2024-05-22T08:23:04.686" v="343" actId="478"/>
        <pc:sldMkLst>
          <pc:docMk/>
          <pc:sldMk cId="1828137057" sldId="1365"/>
        </pc:sldMkLst>
        <pc:spChg chg="mod">
          <ac:chgData name="Fatima Azzahra" userId="039cf420-53de-473d-b2df-bb8e2c655e31" providerId="ADAL" clId="{24BAAB07-C743-4149-B9F2-E525FB111C31}" dt="2024-05-22T08:23:00.633" v="341" actId="13926"/>
          <ac:spMkLst>
            <pc:docMk/>
            <pc:sldMk cId="1828137057" sldId="1365"/>
            <ac:spMk id="4" creationId="{946E3BB3-E833-78A3-8482-10782123CD27}"/>
          </ac:spMkLst>
        </pc:spChg>
        <pc:spChg chg="mod">
          <ac:chgData name="Fatima Azzahra" userId="039cf420-53de-473d-b2df-bb8e2c655e31" providerId="ADAL" clId="{24BAAB07-C743-4149-B9F2-E525FB111C31}" dt="2024-05-22T08:23:03.083" v="342" actId="13926"/>
          <ac:spMkLst>
            <pc:docMk/>
            <pc:sldMk cId="1828137057" sldId="1365"/>
            <ac:spMk id="5" creationId="{2D6DCA85-DC67-D5CC-FAD3-3C167364207D}"/>
          </ac:spMkLst>
        </pc:spChg>
        <pc:spChg chg="mod">
          <ac:chgData name="Fatima Azzahra" userId="039cf420-53de-473d-b2df-bb8e2c655e31" providerId="ADAL" clId="{24BAAB07-C743-4149-B9F2-E525FB111C31}" dt="2024-05-22T08:22:57.109" v="340" actId="20577"/>
          <ac:spMkLst>
            <pc:docMk/>
            <pc:sldMk cId="1828137057" sldId="1365"/>
            <ac:spMk id="6" creationId="{D13EDA44-4361-6E1B-0416-438F955D7EEC}"/>
          </ac:spMkLst>
        </pc:spChg>
        <pc:picChg chg="del">
          <ac:chgData name="Fatima Azzahra" userId="039cf420-53de-473d-b2df-bb8e2c655e31" providerId="ADAL" clId="{24BAAB07-C743-4149-B9F2-E525FB111C31}" dt="2024-05-22T08:23:04.686" v="343" actId="478"/>
          <ac:picMkLst>
            <pc:docMk/>
            <pc:sldMk cId="1828137057" sldId="1365"/>
            <ac:picMk id="9" creationId="{E3514050-DBC4-069B-BA00-3FF6E08555FA}"/>
          </ac:picMkLst>
        </pc:picChg>
      </pc:sldChg>
      <pc:sldMasterChg chg="del delSldLayout">
        <pc:chgData name="Fatima Azzahra" userId="039cf420-53de-473d-b2df-bb8e2c655e31" providerId="ADAL" clId="{24BAAB07-C743-4149-B9F2-E525FB111C31}" dt="2024-05-22T08:51:49.005" v="715" actId="47"/>
        <pc:sldMasterMkLst>
          <pc:docMk/>
          <pc:sldMasterMk cId="1123804727" sldId="2147483839"/>
        </pc:sldMasterMkLst>
        <pc:sldLayoutChg chg="del">
          <pc:chgData name="Fatima Azzahra" userId="039cf420-53de-473d-b2df-bb8e2c655e31" providerId="ADAL" clId="{24BAAB07-C743-4149-B9F2-E525FB111C31}" dt="2024-05-22T08:51:49.005" v="715" actId="47"/>
          <pc:sldLayoutMkLst>
            <pc:docMk/>
            <pc:sldMasterMk cId="1123804727" sldId="2147483839"/>
            <pc:sldLayoutMk cId="3452195229" sldId="2147483840"/>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69704214" sldId="2147483841"/>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777399626" sldId="2147483842"/>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2884473678" sldId="2147483843"/>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131464960" sldId="2147483844"/>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4275576629" sldId="2147483845"/>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2145544524" sldId="2147483846"/>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3329096696" sldId="2147483847"/>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128215325" sldId="2147483848"/>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1668995088" sldId="2147483849"/>
          </pc:sldLayoutMkLst>
        </pc:sldLayoutChg>
        <pc:sldLayoutChg chg="del">
          <pc:chgData name="Fatima Azzahra" userId="039cf420-53de-473d-b2df-bb8e2c655e31" providerId="ADAL" clId="{24BAAB07-C743-4149-B9F2-E525FB111C31}" dt="2024-05-22T08:51:49.005" v="715" actId="47"/>
          <pc:sldLayoutMkLst>
            <pc:docMk/>
            <pc:sldMasterMk cId="1123804727" sldId="2147483839"/>
            <pc:sldLayoutMk cId="328288885" sldId="2147483850"/>
          </pc:sldLayoutMkLst>
        </pc:sldLayoutChg>
      </pc:sldMasterChg>
      <pc:sldMasterChg chg="del delSldLayout">
        <pc:chgData name="Fatima Azzahra" userId="039cf420-53de-473d-b2df-bb8e2c655e31" providerId="ADAL" clId="{24BAAB07-C743-4149-B9F2-E525FB111C31}" dt="2024-05-22T08:25:42.730" v="406" actId="47"/>
        <pc:sldMasterMkLst>
          <pc:docMk/>
          <pc:sldMasterMk cId="3659946456" sldId="2147483851"/>
        </pc:sldMasterMkLst>
        <pc:sldLayoutChg chg="del">
          <pc:chgData name="Fatima Azzahra" userId="039cf420-53de-473d-b2df-bb8e2c655e31" providerId="ADAL" clId="{24BAAB07-C743-4149-B9F2-E525FB111C31}" dt="2024-05-22T08:25:42.730" v="406" actId="47"/>
          <pc:sldLayoutMkLst>
            <pc:docMk/>
            <pc:sldMasterMk cId="3659946456" sldId="2147483851"/>
            <pc:sldLayoutMk cId="241217732" sldId="2147483852"/>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133538661" sldId="2147483853"/>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2852952686" sldId="2147483854"/>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3030218110" sldId="2147483855"/>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2290772349" sldId="2147483856"/>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1541020140" sldId="2147483857"/>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4294193269" sldId="2147483858"/>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324548765" sldId="2147483859"/>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1278260074" sldId="2147483860"/>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4119547747" sldId="2147483861"/>
          </pc:sldLayoutMkLst>
        </pc:sldLayoutChg>
        <pc:sldLayoutChg chg="del">
          <pc:chgData name="Fatima Azzahra" userId="039cf420-53de-473d-b2df-bb8e2c655e31" providerId="ADAL" clId="{24BAAB07-C743-4149-B9F2-E525FB111C31}" dt="2024-05-22T08:25:42.730" v="406" actId="47"/>
          <pc:sldLayoutMkLst>
            <pc:docMk/>
            <pc:sldMasterMk cId="3659946456" sldId="2147483851"/>
            <pc:sldLayoutMk cId="610771426" sldId="2147483862"/>
          </pc:sldLayoutMkLst>
        </pc:sldLayoutChg>
      </pc:sldMasterChg>
    </pc:docChg>
  </pc:docChgLst>
  <pc:docChgLst>
    <pc:chgData name="Fatima Azzahra" userId="039cf420-53de-473d-b2df-bb8e2c655e31" providerId="ADAL" clId="{32AA4823-BE8F-456F-AA24-5C7F29D0E9B9}"/>
    <pc:docChg chg="undo custSel addSld delSld modSld sldOrd delMainMaster">
      <pc:chgData name="Fatima Azzahra" userId="039cf420-53de-473d-b2df-bb8e2c655e31" providerId="ADAL" clId="{32AA4823-BE8F-456F-AA24-5C7F29D0E9B9}" dt="2023-11-04T21:58:46.939" v="6769"/>
      <pc:docMkLst>
        <pc:docMk/>
      </pc:docMkLst>
      <pc:sldChg chg="ord">
        <pc:chgData name="Fatima Azzahra" userId="039cf420-53de-473d-b2df-bb8e2c655e31" providerId="ADAL" clId="{32AA4823-BE8F-456F-AA24-5C7F29D0E9B9}" dt="2023-11-04T21:43:25.935" v="6672"/>
        <pc:sldMkLst>
          <pc:docMk/>
          <pc:sldMk cId="4116051157" sldId="257"/>
        </pc:sldMkLst>
      </pc:sldChg>
      <pc:sldChg chg="addSp modSp">
        <pc:chgData name="Fatima Azzahra" userId="039cf420-53de-473d-b2df-bb8e2c655e31" providerId="ADAL" clId="{32AA4823-BE8F-456F-AA24-5C7F29D0E9B9}" dt="2023-10-30T12:28:21.350" v="5277"/>
        <pc:sldMkLst>
          <pc:docMk/>
          <pc:sldMk cId="4053101379" sldId="269"/>
        </pc:sldMkLst>
        <pc:spChg chg="add mod">
          <ac:chgData name="Fatima Azzahra" userId="039cf420-53de-473d-b2df-bb8e2c655e31" providerId="ADAL" clId="{32AA4823-BE8F-456F-AA24-5C7F29D0E9B9}" dt="2023-10-30T12:28:21.350" v="5277"/>
          <ac:spMkLst>
            <pc:docMk/>
            <pc:sldMk cId="4053101379" sldId="269"/>
            <ac:spMk id="3" creationId="{5DA9A40B-51E6-5037-3C2E-12B7E705ED6B}"/>
          </ac:spMkLst>
        </pc:spChg>
      </pc:sldChg>
      <pc:sldChg chg="addSp modSp mod">
        <pc:chgData name="Fatima Azzahra" userId="039cf420-53de-473d-b2df-bb8e2c655e31" providerId="ADAL" clId="{32AA4823-BE8F-456F-AA24-5C7F29D0E9B9}" dt="2023-10-30T12:27:30.280" v="5257" actId="1076"/>
        <pc:sldMkLst>
          <pc:docMk/>
          <pc:sldMk cId="941355992" sldId="274"/>
        </pc:sldMkLst>
        <pc:spChg chg="add mod">
          <ac:chgData name="Fatima Azzahra" userId="039cf420-53de-473d-b2df-bb8e2c655e31" providerId="ADAL" clId="{32AA4823-BE8F-456F-AA24-5C7F29D0E9B9}" dt="2023-10-30T12:27:30.280" v="5257" actId="1076"/>
          <ac:spMkLst>
            <pc:docMk/>
            <pc:sldMk cId="941355992" sldId="274"/>
            <ac:spMk id="4" creationId="{E3E0A896-4B86-063E-4B30-CFAA167D1319}"/>
          </ac:spMkLst>
        </pc:spChg>
      </pc:sldChg>
      <pc:sldChg chg="addSp modSp">
        <pc:chgData name="Fatima Azzahra" userId="039cf420-53de-473d-b2df-bb8e2c655e31" providerId="ADAL" clId="{32AA4823-BE8F-456F-AA24-5C7F29D0E9B9}" dt="2023-10-30T12:28:19.671" v="5276"/>
        <pc:sldMkLst>
          <pc:docMk/>
          <pc:sldMk cId="2005774570" sldId="280"/>
        </pc:sldMkLst>
        <pc:spChg chg="add mod">
          <ac:chgData name="Fatima Azzahra" userId="039cf420-53de-473d-b2df-bb8e2c655e31" providerId="ADAL" clId="{32AA4823-BE8F-456F-AA24-5C7F29D0E9B9}" dt="2023-10-30T12:28:19.671" v="5276"/>
          <ac:spMkLst>
            <pc:docMk/>
            <pc:sldMk cId="2005774570" sldId="280"/>
            <ac:spMk id="10" creationId="{1E48A67B-860A-DBAE-8DD1-B863F73DB60D}"/>
          </ac:spMkLst>
        </pc:spChg>
      </pc:sldChg>
      <pc:sldChg chg="del">
        <pc:chgData name="Fatima Azzahra" userId="039cf420-53de-473d-b2df-bb8e2c655e31" providerId="ADAL" clId="{32AA4823-BE8F-456F-AA24-5C7F29D0E9B9}" dt="2023-11-04T21:05:38.445" v="5975" actId="47"/>
        <pc:sldMkLst>
          <pc:docMk/>
          <pc:sldMk cId="4137757571" sldId="281"/>
        </pc:sldMkLst>
      </pc:sldChg>
      <pc:sldChg chg="del">
        <pc:chgData name="Fatima Azzahra" userId="039cf420-53de-473d-b2df-bb8e2c655e31" providerId="ADAL" clId="{32AA4823-BE8F-456F-AA24-5C7F29D0E9B9}" dt="2023-11-04T21:05:57.413" v="5977" actId="47"/>
        <pc:sldMkLst>
          <pc:docMk/>
          <pc:sldMk cId="521067352" sldId="288"/>
        </pc:sldMkLst>
      </pc:sldChg>
      <pc:sldChg chg="addSp modSp del">
        <pc:chgData name="Fatima Azzahra" userId="039cf420-53de-473d-b2df-bb8e2c655e31" providerId="ADAL" clId="{32AA4823-BE8F-456F-AA24-5C7F29D0E9B9}" dt="2023-11-04T21:01:13.918" v="5909" actId="47"/>
        <pc:sldMkLst>
          <pc:docMk/>
          <pc:sldMk cId="231430183" sldId="289"/>
        </pc:sldMkLst>
        <pc:spChg chg="add mod">
          <ac:chgData name="Fatima Azzahra" userId="039cf420-53de-473d-b2df-bb8e2c655e31" providerId="ADAL" clId="{32AA4823-BE8F-456F-AA24-5C7F29D0E9B9}" dt="2023-10-30T12:28:27.542" v="5281"/>
          <ac:spMkLst>
            <pc:docMk/>
            <pc:sldMk cId="231430183" sldId="289"/>
            <ac:spMk id="2" creationId="{151468AF-10D1-8B46-3CC8-D6EEFF1304C2}"/>
          </ac:spMkLst>
        </pc:spChg>
      </pc:sldChg>
      <pc:sldChg chg="addSp modSp mod">
        <pc:chgData name="Fatima Azzahra" userId="039cf420-53de-473d-b2df-bb8e2c655e31" providerId="ADAL" clId="{32AA4823-BE8F-456F-AA24-5C7F29D0E9B9}" dt="2023-11-04T21:03:14.019" v="5972" actId="20577"/>
        <pc:sldMkLst>
          <pc:docMk/>
          <pc:sldMk cId="449340738" sldId="290"/>
        </pc:sldMkLst>
        <pc:spChg chg="mod">
          <ac:chgData name="Fatima Azzahra" userId="039cf420-53de-473d-b2df-bb8e2c655e31" providerId="ADAL" clId="{32AA4823-BE8F-456F-AA24-5C7F29D0E9B9}" dt="2023-11-04T21:03:14.019" v="5972" actId="20577"/>
          <ac:spMkLst>
            <pc:docMk/>
            <pc:sldMk cId="449340738" sldId="290"/>
            <ac:spMk id="3" creationId="{8615CE7E-B61D-47AB-ABA3-58B662F02A69}"/>
          </ac:spMkLst>
        </pc:spChg>
        <pc:spChg chg="mod">
          <ac:chgData name="Fatima Azzahra" userId="039cf420-53de-473d-b2df-bb8e2c655e31" providerId="ADAL" clId="{32AA4823-BE8F-456F-AA24-5C7F29D0E9B9}" dt="2023-11-04T21:03:11.109" v="5971" actId="20577"/>
          <ac:spMkLst>
            <pc:docMk/>
            <pc:sldMk cId="449340738" sldId="290"/>
            <ac:spMk id="5" creationId="{C2B42DBA-B82E-A659-6881-60FF0B96C405}"/>
          </ac:spMkLst>
        </pc:spChg>
        <pc:spChg chg="add mod">
          <ac:chgData name="Fatima Azzahra" userId="039cf420-53de-473d-b2df-bb8e2c655e31" providerId="ADAL" clId="{32AA4823-BE8F-456F-AA24-5C7F29D0E9B9}" dt="2023-10-30T12:28:25.949" v="5280"/>
          <ac:spMkLst>
            <pc:docMk/>
            <pc:sldMk cId="449340738" sldId="290"/>
            <ac:spMk id="6" creationId="{8A0A0514-C9F1-588A-5187-CBDB35ECF76D}"/>
          </ac:spMkLst>
        </pc:spChg>
      </pc:sldChg>
      <pc:sldChg chg="addSp modSp">
        <pc:chgData name="Fatima Azzahra" userId="039cf420-53de-473d-b2df-bb8e2c655e31" providerId="ADAL" clId="{32AA4823-BE8F-456F-AA24-5C7F29D0E9B9}" dt="2023-10-30T12:28:24.400" v="5279"/>
        <pc:sldMkLst>
          <pc:docMk/>
          <pc:sldMk cId="1409928260" sldId="291"/>
        </pc:sldMkLst>
        <pc:spChg chg="add mod">
          <ac:chgData name="Fatima Azzahra" userId="039cf420-53de-473d-b2df-bb8e2c655e31" providerId="ADAL" clId="{32AA4823-BE8F-456F-AA24-5C7F29D0E9B9}" dt="2023-10-30T12:28:24.400" v="5279"/>
          <ac:spMkLst>
            <pc:docMk/>
            <pc:sldMk cId="1409928260" sldId="291"/>
            <ac:spMk id="5" creationId="{A99A2347-84E5-7DF4-D972-AD7E7B46F93C}"/>
          </ac:spMkLst>
        </pc:spChg>
      </pc:sldChg>
      <pc:sldChg chg="addSp modSp del">
        <pc:chgData name="Fatima Azzahra" userId="039cf420-53de-473d-b2df-bb8e2c655e31" providerId="ADAL" clId="{32AA4823-BE8F-456F-AA24-5C7F29D0E9B9}" dt="2023-11-04T21:04:42.646" v="5973" actId="47"/>
        <pc:sldMkLst>
          <pc:docMk/>
          <pc:sldMk cId="2260213573" sldId="293"/>
        </pc:sldMkLst>
        <pc:spChg chg="add mod">
          <ac:chgData name="Fatima Azzahra" userId="039cf420-53de-473d-b2df-bb8e2c655e31" providerId="ADAL" clId="{32AA4823-BE8F-456F-AA24-5C7F29D0E9B9}" dt="2023-10-30T12:28:18.284" v="5275"/>
          <ac:spMkLst>
            <pc:docMk/>
            <pc:sldMk cId="2260213573" sldId="293"/>
            <ac:spMk id="3" creationId="{7BF94761-A98B-52EE-75E7-4EEA463AD3AA}"/>
          </ac:spMkLst>
        </pc:spChg>
      </pc:sldChg>
      <pc:sldChg chg="addSp modSp">
        <pc:chgData name="Fatima Azzahra" userId="039cf420-53de-473d-b2df-bb8e2c655e31" providerId="ADAL" clId="{32AA4823-BE8F-456F-AA24-5C7F29D0E9B9}" dt="2023-10-30T12:28:10.940" v="5272"/>
        <pc:sldMkLst>
          <pc:docMk/>
          <pc:sldMk cId="2598118386" sldId="295"/>
        </pc:sldMkLst>
        <pc:spChg chg="add mod">
          <ac:chgData name="Fatima Azzahra" userId="039cf420-53de-473d-b2df-bb8e2c655e31" providerId="ADAL" clId="{32AA4823-BE8F-456F-AA24-5C7F29D0E9B9}" dt="2023-10-30T12:28:10.940" v="5272"/>
          <ac:spMkLst>
            <pc:docMk/>
            <pc:sldMk cId="2598118386" sldId="295"/>
            <ac:spMk id="3" creationId="{3AD6EEB2-8DAA-C34D-16A4-CCB1023EA9C5}"/>
          </ac:spMkLst>
        </pc:spChg>
      </pc:sldChg>
      <pc:sldChg chg="addSp modSp">
        <pc:chgData name="Fatima Azzahra" userId="039cf420-53de-473d-b2df-bb8e2c655e31" providerId="ADAL" clId="{32AA4823-BE8F-456F-AA24-5C7F29D0E9B9}" dt="2023-10-30T12:28:06.688" v="5270"/>
        <pc:sldMkLst>
          <pc:docMk/>
          <pc:sldMk cId="1135175159" sldId="296"/>
        </pc:sldMkLst>
        <pc:spChg chg="add mod">
          <ac:chgData name="Fatima Azzahra" userId="039cf420-53de-473d-b2df-bb8e2c655e31" providerId="ADAL" clId="{32AA4823-BE8F-456F-AA24-5C7F29D0E9B9}" dt="2023-10-30T12:28:06.688" v="5270"/>
          <ac:spMkLst>
            <pc:docMk/>
            <pc:sldMk cId="1135175159" sldId="296"/>
            <ac:spMk id="6" creationId="{AEC329CB-4A1C-0708-D436-01A8C5C241A4}"/>
          </ac:spMkLst>
        </pc:spChg>
      </pc:sldChg>
      <pc:sldChg chg="modSp mod">
        <pc:chgData name="Fatima Azzahra" userId="039cf420-53de-473d-b2df-bb8e2c655e31" providerId="ADAL" clId="{32AA4823-BE8F-456F-AA24-5C7F29D0E9B9}" dt="2023-11-04T21:09:00.514" v="6004" actId="20577"/>
        <pc:sldMkLst>
          <pc:docMk/>
          <pc:sldMk cId="2151083455" sldId="297"/>
        </pc:sldMkLst>
        <pc:spChg chg="mod">
          <ac:chgData name="Fatima Azzahra" userId="039cf420-53de-473d-b2df-bb8e2c655e31" providerId="ADAL" clId="{32AA4823-BE8F-456F-AA24-5C7F29D0E9B9}" dt="2023-11-04T21:09:00.514" v="6004" actId="20577"/>
          <ac:spMkLst>
            <pc:docMk/>
            <pc:sldMk cId="2151083455" sldId="297"/>
            <ac:spMk id="2" creationId="{24EE388F-FC60-4C23-895E-76F9081AAFD4}"/>
          </ac:spMkLst>
        </pc:spChg>
      </pc:sldChg>
      <pc:sldChg chg="addSp delSp modSp del mod">
        <pc:chgData name="Fatima Azzahra" userId="039cf420-53de-473d-b2df-bb8e2c655e31" providerId="ADAL" clId="{32AA4823-BE8F-456F-AA24-5C7F29D0E9B9}" dt="2023-11-04T21:07:07.531" v="5980" actId="47"/>
        <pc:sldMkLst>
          <pc:docMk/>
          <pc:sldMk cId="1229852186" sldId="299"/>
        </pc:sldMkLst>
        <pc:spChg chg="add del">
          <ac:chgData name="Fatima Azzahra" userId="039cf420-53de-473d-b2df-bb8e2c655e31" providerId="ADAL" clId="{32AA4823-BE8F-456F-AA24-5C7F29D0E9B9}" dt="2023-10-30T12:28:01.069" v="5267" actId="478"/>
          <ac:spMkLst>
            <pc:docMk/>
            <pc:sldMk cId="1229852186" sldId="299"/>
            <ac:spMk id="2" creationId="{FE60C2E0-56FF-4880-B7E8-6B9BAA02A714}"/>
          </ac:spMkLst>
        </pc:spChg>
        <pc:spChg chg="add del mod">
          <ac:chgData name="Fatima Azzahra" userId="039cf420-53de-473d-b2df-bb8e2c655e31" providerId="ADAL" clId="{32AA4823-BE8F-456F-AA24-5C7F29D0E9B9}" dt="2023-10-30T12:27:59.981" v="5266"/>
          <ac:spMkLst>
            <pc:docMk/>
            <pc:sldMk cId="1229852186" sldId="299"/>
            <ac:spMk id="3" creationId="{79D58EB2-5FFB-F9ED-4773-994DFFF25F52}"/>
          </ac:spMkLst>
        </pc:spChg>
        <pc:spChg chg="add mod">
          <ac:chgData name="Fatima Azzahra" userId="039cf420-53de-473d-b2df-bb8e2c655e31" providerId="ADAL" clId="{32AA4823-BE8F-456F-AA24-5C7F29D0E9B9}" dt="2023-10-30T12:28:01.931" v="5268"/>
          <ac:spMkLst>
            <pc:docMk/>
            <pc:sldMk cId="1229852186" sldId="299"/>
            <ac:spMk id="6" creationId="{8A3B6941-E11D-E431-43D2-6BF2B97D56CF}"/>
          </ac:spMkLst>
        </pc:spChg>
      </pc:sldChg>
      <pc:sldChg chg="addSp modSp del">
        <pc:chgData name="Fatima Azzahra" userId="039cf420-53de-473d-b2df-bb8e2c655e31" providerId="ADAL" clId="{32AA4823-BE8F-456F-AA24-5C7F29D0E9B9}" dt="2023-11-04T21:05:48.062" v="5976" actId="47"/>
        <pc:sldMkLst>
          <pc:docMk/>
          <pc:sldMk cId="1842531247" sldId="302"/>
        </pc:sldMkLst>
        <pc:spChg chg="add mod">
          <ac:chgData name="Fatima Azzahra" userId="039cf420-53de-473d-b2df-bb8e2c655e31" providerId="ADAL" clId="{32AA4823-BE8F-456F-AA24-5C7F29D0E9B9}" dt="2023-10-30T12:28:13.577" v="5273"/>
          <ac:spMkLst>
            <pc:docMk/>
            <pc:sldMk cId="1842531247" sldId="302"/>
            <ac:spMk id="3" creationId="{BF021E94-C22F-1831-516E-7E0869CBAA4B}"/>
          </ac:spMkLst>
        </pc:spChg>
      </pc:sldChg>
      <pc:sldChg chg="addSp modSp">
        <pc:chgData name="Fatima Azzahra" userId="039cf420-53de-473d-b2df-bb8e2c655e31" providerId="ADAL" clId="{32AA4823-BE8F-456F-AA24-5C7F29D0E9B9}" dt="2023-10-30T12:27:44.551" v="5259"/>
        <pc:sldMkLst>
          <pc:docMk/>
          <pc:sldMk cId="1638364147" sldId="305"/>
        </pc:sldMkLst>
        <pc:spChg chg="add mod">
          <ac:chgData name="Fatima Azzahra" userId="039cf420-53de-473d-b2df-bb8e2c655e31" providerId="ADAL" clId="{32AA4823-BE8F-456F-AA24-5C7F29D0E9B9}" dt="2023-10-30T12:27:44.551" v="5259"/>
          <ac:spMkLst>
            <pc:docMk/>
            <pc:sldMk cId="1638364147" sldId="305"/>
            <ac:spMk id="3" creationId="{1DE5E1A9-804A-08AC-8ABB-B7443DB85B6E}"/>
          </ac:spMkLst>
        </pc:spChg>
      </pc:sldChg>
      <pc:sldChg chg="addSp modSp">
        <pc:chgData name="Fatima Azzahra" userId="039cf420-53de-473d-b2df-bb8e2c655e31" providerId="ADAL" clId="{32AA4823-BE8F-456F-AA24-5C7F29D0E9B9}" dt="2023-10-30T12:27:34.404" v="5258"/>
        <pc:sldMkLst>
          <pc:docMk/>
          <pc:sldMk cId="4093712592" sldId="306"/>
        </pc:sldMkLst>
        <pc:spChg chg="add mod">
          <ac:chgData name="Fatima Azzahra" userId="039cf420-53de-473d-b2df-bb8e2c655e31" providerId="ADAL" clId="{32AA4823-BE8F-456F-AA24-5C7F29D0E9B9}" dt="2023-10-30T12:27:34.404" v="5258"/>
          <ac:spMkLst>
            <pc:docMk/>
            <pc:sldMk cId="4093712592" sldId="306"/>
            <ac:spMk id="2" creationId="{D1D04093-9A2F-7E8D-2FC5-2A601A9894F6}"/>
          </ac:spMkLst>
        </pc:spChg>
      </pc:sldChg>
      <pc:sldChg chg="addSp modSp">
        <pc:chgData name="Fatima Azzahra" userId="039cf420-53de-473d-b2df-bb8e2c655e31" providerId="ADAL" clId="{32AA4823-BE8F-456F-AA24-5C7F29D0E9B9}" dt="2023-10-30T12:28:28.717" v="5282"/>
        <pc:sldMkLst>
          <pc:docMk/>
          <pc:sldMk cId="1127056203" sldId="307"/>
        </pc:sldMkLst>
        <pc:spChg chg="add mod">
          <ac:chgData name="Fatima Azzahra" userId="039cf420-53de-473d-b2df-bb8e2c655e31" providerId="ADAL" clId="{32AA4823-BE8F-456F-AA24-5C7F29D0E9B9}" dt="2023-10-30T12:28:28.717" v="5282"/>
          <ac:spMkLst>
            <pc:docMk/>
            <pc:sldMk cId="1127056203" sldId="307"/>
            <ac:spMk id="2" creationId="{A7B2DDCF-95AA-B3E5-C13A-52E11F88E59B}"/>
          </ac:spMkLst>
        </pc:spChg>
      </pc:sldChg>
      <pc:sldChg chg="addSp modSp del">
        <pc:chgData name="Fatima Azzahra" userId="039cf420-53de-473d-b2df-bb8e2c655e31" providerId="ADAL" clId="{32AA4823-BE8F-456F-AA24-5C7F29D0E9B9}" dt="2023-11-04T21:07:44.352" v="5984" actId="47"/>
        <pc:sldMkLst>
          <pc:docMk/>
          <pc:sldMk cId="2078357607" sldId="310"/>
        </pc:sldMkLst>
        <pc:spChg chg="add mod">
          <ac:chgData name="Fatima Azzahra" userId="039cf420-53de-473d-b2df-bb8e2c655e31" providerId="ADAL" clId="{32AA4823-BE8F-456F-AA24-5C7F29D0E9B9}" dt="2023-10-30T12:27:48.748" v="5261"/>
          <ac:spMkLst>
            <pc:docMk/>
            <pc:sldMk cId="2078357607" sldId="310"/>
            <ac:spMk id="2" creationId="{4099AE09-FA07-45CF-8AC0-DE17A5CD7252}"/>
          </ac:spMkLst>
        </pc:spChg>
      </pc:sldChg>
      <pc:sldChg chg="addSp modSp add del">
        <pc:chgData name="Fatima Azzahra" userId="039cf420-53de-473d-b2df-bb8e2c655e31" providerId="ADAL" clId="{32AA4823-BE8F-456F-AA24-5C7F29D0E9B9}" dt="2023-11-04T21:07:30.532" v="5983" actId="47"/>
        <pc:sldMkLst>
          <pc:docMk/>
          <pc:sldMk cId="4240298879" sldId="313"/>
        </pc:sldMkLst>
        <pc:spChg chg="add mod">
          <ac:chgData name="Fatima Azzahra" userId="039cf420-53de-473d-b2df-bb8e2c655e31" providerId="ADAL" clId="{32AA4823-BE8F-456F-AA24-5C7F29D0E9B9}" dt="2023-10-30T12:27:51.248" v="5262"/>
          <ac:spMkLst>
            <pc:docMk/>
            <pc:sldMk cId="4240298879" sldId="313"/>
            <ac:spMk id="5" creationId="{44B01E31-1A55-1D5B-3409-490FAEE359FF}"/>
          </ac:spMkLst>
        </pc:spChg>
      </pc:sldChg>
      <pc:sldChg chg="addSp modSp">
        <pc:chgData name="Fatima Azzahra" userId="039cf420-53de-473d-b2df-bb8e2c655e31" providerId="ADAL" clId="{32AA4823-BE8F-456F-AA24-5C7F29D0E9B9}" dt="2023-10-30T12:27:47.224" v="5260"/>
        <pc:sldMkLst>
          <pc:docMk/>
          <pc:sldMk cId="3808823712" sldId="314"/>
        </pc:sldMkLst>
        <pc:spChg chg="add mod">
          <ac:chgData name="Fatima Azzahra" userId="039cf420-53de-473d-b2df-bb8e2c655e31" providerId="ADAL" clId="{32AA4823-BE8F-456F-AA24-5C7F29D0E9B9}" dt="2023-10-30T12:27:47.224" v="5260"/>
          <ac:spMkLst>
            <pc:docMk/>
            <pc:sldMk cId="3808823712" sldId="314"/>
            <ac:spMk id="3" creationId="{726D510D-D7D5-622A-105A-E451FAAC6B39}"/>
          </ac:spMkLst>
        </pc:spChg>
      </pc:sldChg>
      <pc:sldChg chg="addSp modSp del">
        <pc:chgData name="Fatima Azzahra" userId="039cf420-53de-473d-b2df-bb8e2c655e31" providerId="ADAL" clId="{32AA4823-BE8F-456F-AA24-5C7F29D0E9B9}" dt="2023-11-04T21:06:53.387" v="5978" actId="47"/>
        <pc:sldMkLst>
          <pc:docMk/>
          <pc:sldMk cId="2711181691" sldId="315"/>
        </pc:sldMkLst>
        <pc:spChg chg="add mod">
          <ac:chgData name="Fatima Azzahra" userId="039cf420-53de-473d-b2df-bb8e2c655e31" providerId="ADAL" clId="{32AA4823-BE8F-456F-AA24-5C7F29D0E9B9}" dt="2023-10-30T12:28:05.035" v="5269"/>
          <ac:spMkLst>
            <pc:docMk/>
            <pc:sldMk cId="2711181691" sldId="315"/>
            <ac:spMk id="6" creationId="{9663D5FA-A8CF-42B8-70AB-49974114E5BF}"/>
          </ac:spMkLst>
        </pc:spChg>
      </pc:sldChg>
      <pc:sldChg chg="addSp modSp">
        <pc:chgData name="Fatima Azzahra" userId="039cf420-53de-473d-b2df-bb8e2c655e31" providerId="ADAL" clId="{32AA4823-BE8F-456F-AA24-5C7F29D0E9B9}" dt="2023-10-30T12:28:23.112" v="5278"/>
        <pc:sldMkLst>
          <pc:docMk/>
          <pc:sldMk cId="1666595058" sldId="318"/>
        </pc:sldMkLst>
        <pc:spChg chg="add mod">
          <ac:chgData name="Fatima Azzahra" userId="039cf420-53de-473d-b2df-bb8e2c655e31" providerId="ADAL" clId="{32AA4823-BE8F-456F-AA24-5C7F29D0E9B9}" dt="2023-10-30T12:28:23.112" v="5278"/>
          <ac:spMkLst>
            <pc:docMk/>
            <pc:sldMk cId="1666595058" sldId="318"/>
            <ac:spMk id="5" creationId="{A4F4A8B1-53EC-CEE4-8FD6-E72A86DB3857}"/>
          </ac:spMkLst>
        </pc:spChg>
      </pc:sldChg>
      <pc:sldChg chg="del">
        <pc:chgData name="Fatima Azzahra" userId="039cf420-53de-473d-b2df-bb8e2c655e31" providerId="ADAL" clId="{32AA4823-BE8F-456F-AA24-5C7F29D0E9B9}" dt="2023-11-04T21:07:00.318" v="5979" actId="47"/>
        <pc:sldMkLst>
          <pc:docMk/>
          <pc:sldMk cId="1935837228" sldId="321"/>
        </pc:sldMkLst>
      </pc:sldChg>
      <pc:sldChg chg="addSp modSp">
        <pc:chgData name="Fatima Azzahra" userId="039cf420-53de-473d-b2df-bb8e2c655e31" providerId="ADAL" clId="{32AA4823-BE8F-456F-AA24-5C7F29D0E9B9}" dt="2023-10-30T12:28:09.340" v="5271"/>
        <pc:sldMkLst>
          <pc:docMk/>
          <pc:sldMk cId="1238789406" sldId="322"/>
        </pc:sldMkLst>
        <pc:spChg chg="add mod">
          <ac:chgData name="Fatima Azzahra" userId="039cf420-53de-473d-b2df-bb8e2c655e31" providerId="ADAL" clId="{32AA4823-BE8F-456F-AA24-5C7F29D0E9B9}" dt="2023-10-30T12:28:09.340" v="5271"/>
          <ac:spMkLst>
            <pc:docMk/>
            <pc:sldMk cId="1238789406" sldId="322"/>
            <ac:spMk id="3" creationId="{F26DD410-3434-7898-ED37-033572098ECE}"/>
          </ac:spMkLst>
        </pc:spChg>
      </pc:sldChg>
      <pc:sldChg chg="addSp modSp del">
        <pc:chgData name="Fatima Azzahra" userId="039cf420-53de-473d-b2df-bb8e2c655e31" providerId="ADAL" clId="{32AA4823-BE8F-456F-AA24-5C7F29D0E9B9}" dt="2023-11-04T21:05:30.035" v="5974" actId="47"/>
        <pc:sldMkLst>
          <pc:docMk/>
          <pc:sldMk cId="3569314588" sldId="323"/>
        </pc:sldMkLst>
        <pc:spChg chg="add mod">
          <ac:chgData name="Fatima Azzahra" userId="039cf420-53de-473d-b2df-bb8e2c655e31" providerId="ADAL" clId="{32AA4823-BE8F-456F-AA24-5C7F29D0E9B9}" dt="2023-10-30T12:28:16.683" v="5274"/>
          <ac:spMkLst>
            <pc:docMk/>
            <pc:sldMk cId="3569314588" sldId="323"/>
            <ac:spMk id="2" creationId="{9EE9DF5A-AB4B-A4B2-677E-7D21D6C5B898}"/>
          </ac:spMkLst>
        </pc:spChg>
      </pc:sldChg>
      <pc:sldChg chg="addSp delSp modSp mod">
        <pc:chgData name="Fatima Azzahra" userId="039cf420-53de-473d-b2df-bb8e2c655e31" providerId="ADAL" clId="{32AA4823-BE8F-456F-AA24-5C7F29D0E9B9}" dt="2023-10-13T08:50:37.346" v="3889" actId="403"/>
        <pc:sldMkLst>
          <pc:docMk/>
          <pc:sldMk cId="3169830985" sldId="428"/>
        </pc:sldMkLst>
        <pc:spChg chg="add mod">
          <ac:chgData name="Fatima Azzahra" userId="039cf420-53de-473d-b2df-bb8e2c655e31" providerId="ADAL" clId="{32AA4823-BE8F-456F-AA24-5C7F29D0E9B9}" dt="2023-10-13T08:50:37.346" v="3889" actId="403"/>
          <ac:spMkLst>
            <pc:docMk/>
            <pc:sldMk cId="3169830985" sldId="428"/>
            <ac:spMk id="2" creationId="{21B1C164-7F2C-6C9E-6F6A-3867FDC172F5}"/>
          </ac:spMkLst>
        </pc:spChg>
        <pc:spChg chg="del mod">
          <ac:chgData name="Fatima Azzahra" userId="039cf420-53de-473d-b2df-bb8e2c655e31" providerId="ADAL" clId="{32AA4823-BE8F-456F-AA24-5C7F29D0E9B9}" dt="2023-09-28T11:42:51.784" v="560" actId="478"/>
          <ac:spMkLst>
            <pc:docMk/>
            <pc:sldMk cId="3169830985" sldId="428"/>
            <ac:spMk id="2" creationId="{62686E87-DE0B-4186-B684-312B077B884B}"/>
          </ac:spMkLst>
        </pc:spChg>
        <pc:spChg chg="add mod">
          <ac:chgData name="Fatima Azzahra" userId="039cf420-53de-473d-b2df-bb8e2c655e31" providerId="ADAL" clId="{32AA4823-BE8F-456F-AA24-5C7F29D0E9B9}" dt="2023-10-13T08:50:37.346" v="3889" actId="403"/>
          <ac:spMkLst>
            <pc:docMk/>
            <pc:sldMk cId="3169830985" sldId="428"/>
            <ac:spMk id="3" creationId="{2DD9F439-2632-ACEA-FF9D-CF5EAE947173}"/>
          </ac:spMkLst>
        </pc:spChg>
        <pc:spChg chg="del">
          <ac:chgData name="Fatima Azzahra" userId="039cf420-53de-473d-b2df-bb8e2c655e31" providerId="ADAL" clId="{32AA4823-BE8F-456F-AA24-5C7F29D0E9B9}" dt="2023-09-27T12:58:26.195" v="116" actId="478"/>
          <ac:spMkLst>
            <pc:docMk/>
            <pc:sldMk cId="3169830985" sldId="428"/>
            <ac:spMk id="3" creationId="{5E16DEEB-BDF1-B827-61A8-7696EF2688CC}"/>
          </ac:spMkLst>
        </pc:spChg>
        <pc:spChg chg="del mod">
          <ac:chgData name="Fatima Azzahra" userId="039cf420-53de-473d-b2df-bb8e2c655e31" providerId="ADAL" clId="{32AA4823-BE8F-456F-AA24-5C7F29D0E9B9}" dt="2023-09-28T11:42:43.074" v="548" actId="478"/>
          <ac:spMkLst>
            <pc:docMk/>
            <pc:sldMk cId="3169830985" sldId="428"/>
            <ac:spMk id="4" creationId="{41C5A1CF-C96A-7EE5-D3EE-4F48E190B6DD}"/>
          </ac:spMkLst>
        </pc:spChg>
        <pc:spChg chg="add del mod">
          <ac:chgData name="Fatima Azzahra" userId="039cf420-53de-473d-b2df-bb8e2c655e31" providerId="ADAL" clId="{32AA4823-BE8F-456F-AA24-5C7F29D0E9B9}" dt="2023-09-28T11:42:54.565" v="561" actId="478"/>
          <ac:spMkLst>
            <pc:docMk/>
            <pc:sldMk cId="3169830985" sldId="428"/>
            <ac:spMk id="5" creationId="{F59F7DC7-A0CF-D9B7-D006-00DEA05FF4FC}"/>
          </ac:spMkLst>
        </pc:spChg>
        <pc:spChg chg="add mod">
          <ac:chgData name="Fatima Azzahra" userId="039cf420-53de-473d-b2df-bb8e2c655e31" providerId="ADAL" clId="{32AA4823-BE8F-456F-AA24-5C7F29D0E9B9}" dt="2023-10-13T08:50:37.346" v="3889" actId="403"/>
          <ac:spMkLst>
            <pc:docMk/>
            <pc:sldMk cId="3169830985" sldId="428"/>
            <ac:spMk id="6" creationId="{0A8BDA17-2879-2D3D-DE17-CD42C9ECA2AE}"/>
          </ac:spMkLst>
        </pc:spChg>
        <pc:spChg chg="del">
          <ac:chgData name="Fatima Azzahra" userId="039cf420-53de-473d-b2df-bb8e2c655e31" providerId="ADAL" clId="{32AA4823-BE8F-456F-AA24-5C7F29D0E9B9}" dt="2023-09-27T12:58:23.183" v="115" actId="478"/>
          <ac:spMkLst>
            <pc:docMk/>
            <pc:sldMk cId="3169830985" sldId="428"/>
            <ac:spMk id="6" creationId="{2370C138-7B61-BF77-3B3F-9CA04C600D6F}"/>
          </ac:spMkLst>
        </pc:spChg>
        <pc:spChg chg="add mod">
          <ac:chgData name="Fatima Azzahra" userId="039cf420-53de-473d-b2df-bb8e2c655e31" providerId="ADAL" clId="{32AA4823-BE8F-456F-AA24-5C7F29D0E9B9}" dt="2023-10-13T08:50:37.346" v="3889" actId="403"/>
          <ac:spMkLst>
            <pc:docMk/>
            <pc:sldMk cId="3169830985" sldId="428"/>
            <ac:spMk id="7" creationId="{BD9A797B-745C-B388-AD56-025F4FE7F948}"/>
          </ac:spMkLst>
        </pc:spChg>
        <pc:spChg chg="add mod">
          <ac:chgData name="Fatima Azzahra" userId="039cf420-53de-473d-b2df-bb8e2c655e31" providerId="ADAL" clId="{32AA4823-BE8F-456F-AA24-5C7F29D0E9B9}" dt="2023-10-13T08:50:37.346" v="3889" actId="403"/>
          <ac:spMkLst>
            <pc:docMk/>
            <pc:sldMk cId="3169830985" sldId="428"/>
            <ac:spMk id="8" creationId="{6DD9B4C8-4847-6895-EDCB-EF00A9C9A658}"/>
          </ac:spMkLst>
        </pc:spChg>
        <pc:spChg chg="del">
          <ac:chgData name="Fatima Azzahra" userId="039cf420-53de-473d-b2df-bb8e2c655e31" providerId="ADAL" clId="{32AA4823-BE8F-456F-AA24-5C7F29D0E9B9}" dt="2023-09-27T12:57:53.805" v="87" actId="478"/>
          <ac:spMkLst>
            <pc:docMk/>
            <pc:sldMk cId="3169830985" sldId="428"/>
            <ac:spMk id="9" creationId="{404D3AA9-4363-892B-3FCF-C5BED670C396}"/>
          </ac:spMkLst>
        </pc:spChg>
        <pc:spChg chg="add mod">
          <ac:chgData name="Fatima Azzahra" userId="039cf420-53de-473d-b2df-bb8e2c655e31" providerId="ADAL" clId="{32AA4823-BE8F-456F-AA24-5C7F29D0E9B9}" dt="2023-10-13T08:50:37.346" v="3889" actId="403"/>
          <ac:spMkLst>
            <pc:docMk/>
            <pc:sldMk cId="3169830985" sldId="428"/>
            <ac:spMk id="9" creationId="{45514644-3F20-F54F-6B9C-A3B51C116EDC}"/>
          </ac:spMkLst>
        </pc:spChg>
        <pc:spChg chg="add del mod">
          <ac:chgData name="Fatima Azzahra" userId="039cf420-53de-473d-b2df-bb8e2c655e31" providerId="ADAL" clId="{32AA4823-BE8F-456F-AA24-5C7F29D0E9B9}" dt="2023-10-11T09:13:07.551" v="3640" actId="478"/>
          <ac:spMkLst>
            <pc:docMk/>
            <pc:sldMk cId="3169830985" sldId="428"/>
            <ac:spMk id="10" creationId="{7254CCFF-CBA2-248B-1F32-AB36CF0E6941}"/>
          </ac:spMkLst>
        </pc:spChg>
        <pc:spChg chg="add mod">
          <ac:chgData name="Fatima Azzahra" userId="039cf420-53de-473d-b2df-bb8e2c655e31" providerId="ADAL" clId="{32AA4823-BE8F-456F-AA24-5C7F29D0E9B9}" dt="2023-10-13T08:50:37.346" v="3889" actId="403"/>
          <ac:spMkLst>
            <pc:docMk/>
            <pc:sldMk cId="3169830985" sldId="428"/>
            <ac:spMk id="11" creationId="{60DAA15C-078F-92F0-DD50-1803E5A0F358}"/>
          </ac:spMkLst>
        </pc:spChg>
        <pc:spChg chg="add mod">
          <ac:chgData name="Fatima Azzahra" userId="039cf420-53de-473d-b2df-bb8e2c655e31" providerId="ADAL" clId="{32AA4823-BE8F-456F-AA24-5C7F29D0E9B9}" dt="2023-10-13T08:50:37.346" v="3889" actId="403"/>
          <ac:spMkLst>
            <pc:docMk/>
            <pc:sldMk cId="3169830985" sldId="428"/>
            <ac:spMk id="12" creationId="{DB800B5D-6E35-707A-EB55-0EB77EBBF2AC}"/>
          </ac:spMkLst>
        </pc:spChg>
        <pc:spChg chg="add mod">
          <ac:chgData name="Fatima Azzahra" userId="039cf420-53de-473d-b2df-bb8e2c655e31" providerId="ADAL" clId="{32AA4823-BE8F-456F-AA24-5C7F29D0E9B9}" dt="2023-10-13T08:50:37.346" v="3889" actId="403"/>
          <ac:spMkLst>
            <pc:docMk/>
            <pc:sldMk cId="3169830985" sldId="428"/>
            <ac:spMk id="13" creationId="{F7779AA4-EDAB-D773-E639-50EE4D6310BC}"/>
          </ac:spMkLst>
        </pc:spChg>
        <pc:picChg chg="del">
          <ac:chgData name="Fatima Azzahra" userId="039cf420-53de-473d-b2df-bb8e2c655e31" providerId="ADAL" clId="{32AA4823-BE8F-456F-AA24-5C7F29D0E9B9}" dt="2023-09-27T12:58:10.748" v="95" actId="478"/>
          <ac:picMkLst>
            <pc:docMk/>
            <pc:sldMk cId="3169830985" sldId="428"/>
            <ac:picMk id="11" creationId="{2F5C827C-188F-2834-26DE-2F7E123267A6}"/>
          </ac:picMkLst>
        </pc:picChg>
      </pc:sldChg>
      <pc:sldChg chg="del">
        <pc:chgData name="Fatima Azzahra" userId="039cf420-53de-473d-b2df-bb8e2c655e31" providerId="ADAL" clId="{32AA4823-BE8F-456F-AA24-5C7F29D0E9B9}" dt="2023-09-27T12:59:23.880" v="158" actId="47"/>
        <pc:sldMkLst>
          <pc:docMk/>
          <pc:sldMk cId="4221391855" sldId="429"/>
        </pc:sldMkLst>
      </pc:sldChg>
      <pc:sldChg chg="modSp del mod">
        <pc:chgData name="Fatima Azzahra" userId="039cf420-53de-473d-b2df-bb8e2c655e31" providerId="ADAL" clId="{32AA4823-BE8F-456F-AA24-5C7F29D0E9B9}" dt="2023-11-04T21:19:12.525" v="6370" actId="47"/>
        <pc:sldMkLst>
          <pc:docMk/>
          <pc:sldMk cId="2074910132" sldId="660"/>
        </pc:sldMkLst>
        <pc:spChg chg="mod">
          <ac:chgData name="Fatima Azzahra" userId="039cf420-53de-473d-b2df-bb8e2c655e31" providerId="ADAL" clId="{32AA4823-BE8F-456F-AA24-5C7F29D0E9B9}" dt="2023-11-04T20:34:43.030" v="5720" actId="20577"/>
          <ac:spMkLst>
            <pc:docMk/>
            <pc:sldMk cId="2074910132" sldId="660"/>
            <ac:spMk id="3" creationId="{00000000-0000-0000-0000-000000000000}"/>
          </ac:spMkLst>
        </pc:spChg>
      </pc:sldChg>
      <pc:sldChg chg="modSp del mod">
        <pc:chgData name="Fatima Azzahra" userId="039cf420-53de-473d-b2df-bb8e2c655e31" providerId="ADAL" clId="{32AA4823-BE8F-456F-AA24-5C7F29D0E9B9}" dt="2023-10-11T09:52:34.794" v="3824" actId="47"/>
        <pc:sldMkLst>
          <pc:docMk/>
          <pc:sldMk cId="2412275968" sldId="778"/>
        </pc:sldMkLst>
        <pc:spChg chg="mod">
          <ac:chgData name="Fatima Azzahra" userId="039cf420-53de-473d-b2df-bb8e2c655e31" providerId="ADAL" clId="{32AA4823-BE8F-456F-AA24-5C7F29D0E9B9}" dt="2023-10-11T09:18:28.479" v="3807" actId="6549"/>
          <ac:spMkLst>
            <pc:docMk/>
            <pc:sldMk cId="2412275968" sldId="778"/>
            <ac:spMk id="2" creationId="{FBA9EC25-1BA3-4F9C-9105-02B5E5A64DDB}"/>
          </ac:spMkLst>
        </pc:spChg>
        <pc:spChg chg="mod">
          <ac:chgData name="Fatima Azzahra" userId="039cf420-53de-473d-b2df-bb8e2c655e31" providerId="ADAL" clId="{32AA4823-BE8F-456F-AA24-5C7F29D0E9B9}" dt="2023-10-11T09:18:40.144" v="3811" actId="1076"/>
          <ac:spMkLst>
            <pc:docMk/>
            <pc:sldMk cId="2412275968" sldId="778"/>
            <ac:spMk id="3" creationId="{95F66B53-FC4E-41A5-8869-DC611F1973A8}"/>
          </ac:spMkLst>
        </pc:spChg>
      </pc:sldChg>
      <pc:sldChg chg="addSp delSp modSp del mod setBg">
        <pc:chgData name="Fatima Azzahra" userId="039cf420-53de-473d-b2df-bb8e2c655e31" providerId="ADAL" clId="{32AA4823-BE8F-456F-AA24-5C7F29D0E9B9}" dt="2023-11-04T19:33:48.827" v="5463" actId="47"/>
        <pc:sldMkLst>
          <pc:docMk/>
          <pc:sldMk cId="2062430486" sldId="780"/>
        </pc:sldMkLst>
        <pc:spChg chg="del">
          <ac:chgData name="Fatima Azzahra" userId="039cf420-53de-473d-b2df-bb8e2c655e31" providerId="ADAL" clId="{32AA4823-BE8F-456F-AA24-5C7F29D0E9B9}" dt="2023-09-27T13:01:04.481" v="176" actId="478"/>
          <ac:spMkLst>
            <pc:docMk/>
            <pc:sldMk cId="2062430486" sldId="780"/>
            <ac:spMk id="2" creationId="{F1FEAC0A-F32A-A64E-61C7-3C53AE8D70CD}"/>
          </ac:spMkLst>
        </pc:spChg>
        <pc:spChg chg="del">
          <ac:chgData name="Fatima Azzahra" userId="039cf420-53de-473d-b2df-bb8e2c655e31" providerId="ADAL" clId="{32AA4823-BE8F-456F-AA24-5C7F29D0E9B9}" dt="2023-10-04T14:01:32.849" v="3631" actId="478"/>
          <ac:spMkLst>
            <pc:docMk/>
            <pc:sldMk cId="2062430486" sldId="780"/>
            <ac:spMk id="3" creationId="{02C94E57-3CBF-4338-8238-37AA2D7AE002}"/>
          </ac:spMkLst>
        </pc:spChg>
        <pc:spChg chg="add del">
          <ac:chgData name="Fatima Azzahra" userId="039cf420-53de-473d-b2df-bb8e2c655e31" providerId="ADAL" clId="{32AA4823-BE8F-456F-AA24-5C7F29D0E9B9}" dt="2023-10-30T11:32:12.916" v="5248" actId="26606"/>
          <ac:spMkLst>
            <pc:docMk/>
            <pc:sldMk cId="2062430486" sldId="780"/>
            <ac:spMk id="7" creationId="{01D0AF59-99C3-4251-AB9A-C966C6AD4400}"/>
          </ac:spMkLst>
        </pc:spChg>
        <pc:spChg chg="add del">
          <ac:chgData name="Fatima Azzahra" userId="039cf420-53de-473d-b2df-bb8e2c655e31" providerId="ADAL" clId="{32AA4823-BE8F-456F-AA24-5C7F29D0E9B9}" dt="2023-10-30T11:32:12.916" v="5248" actId="26606"/>
          <ac:spMkLst>
            <pc:docMk/>
            <pc:sldMk cId="2062430486" sldId="780"/>
            <ac:spMk id="9" creationId="{1855405F-37A2-4869-9154-F8BE3BECE6C3}"/>
          </ac:spMkLst>
        </pc:spChg>
        <pc:spChg chg="add">
          <ac:chgData name="Fatima Azzahra" userId="039cf420-53de-473d-b2df-bb8e2c655e31" providerId="ADAL" clId="{32AA4823-BE8F-456F-AA24-5C7F29D0E9B9}" dt="2023-10-30T11:32:12.916" v="5248" actId="26606"/>
          <ac:spMkLst>
            <pc:docMk/>
            <pc:sldMk cId="2062430486" sldId="780"/>
            <ac:spMk id="14" creationId="{01D0AF59-99C3-4251-AB9A-C966C6AD4400}"/>
          </ac:spMkLst>
        </pc:spChg>
        <pc:spChg chg="add">
          <ac:chgData name="Fatima Azzahra" userId="039cf420-53de-473d-b2df-bb8e2c655e31" providerId="ADAL" clId="{32AA4823-BE8F-456F-AA24-5C7F29D0E9B9}" dt="2023-10-30T11:32:12.916" v="5248" actId="26606"/>
          <ac:spMkLst>
            <pc:docMk/>
            <pc:sldMk cId="2062430486" sldId="780"/>
            <ac:spMk id="16" creationId="{1855405F-37A2-4869-9154-F8BE3BECE6C3}"/>
          </ac:spMkLst>
        </pc:spChg>
        <pc:graphicFrameChg chg="add del mod">
          <ac:chgData name="Fatima Azzahra" userId="039cf420-53de-473d-b2df-bb8e2c655e31" providerId="ADAL" clId="{32AA4823-BE8F-456F-AA24-5C7F29D0E9B9}" dt="2023-10-30T11:32:06.265" v="5246" actId="478"/>
          <ac:graphicFrameMkLst>
            <pc:docMk/>
            <pc:sldMk cId="2062430486" sldId="780"/>
            <ac:graphicFrameMk id="2" creationId="{B3DFA795-6548-8DDE-74A8-9FC00662BB64}"/>
          </ac:graphicFrameMkLst>
        </pc:graphicFrameChg>
        <pc:graphicFrameChg chg="add mod">
          <ac:chgData name="Fatima Azzahra" userId="039cf420-53de-473d-b2df-bb8e2c655e31" providerId="ADAL" clId="{32AA4823-BE8F-456F-AA24-5C7F29D0E9B9}" dt="2023-10-30T11:32:16.640" v="5249" actId="403"/>
          <ac:graphicFrameMkLst>
            <pc:docMk/>
            <pc:sldMk cId="2062430486" sldId="780"/>
            <ac:graphicFrameMk id="3" creationId="{B3DFA795-6548-8DDE-74A8-9FC00662BB64}"/>
          </ac:graphicFrameMkLst>
        </pc:graphicFrameChg>
        <pc:picChg chg="del mod">
          <ac:chgData name="Fatima Azzahra" userId="039cf420-53de-473d-b2df-bb8e2c655e31" providerId="ADAL" clId="{32AA4823-BE8F-456F-AA24-5C7F29D0E9B9}" dt="2023-10-04T14:01:30.402" v="3630" actId="478"/>
          <ac:picMkLst>
            <pc:docMk/>
            <pc:sldMk cId="2062430486" sldId="780"/>
            <ac:picMk id="1027" creationId="{BAF3C5A8-52F9-DFB4-F837-B86102C13590}"/>
          </ac:picMkLst>
        </pc:picChg>
      </pc:sldChg>
      <pc:sldChg chg="addSp delSp modSp del mod setBg">
        <pc:chgData name="Fatima Azzahra" userId="039cf420-53de-473d-b2df-bb8e2c655e31" providerId="ADAL" clId="{32AA4823-BE8F-456F-AA24-5C7F29D0E9B9}" dt="2023-11-04T19:33:46.048" v="5462" actId="47"/>
        <pc:sldMkLst>
          <pc:docMk/>
          <pc:sldMk cId="67301774" sldId="781"/>
        </pc:sldMkLst>
        <pc:spChg chg="del">
          <ac:chgData name="Fatima Azzahra" userId="039cf420-53de-473d-b2df-bb8e2c655e31" providerId="ADAL" clId="{32AA4823-BE8F-456F-AA24-5C7F29D0E9B9}" dt="2023-10-04T13:55:45.982" v="3613" actId="478"/>
          <ac:spMkLst>
            <pc:docMk/>
            <pc:sldMk cId="67301774" sldId="781"/>
            <ac:spMk id="3" creationId="{377F8D5C-E131-F905-554C-818647B6D339}"/>
          </ac:spMkLst>
        </pc:spChg>
        <pc:spChg chg="add del">
          <ac:chgData name="Fatima Azzahra" userId="039cf420-53de-473d-b2df-bb8e2c655e31" providerId="ADAL" clId="{32AA4823-BE8F-456F-AA24-5C7F29D0E9B9}" dt="2023-10-30T11:31:37.143" v="5244" actId="26606"/>
          <ac:spMkLst>
            <pc:docMk/>
            <pc:sldMk cId="67301774" sldId="781"/>
            <ac:spMk id="4" creationId="{01D0AF59-99C3-4251-AB9A-C966C6AD4400}"/>
          </ac:spMkLst>
        </pc:spChg>
        <pc:spChg chg="add del">
          <ac:chgData name="Fatima Azzahra" userId="039cf420-53de-473d-b2df-bb8e2c655e31" providerId="ADAL" clId="{32AA4823-BE8F-456F-AA24-5C7F29D0E9B9}" dt="2023-10-30T11:31:37.143" v="5244" actId="26606"/>
          <ac:spMkLst>
            <pc:docMk/>
            <pc:sldMk cId="67301774" sldId="781"/>
            <ac:spMk id="5" creationId="{1855405F-37A2-4869-9154-F8BE3BECE6C3}"/>
          </ac:spMkLst>
        </pc:spChg>
        <pc:spChg chg="add del">
          <ac:chgData name="Fatima Azzahra" userId="039cf420-53de-473d-b2df-bb8e2c655e31" providerId="ADAL" clId="{32AA4823-BE8F-456F-AA24-5C7F29D0E9B9}" dt="2023-10-04T13:56:07.843" v="3619" actId="26606"/>
          <ac:spMkLst>
            <pc:docMk/>
            <pc:sldMk cId="67301774" sldId="781"/>
            <ac:spMk id="7" creationId="{DA2E7C1E-2B5A-4BBA-AE51-1CD8C19309D7}"/>
          </ac:spMkLst>
        </pc:spChg>
        <pc:spChg chg="add del">
          <ac:chgData name="Fatima Azzahra" userId="039cf420-53de-473d-b2df-bb8e2c655e31" providerId="ADAL" clId="{32AA4823-BE8F-456F-AA24-5C7F29D0E9B9}" dt="2023-10-04T13:56:07.843" v="3619" actId="26606"/>
          <ac:spMkLst>
            <pc:docMk/>
            <pc:sldMk cId="67301774" sldId="781"/>
            <ac:spMk id="9" creationId="{43DF76B1-5174-4FAF-9D19-FFEE98426836}"/>
          </ac:spMkLst>
        </pc:spChg>
        <pc:spChg chg="add">
          <ac:chgData name="Fatima Azzahra" userId="039cf420-53de-473d-b2df-bb8e2c655e31" providerId="ADAL" clId="{32AA4823-BE8F-456F-AA24-5C7F29D0E9B9}" dt="2023-10-30T11:31:37.143" v="5244" actId="26606"/>
          <ac:spMkLst>
            <pc:docMk/>
            <pc:sldMk cId="67301774" sldId="781"/>
            <ac:spMk id="10" creationId="{01D0AF59-99C3-4251-AB9A-C966C6AD4400}"/>
          </ac:spMkLst>
        </pc:spChg>
        <pc:spChg chg="add">
          <ac:chgData name="Fatima Azzahra" userId="039cf420-53de-473d-b2df-bb8e2c655e31" providerId="ADAL" clId="{32AA4823-BE8F-456F-AA24-5C7F29D0E9B9}" dt="2023-10-30T11:31:37.143" v="5244" actId="26606"/>
          <ac:spMkLst>
            <pc:docMk/>
            <pc:sldMk cId="67301774" sldId="781"/>
            <ac:spMk id="12" creationId="{1855405F-37A2-4869-9154-F8BE3BECE6C3}"/>
          </ac:spMkLst>
        </pc:spChg>
        <pc:graphicFrameChg chg="add del mod">
          <ac:chgData name="Fatima Azzahra" userId="039cf420-53de-473d-b2df-bb8e2c655e31" providerId="ADAL" clId="{32AA4823-BE8F-456F-AA24-5C7F29D0E9B9}" dt="2023-10-30T11:31:33.143" v="5242" actId="478"/>
          <ac:graphicFrameMkLst>
            <pc:docMk/>
            <pc:sldMk cId="67301774" sldId="781"/>
            <ac:graphicFrameMk id="2" creationId="{FD4F9E91-EED4-784E-FD76-75C0A69278B3}"/>
          </ac:graphicFrameMkLst>
        </pc:graphicFrameChg>
        <pc:graphicFrameChg chg="add mod">
          <ac:chgData name="Fatima Azzahra" userId="039cf420-53de-473d-b2df-bb8e2c655e31" providerId="ADAL" clId="{32AA4823-BE8F-456F-AA24-5C7F29D0E9B9}" dt="2023-10-30T11:31:49.274" v="5245" actId="403"/>
          <ac:graphicFrameMkLst>
            <pc:docMk/>
            <pc:sldMk cId="67301774" sldId="781"/>
            <ac:graphicFrameMk id="3" creationId="{FD4F9E91-EED4-784E-FD76-75C0A69278B3}"/>
          </ac:graphicFrameMkLst>
        </pc:graphicFrameChg>
        <pc:picChg chg="del mod">
          <ac:chgData name="Fatima Azzahra" userId="039cf420-53de-473d-b2df-bb8e2c655e31" providerId="ADAL" clId="{32AA4823-BE8F-456F-AA24-5C7F29D0E9B9}" dt="2023-10-04T13:55:43.728" v="3612" actId="478"/>
          <ac:picMkLst>
            <pc:docMk/>
            <pc:sldMk cId="67301774" sldId="781"/>
            <ac:picMk id="2050" creationId="{F34BA9C4-93A2-D95D-8C0D-7DBEBB7FF87B}"/>
          </ac:picMkLst>
        </pc:picChg>
      </pc:sldChg>
      <pc:sldChg chg="add ord">
        <pc:chgData name="Fatima Azzahra" userId="039cf420-53de-473d-b2df-bb8e2c655e31" providerId="ADAL" clId="{32AA4823-BE8F-456F-AA24-5C7F29D0E9B9}" dt="2023-11-04T21:20:45.387" v="6373"/>
        <pc:sldMkLst>
          <pc:docMk/>
          <pc:sldMk cId="582336659" sldId="787"/>
        </pc:sldMkLst>
      </pc:sldChg>
      <pc:sldChg chg="add">
        <pc:chgData name="Fatima Azzahra" userId="039cf420-53de-473d-b2df-bb8e2c655e31" providerId="ADAL" clId="{32AA4823-BE8F-456F-AA24-5C7F29D0E9B9}" dt="2023-10-20T11:02:49.857" v="4757"/>
        <pc:sldMkLst>
          <pc:docMk/>
          <pc:sldMk cId="2189414548" sldId="812"/>
        </pc:sldMkLst>
      </pc:sldChg>
      <pc:sldChg chg="addSp delSp modSp add mod ord delAnim">
        <pc:chgData name="Fatima Azzahra" userId="039cf420-53de-473d-b2df-bb8e2c655e31" providerId="ADAL" clId="{32AA4823-BE8F-456F-AA24-5C7F29D0E9B9}" dt="2023-10-30T11:33:55.813" v="5252" actId="1076"/>
        <pc:sldMkLst>
          <pc:docMk/>
          <pc:sldMk cId="2825798805" sldId="824"/>
        </pc:sldMkLst>
        <pc:spChg chg="mod">
          <ac:chgData name="Fatima Azzahra" userId="039cf420-53de-473d-b2df-bb8e2c655e31" providerId="ADAL" clId="{32AA4823-BE8F-456F-AA24-5C7F29D0E9B9}" dt="2023-10-30T11:33:55.813" v="5252" actId="1076"/>
          <ac:spMkLst>
            <pc:docMk/>
            <pc:sldMk cId="2825798805" sldId="824"/>
            <ac:spMk id="2" creationId="{B5BECC3B-C5BE-F39B-ECFF-9CEF888EC9A1}"/>
          </ac:spMkLst>
        </pc:spChg>
        <pc:spChg chg="del">
          <ac:chgData name="Fatima Azzahra" userId="039cf420-53de-473d-b2df-bb8e2c655e31" providerId="ADAL" clId="{32AA4823-BE8F-456F-AA24-5C7F29D0E9B9}" dt="2023-10-30T11:33:50.815" v="5251" actId="478"/>
          <ac:spMkLst>
            <pc:docMk/>
            <pc:sldMk cId="2825798805" sldId="824"/>
            <ac:spMk id="4" creationId="{9AF0003B-3F81-4AA7-943F-9E46C8AE5129}"/>
          </ac:spMkLst>
        </pc:spChg>
        <pc:picChg chg="add del">
          <ac:chgData name="Fatima Azzahra" userId="039cf420-53de-473d-b2df-bb8e2c655e31" providerId="ADAL" clId="{32AA4823-BE8F-456F-AA24-5C7F29D0E9B9}" dt="2023-10-20T11:09:55.293" v="4968" actId="478"/>
          <ac:picMkLst>
            <pc:docMk/>
            <pc:sldMk cId="2825798805" sldId="824"/>
            <ac:picMk id="3" creationId="{82DFAB5B-65A2-4DFC-BAD3-7DE47928934F}"/>
          </ac:picMkLst>
        </pc:picChg>
        <pc:picChg chg="add del mod">
          <ac:chgData name="Fatima Azzahra" userId="039cf420-53de-473d-b2df-bb8e2c655e31" providerId="ADAL" clId="{32AA4823-BE8F-456F-AA24-5C7F29D0E9B9}" dt="2023-10-20T11:09:54.845" v="4967"/>
          <ac:picMkLst>
            <pc:docMk/>
            <pc:sldMk cId="2825798805" sldId="824"/>
            <ac:picMk id="5" creationId="{C291B517-C920-7B9F-8C58-91A0F80551E8}"/>
          </ac:picMkLst>
        </pc:picChg>
      </pc:sldChg>
      <pc:sldChg chg="modSp add mod">
        <pc:chgData name="Fatima Azzahra" userId="039cf420-53de-473d-b2df-bb8e2c655e31" providerId="ADAL" clId="{32AA4823-BE8F-456F-AA24-5C7F29D0E9B9}" dt="2023-11-04T20:44:58.125" v="5872" actId="20577"/>
        <pc:sldMkLst>
          <pc:docMk/>
          <pc:sldMk cId="782244729" sldId="825"/>
        </pc:sldMkLst>
        <pc:spChg chg="mod">
          <ac:chgData name="Fatima Azzahra" userId="039cf420-53de-473d-b2df-bb8e2c655e31" providerId="ADAL" clId="{32AA4823-BE8F-456F-AA24-5C7F29D0E9B9}" dt="2023-11-04T20:44:58.125" v="5872" actId="20577"/>
          <ac:spMkLst>
            <pc:docMk/>
            <pc:sldMk cId="782244729" sldId="825"/>
            <ac:spMk id="2" creationId="{00000000-0000-0000-0000-000000000000}"/>
          </ac:spMkLst>
        </pc:spChg>
      </pc:sldChg>
      <pc:sldChg chg="modSp add mod">
        <pc:chgData name="Fatima Azzahra" userId="039cf420-53de-473d-b2df-bb8e2c655e31" providerId="ADAL" clId="{32AA4823-BE8F-456F-AA24-5C7F29D0E9B9}" dt="2023-10-13T08:51:19.385" v="3895" actId="5793"/>
        <pc:sldMkLst>
          <pc:docMk/>
          <pc:sldMk cId="49754240" sldId="827"/>
        </pc:sldMkLst>
        <pc:spChg chg="mod">
          <ac:chgData name="Fatima Azzahra" userId="039cf420-53de-473d-b2df-bb8e2c655e31" providerId="ADAL" clId="{32AA4823-BE8F-456F-AA24-5C7F29D0E9B9}" dt="2023-10-04T13:06:09.361" v="3049" actId="20577"/>
          <ac:spMkLst>
            <pc:docMk/>
            <pc:sldMk cId="49754240" sldId="827"/>
            <ac:spMk id="146434" creationId="{00000000-0000-0000-0000-000000000000}"/>
          </ac:spMkLst>
        </pc:spChg>
        <pc:spChg chg="mod">
          <ac:chgData name="Fatima Azzahra" userId="039cf420-53de-473d-b2df-bb8e2c655e31" providerId="ADAL" clId="{32AA4823-BE8F-456F-AA24-5C7F29D0E9B9}" dt="2023-10-13T08:51:19.385" v="3895" actId="5793"/>
          <ac:spMkLst>
            <pc:docMk/>
            <pc:sldMk cId="49754240" sldId="827"/>
            <ac:spMk id="146435" creationId="{00000000-0000-0000-0000-000000000000}"/>
          </ac:spMkLst>
        </pc:spChg>
      </pc:sldChg>
      <pc:sldChg chg="modSp add del mod">
        <pc:chgData name="Fatima Azzahra" userId="039cf420-53de-473d-b2df-bb8e2c655e31" providerId="ADAL" clId="{32AA4823-BE8F-456F-AA24-5C7F29D0E9B9}" dt="2023-11-04T19:32:14.310" v="5446" actId="47"/>
        <pc:sldMkLst>
          <pc:docMk/>
          <pc:sldMk cId="2523758044" sldId="828"/>
        </pc:sldMkLst>
        <pc:spChg chg="mod">
          <ac:chgData name="Fatima Azzahra" userId="039cf420-53de-473d-b2df-bb8e2c655e31" providerId="ADAL" clId="{32AA4823-BE8F-456F-AA24-5C7F29D0E9B9}" dt="2023-10-04T13:15:55.697" v="3394" actId="20577"/>
          <ac:spMkLst>
            <pc:docMk/>
            <pc:sldMk cId="2523758044" sldId="828"/>
            <ac:spMk id="146434" creationId="{00000000-0000-0000-0000-000000000000}"/>
          </ac:spMkLst>
        </pc:spChg>
        <pc:spChg chg="mod">
          <ac:chgData name="Fatima Azzahra" userId="039cf420-53de-473d-b2df-bb8e2c655e31" providerId="ADAL" clId="{32AA4823-BE8F-456F-AA24-5C7F29D0E9B9}" dt="2023-10-13T08:51:36.439" v="3904" actId="5793"/>
          <ac:spMkLst>
            <pc:docMk/>
            <pc:sldMk cId="2523758044" sldId="828"/>
            <ac:spMk id="146435" creationId="{00000000-0000-0000-0000-000000000000}"/>
          </ac:spMkLst>
        </pc:spChg>
      </pc:sldChg>
      <pc:sldChg chg="addSp delSp modSp add del mod modNotesTx">
        <pc:chgData name="Fatima Azzahra" userId="039cf420-53de-473d-b2df-bb8e2c655e31" providerId="ADAL" clId="{32AA4823-BE8F-456F-AA24-5C7F29D0E9B9}" dt="2023-11-04T20:14:33.362" v="5714" actId="47"/>
        <pc:sldMkLst>
          <pc:docMk/>
          <pc:sldMk cId="551028696" sldId="829"/>
        </pc:sldMkLst>
        <pc:spChg chg="mod">
          <ac:chgData name="Fatima Azzahra" userId="039cf420-53de-473d-b2df-bb8e2c655e31" providerId="ADAL" clId="{32AA4823-BE8F-456F-AA24-5C7F29D0E9B9}" dt="2023-11-04T19:30:30.868" v="5444" actId="13926"/>
          <ac:spMkLst>
            <pc:docMk/>
            <pc:sldMk cId="551028696" sldId="829"/>
            <ac:spMk id="2" creationId="{00000000-0000-0000-0000-000000000000}"/>
          </ac:spMkLst>
        </pc:spChg>
        <pc:spChg chg="add mod">
          <ac:chgData name="Fatima Azzahra" userId="039cf420-53de-473d-b2df-bb8e2c655e31" providerId="ADAL" clId="{32AA4823-BE8F-456F-AA24-5C7F29D0E9B9}" dt="2023-10-30T11:03:48.955" v="5103" actId="1076"/>
          <ac:spMkLst>
            <pc:docMk/>
            <pc:sldMk cId="551028696" sldId="829"/>
            <ac:spMk id="3" creationId="{F02B0228-D5A6-A7EC-C11F-1549D6CD10C9}"/>
          </ac:spMkLst>
        </pc:spChg>
        <pc:spChg chg="del mod">
          <ac:chgData name="Fatima Azzahra" userId="039cf420-53de-473d-b2df-bb8e2c655e31" providerId="ADAL" clId="{32AA4823-BE8F-456F-AA24-5C7F29D0E9B9}" dt="2023-10-04T13:17:37.503" v="3608" actId="478"/>
          <ac:spMkLst>
            <pc:docMk/>
            <pc:sldMk cId="551028696" sldId="829"/>
            <ac:spMk id="7" creationId="{4734B821-C946-414D-850B-E007F586B8D0}"/>
          </ac:spMkLst>
        </pc:spChg>
        <pc:spChg chg="mod">
          <ac:chgData name="Fatima Azzahra" userId="039cf420-53de-473d-b2df-bb8e2c655e31" providerId="ADAL" clId="{32AA4823-BE8F-456F-AA24-5C7F29D0E9B9}" dt="2023-10-30T11:03:42.800" v="5102" actId="20577"/>
          <ac:spMkLst>
            <pc:docMk/>
            <pc:sldMk cId="551028696" sldId="829"/>
            <ac:spMk id="9" creationId="{818699AB-28E6-4806-A98C-8559861BCCDE}"/>
          </ac:spMkLst>
        </pc:spChg>
        <pc:graphicFrameChg chg="add del mod modGraphic">
          <ac:chgData name="Fatima Azzahra" userId="039cf420-53de-473d-b2df-bb8e2c655e31" providerId="ADAL" clId="{32AA4823-BE8F-456F-AA24-5C7F29D0E9B9}" dt="2023-11-04T19:41:08.765" v="5528" actId="478"/>
          <ac:graphicFrameMkLst>
            <pc:docMk/>
            <pc:sldMk cId="551028696" sldId="829"/>
            <ac:graphicFrameMk id="4" creationId="{3107506A-17E3-4B4C-52FC-D0160D91839B}"/>
          </ac:graphicFrameMkLst>
        </pc:graphicFrameChg>
        <pc:graphicFrameChg chg="add del mod modGraphic">
          <ac:chgData name="Fatima Azzahra" userId="039cf420-53de-473d-b2df-bb8e2c655e31" providerId="ADAL" clId="{32AA4823-BE8F-456F-AA24-5C7F29D0E9B9}" dt="2023-11-04T19:55:22.945" v="5662" actId="478"/>
          <ac:graphicFrameMkLst>
            <pc:docMk/>
            <pc:sldMk cId="551028696" sldId="829"/>
            <ac:graphicFrameMk id="5" creationId="{E2E2CF5E-4A42-A72B-4C40-DD7E780BCB08}"/>
          </ac:graphicFrameMkLst>
        </pc:graphicFrameChg>
        <pc:graphicFrameChg chg="add mod modGraphic">
          <ac:chgData name="Fatima Azzahra" userId="039cf420-53de-473d-b2df-bb8e2c655e31" providerId="ADAL" clId="{32AA4823-BE8F-456F-AA24-5C7F29D0E9B9}" dt="2023-11-04T19:56:14.823" v="5676" actId="403"/>
          <ac:graphicFrameMkLst>
            <pc:docMk/>
            <pc:sldMk cId="551028696" sldId="829"/>
            <ac:graphicFrameMk id="7" creationId="{212F45A0-6DED-7F90-6148-A0B7E83BC91F}"/>
          </ac:graphicFrameMkLst>
        </pc:graphicFrameChg>
        <pc:graphicFrameChg chg="del">
          <ac:chgData name="Fatima Azzahra" userId="039cf420-53de-473d-b2df-bb8e2c655e31" providerId="ADAL" clId="{32AA4823-BE8F-456F-AA24-5C7F29D0E9B9}" dt="2023-10-20T11:02:27.531" v="4756" actId="478"/>
          <ac:graphicFrameMkLst>
            <pc:docMk/>
            <pc:sldMk cId="551028696" sldId="829"/>
            <ac:graphicFrameMk id="8" creationId="{A42BD39C-3DF7-E64C-9D4C-2135EBF87298}"/>
          </ac:graphicFrameMkLst>
        </pc:graphicFrameChg>
      </pc:sldChg>
      <pc:sldChg chg="add">
        <pc:chgData name="Fatima Azzahra" userId="039cf420-53de-473d-b2df-bb8e2c655e31" providerId="ADAL" clId="{32AA4823-BE8F-456F-AA24-5C7F29D0E9B9}" dt="2023-11-03T14:58:25.895" v="5324"/>
        <pc:sldMkLst>
          <pc:docMk/>
          <pc:sldMk cId="66491205" sldId="832"/>
        </pc:sldMkLst>
      </pc:sldChg>
      <pc:sldChg chg="del modNotesTx">
        <pc:chgData name="Fatima Azzahra" userId="039cf420-53de-473d-b2df-bb8e2c655e31" providerId="ADAL" clId="{32AA4823-BE8F-456F-AA24-5C7F29D0E9B9}" dt="2023-10-20T11:14:23.790" v="5008" actId="47"/>
        <pc:sldMkLst>
          <pc:docMk/>
          <pc:sldMk cId="4227434240" sldId="842"/>
        </pc:sldMkLst>
      </pc:sldChg>
      <pc:sldChg chg="add">
        <pc:chgData name="Fatima Azzahra" userId="039cf420-53de-473d-b2df-bb8e2c655e31" providerId="ADAL" clId="{32AA4823-BE8F-456F-AA24-5C7F29D0E9B9}" dt="2023-10-20T11:02:49.857" v="4757"/>
        <pc:sldMkLst>
          <pc:docMk/>
          <pc:sldMk cId="391198541" sldId="865"/>
        </pc:sldMkLst>
      </pc:sldChg>
      <pc:sldChg chg="addSp delSp modSp add mod">
        <pc:chgData name="Fatima Azzahra" userId="039cf420-53de-473d-b2df-bb8e2c655e31" providerId="ADAL" clId="{32AA4823-BE8F-456F-AA24-5C7F29D0E9B9}" dt="2023-10-31T13:18:36.223" v="5292" actId="1076"/>
        <pc:sldMkLst>
          <pc:docMk/>
          <pc:sldMk cId="1695406125" sldId="1018"/>
        </pc:sldMkLst>
        <pc:picChg chg="add mod modCrop">
          <ac:chgData name="Fatima Azzahra" userId="039cf420-53de-473d-b2df-bb8e2c655e31" providerId="ADAL" clId="{32AA4823-BE8F-456F-AA24-5C7F29D0E9B9}" dt="2023-10-31T13:18:36.223" v="5292" actId="1076"/>
          <ac:picMkLst>
            <pc:docMk/>
            <pc:sldMk cId="1695406125" sldId="1018"/>
            <ac:picMk id="7" creationId="{0D3F075C-9739-93B0-2315-B21CF51E7AB9}"/>
          </ac:picMkLst>
        </pc:picChg>
        <pc:picChg chg="del">
          <ac:chgData name="Fatima Azzahra" userId="039cf420-53de-473d-b2df-bb8e2c655e31" providerId="ADAL" clId="{32AA4823-BE8F-456F-AA24-5C7F29D0E9B9}" dt="2023-10-31T13:17:42.178" v="5285" actId="478"/>
          <ac:picMkLst>
            <pc:docMk/>
            <pc:sldMk cId="1695406125" sldId="1018"/>
            <ac:picMk id="10" creationId="{EE8FF716-E8B3-B3F0-61FC-8994E8526192}"/>
          </ac:picMkLst>
        </pc:picChg>
      </pc:sldChg>
      <pc:sldChg chg="add">
        <pc:chgData name="Fatima Azzahra" userId="039cf420-53de-473d-b2df-bb8e2c655e31" providerId="ADAL" clId="{32AA4823-BE8F-456F-AA24-5C7F29D0E9B9}" dt="2023-10-31T13:17:24.255" v="5283"/>
        <pc:sldMkLst>
          <pc:docMk/>
          <pc:sldMk cId="780507889" sldId="1019"/>
        </pc:sldMkLst>
      </pc:sldChg>
      <pc:sldChg chg="modSp add mod">
        <pc:chgData name="Fatima Azzahra" userId="039cf420-53de-473d-b2df-bb8e2c655e31" providerId="ADAL" clId="{32AA4823-BE8F-456F-AA24-5C7F29D0E9B9}" dt="2023-10-31T13:19:34.299" v="5298"/>
        <pc:sldMkLst>
          <pc:docMk/>
          <pc:sldMk cId="1479734726" sldId="1020"/>
        </pc:sldMkLst>
        <pc:picChg chg="mod">
          <ac:chgData name="Fatima Azzahra" userId="039cf420-53de-473d-b2df-bb8e2c655e31" providerId="ADAL" clId="{32AA4823-BE8F-456F-AA24-5C7F29D0E9B9}" dt="2023-10-31T13:19:34.299" v="5298"/>
          <ac:picMkLst>
            <pc:docMk/>
            <pc:sldMk cId="1479734726" sldId="1020"/>
            <ac:picMk id="4" creationId="{9B866B27-72F4-08AD-F01D-CBB6D501E3F3}"/>
          </ac:picMkLst>
        </pc:picChg>
      </pc:sldChg>
      <pc:sldChg chg="modSp del mod">
        <pc:chgData name="Fatima Azzahra" userId="039cf420-53de-473d-b2df-bb8e2c655e31" providerId="ADAL" clId="{32AA4823-BE8F-456F-AA24-5C7F29D0E9B9}" dt="2023-10-31T13:17:31.349" v="5284" actId="47"/>
        <pc:sldMkLst>
          <pc:docMk/>
          <pc:sldMk cId="4072512939" sldId="1021"/>
        </pc:sldMkLst>
        <pc:spChg chg="mod">
          <ac:chgData name="Fatima Azzahra" userId="039cf420-53de-473d-b2df-bb8e2c655e31" providerId="ADAL" clId="{32AA4823-BE8F-456F-AA24-5C7F29D0E9B9}" dt="2023-10-20T11:13:20.151" v="5005" actId="1076"/>
          <ac:spMkLst>
            <pc:docMk/>
            <pc:sldMk cId="4072512939" sldId="1021"/>
            <ac:spMk id="2" creationId="{00000000-0000-0000-0000-000000000000}"/>
          </ac:spMkLst>
        </pc:spChg>
      </pc:sldChg>
      <pc:sldChg chg="add">
        <pc:chgData name="Fatima Azzahra" userId="039cf420-53de-473d-b2df-bb8e2c655e31" providerId="ADAL" clId="{32AA4823-BE8F-456F-AA24-5C7F29D0E9B9}" dt="2023-10-31T13:17:24.255" v="5283"/>
        <pc:sldMkLst>
          <pc:docMk/>
          <pc:sldMk cId="3348647974" sldId="1022"/>
        </pc:sldMkLst>
      </pc:sldChg>
      <pc:sldChg chg="modSp mod">
        <pc:chgData name="Fatima Azzahra" userId="039cf420-53de-473d-b2df-bb8e2c655e31" providerId="ADAL" clId="{32AA4823-BE8F-456F-AA24-5C7F29D0E9B9}" dt="2023-09-28T11:20:45.021" v="482" actId="20577"/>
        <pc:sldMkLst>
          <pc:docMk/>
          <pc:sldMk cId="4187727754" sldId="1035"/>
        </pc:sldMkLst>
        <pc:spChg chg="mod">
          <ac:chgData name="Fatima Azzahra" userId="039cf420-53de-473d-b2df-bb8e2c655e31" providerId="ADAL" clId="{32AA4823-BE8F-456F-AA24-5C7F29D0E9B9}" dt="2023-09-28T11:20:45.021" v="482" actId="20577"/>
          <ac:spMkLst>
            <pc:docMk/>
            <pc:sldMk cId="4187727754" sldId="1035"/>
            <ac:spMk id="13" creationId="{EE756D3C-21D2-4040-9810-01F1EB04FA08}"/>
          </ac:spMkLst>
        </pc:spChg>
      </pc:sldChg>
      <pc:sldChg chg="modSp mod ord">
        <pc:chgData name="Fatima Azzahra" userId="039cf420-53de-473d-b2df-bb8e2c655e31" providerId="ADAL" clId="{32AA4823-BE8F-456F-AA24-5C7F29D0E9B9}" dt="2023-11-04T21:20:45.387" v="6373"/>
        <pc:sldMkLst>
          <pc:docMk/>
          <pc:sldMk cId="1117929742" sldId="1053"/>
        </pc:sldMkLst>
        <pc:spChg chg="mod">
          <ac:chgData name="Fatima Azzahra" userId="039cf420-53de-473d-b2df-bb8e2c655e31" providerId="ADAL" clId="{32AA4823-BE8F-456F-AA24-5C7F29D0E9B9}" dt="2023-09-28T14:11:45.832" v="2215" actId="6549"/>
          <ac:spMkLst>
            <pc:docMk/>
            <pc:sldMk cId="1117929742" sldId="1053"/>
            <ac:spMk id="3" creationId="{00000000-0000-0000-0000-000000000000}"/>
          </ac:spMkLst>
        </pc:spChg>
      </pc:sldChg>
      <pc:sldChg chg="addSp delSp modSp mod delAnim modAnim">
        <pc:chgData name="Fatima Azzahra" userId="039cf420-53de-473d-b2df-bb8e2c655e31" providerId="ADAL" clId="{32AA4823-BE8F-456F-AA24-5C7F29D0E9B9}" dt="2023-11-04T21:58:46.939" v="6769"/>
        <pc:sldMkLst>
          <pc:docMk/>
          <pc:sldMk cId="1218742315" sldId="1067"/>
        </pc:sldMkLst>
        <pc:picChg chg="add del mod">
          <ac:chgData name="Fatima Azzahra" userId="039cf420-53de-473d-b2df-bb8e2c655e31" providerId="ADAL" clId="{32AA4823-BE8F-456F-AA24-5C7F29D0E9B9}" dt="2023-11-04T21:58:06.915" v="6768" actId="478"/>
          <ac:picMkLst>
            <pc:docMk/>
            <pc:sldMk cId="1218742315" sldId="1067"/>
            <ac:picMk id="2" creationId="{8E5311F4-E8C6-3203-932D-F372806CDCBA}"/>
          </ac:picMkLst>
        </pc:picChg>
        <pc:picChg chg="add mod">
          <ac:chgData name="Fatima Azzahra" userId="039cf420-53de-473d-b2df-bb8e2c655e31" providerId="ADAL" clId="{32AA4823-BE8F-456F-AA24-5C7F29D0E9B9}" dt="2023-11-04T21:58:46.939" v="6769"/>
          <ac:picMkLst>
            <pc:docMk/>
            <pc:sldMk cId="1218742315" sldId="1067"/>
            <ac:picMk id="3" creationId="{509C1B73-00D7-F7AF-967C-1532A2127B12}"/>
          </ac:picMkLst>
        </pc:picChg>
        <pc:picChg chg="del">
          <ac:chgData name="Fatima Azzahra" userId="039cf420-53de-473d-b2df-bb8e2c655e31" providerId="ADAL" clId="{32AA4823-BE8F-456F-AA24-5C7F29D0E9B9}" dt="2023-11-04T21:57:16.491" v="6762" actId="478"/>
          <ac:picMkLst>
            <pc:docMk/>
            <pc:sldMk cId="1218742315" sldId="1067"/>
            <ac:picMk id="8" creationId="{1BB99A7C-5976-5D1B-5A2A-9BD7C3DA4665}"/>
          </ac:picMkLst>
        </pc:picChg>
      </pc:sldChg>
      <pc:sldChg chg="modSp mod">
        <pc:chgData name="Fatima Azzahra" userId="039cf420-53de-473d-b2df-bb8e2c655e31" providerId="ADAL" clId="{32AA4823-BE8F-456F-AA24-5C7F29D0E9B9}" dt="2023-11-04T20:39:04.287" v="5862" actId="5793"/>
        <pc:sldMkLst>
          <pc:docMk/>
          <pc:sldMk cId="1571976325" sldId="1153"/>
        </pc:sldMkLst>
        <pc:spChg chg="mod">
          <ac:chgData name="Fatima Azzahra" userId="039cf420-53de-473d-b2df-bb8e2c655e31" providerId="ADAL" clId="{32AA4823-BE8F-456F-AA24-5C7F29D0E9B9}" dt="2023-11-04T20:39:04.287" v="5862" actId="5793"/>
          <ac:spMkLst>
            <pc:docMk/>
            <pc:sldMk cId="1571976325" sldId="1153"/>
            <ac:spMk id="6" creationId="{13497AF6-A4B8-43DA-ACF6-0B048E35791D}"/>
          </ac:spMkLst>
        </pc:spChg>
      </pc:sldChg>
      <pc:sldChg chg="del">
        <pc:chgData name="Fatima Azzahra" userId="039cf420-53de-473d-b2df-bb8e2c655e31" providerId="ADAL" clId="{32AA4823-BE8F-456F-AA24-5C7F29D0E9B9}" dt="2023-09-27T12:56:24.016" v="62" actId="47"/>
        <pc:sldMkLst>
          <pc:docMk/>
          <pc:sldMk cId="3152588814" sldId="1191"/>
        </pc:sldMkLst>
      </pc:sldChg>
      <pc:sldChg chg="add">
        <pc:chgData name="Fatima Azzahra" userId="039cf420-53de-473d-b2df-bb8e2c655e31" providerId="ADAL" clId="{32AA4823-BE8F-456F-AA24-5C7F29D0E9B9}" dt="2023-10-20T11:02:49.857" v="4757"/>
        <pc:sldMkLst>
          <pc:docMk/>
          <pc:sldMk cId="3542955416" sldId="1193"/>
        </pc:sldMkLst>
      </pc:sldChg>
      <pc:sldChg chg="modSp mod">
        <pc:chgData name="Fatima Azzahra" userId="039cf420-53de-473d-b2df-bb8e2c655e31" providerId="ADAL" clId="{32AA4823-BE8F-456F-AA24-5C7F29D0E9B9}" dt="2023-09-28T11:23:59.025" v="495" actId="20577"/>
        <pc:sldMkLst>
          <pc:docMk/>
          <pc:sldMk cId="2739205087" sldId="1202"/>
        </pc:sldMkLst>
        <pc:spChg chg="mod">
          <ac:chgData name="Fatima Azzahra" userId="039cf420-53de-473d-b2df-bb8e2c655e31" providerId="ADAL" clId="{32AA4823-BE8F-456F-AA24-5C7F29D0E9B9}" dt="2023-09-28T11:23:59.025" v="495" actId="20577"/>
          <ac:spMkLst>
            <pc:docMk/>
            <pc:sldMk cId="2739205087" sldId="1202"/>
            <ac:spMk id="3" creationId="{00000000-0000-0000-0000-000000000000}"/>
          </ac:spMkLst>
        </pc:spChg>
      </pc:sldChg>
      <pc:sldChg chg="add">
        <pc:chgData name="Fatima Azzahra" userId="039cf420-53de-473d-b2df-bb8e2c655e31" providerId="ADAL" clId="{32AA4823-BE8F-456F-AA24-5C7F29D0E9B9}" dt="2023-10-20T11:02:49.857" v="4757"/>
        <pc:sldMkLst>
          <pc:docMk/>
          <pc:sldMk cId="558879944" sldId="1208"/>
        </pc:sldMkLst>
      </pc:sldChg>
      <pc:sldChg chg="addSp modSp add mod">
        <pc:chgData name="Fatima Azzahra" userId="039cf420-53de-473d-b2df-bb8e2c655e31" providerId="ADAL" clId="{32AA4823-BE8F-456F-AA24-5C7F29D0E9B9}" dt="2023-10-20T11:04:15.901" v="4930" actId="20577"/>
        <pc:sldMkLst>
          <pc:docMk/>
          <pc:sldMk cId="336387323" sldId="1210"/>
        </pc:sldMkLst>
        <pc:spChg chg="add mod">
          <ac:chgData name="Fatima Azzahra" userId="039cf420-53de-473d-b2df-bb8e2c655e31" providerId="ADAL" clId="{32AA4823-BE8F-456F-AA24-5C7F29D0E9B9}" dt="2023-10-20T11:03:41.048" v="4838" actId="1076"/>
          <ac:spMkLst>
            <pc:docMk/>
            <pc:sldMk cId="336387323" sldId="1210"/>
            <ac:spMk id="2" creationId="{13A81D44-DFE8-D17E-BAB9-7A9FC3162794}"/>
          </ac:spMkLst>
        </pc:spChg>
        <pc:spChg chg="add mod">
          <ac:chgData name="Fatima Azzahra" userId="039cf420-53de-473d-b2df-bb8e2c655e31" providerId="ADAL" clId="{32AA4823-BE8F-456F-AA24-5C7F29D0E9B9}" dt="2023-10-20T11:04:15.901" v="4930" actId="20577"/>
          <ac:spMkLst>
            <pc:docMk/>
            <pc:sldMk cId="336387323" sldId="1210"/>
            <ac:spMk id="4" creationId="{C1AE229E-850E-594C-0A0F-5B51A4440B12}"/>
          </ac:spMkLst>
        </pc:spChg>
      </pc:sldChg>
      <pc:sldChg chg="modSp add mod">
        <pc:chgData name="Fatima Azzahra" userId="039cf420-53de-473d-b2df-bb8e2c655e31" providerId="ADAL" clId="{32AA4823-BE8F-456F-AA24-5C7F29D0E9B9}" dt="2023-10-20T11:05:17.306" v="4949" actId="20577"/>
        <pc:sldMkLst>
          <pc:docMk/>
          <pc:sldMk cId="1932128821" sldId="1213"/>
        </pc:sldMkLst>
        <pc:spChg chg="mod">
          <ac:chgData name="Fatima Azzahra" userId="039cf420-53de-473d-b2df-bb8e2c655e31" providerId="ADAL" clId="{32AA4823-BE8F-456F-AA24-5C7F29D0E9B9}" dt="2023-10-20T11:05:17.306" v="4949" actId="20577"/>
          <ac:spMkLst>
            <pc:docMk/>
            <pc:sldMk cId="1932128821" sldId="1213"/>
            <ac:spMk id="2" creationId="{869193C7-B6BD-8E46-12E1-7782F90D8DBD}"/>
          </ac:spMkLst>
        </pc:spChg>
      </pc:sldChg>
      <pc:sldChg chg="modSp add mod">
        <pc:chgData name="Fatima Azzahra" userId="039cf420-53de-473d-b2df-bb8e2c655e31" providerId="ADAL" clId="{32AA4823-BE8F-456F-AA24-5C7F29D0E9B9}" dt="2023-10-20T11:05:36.680" v="4958" actId="1076"/>
        <pc:sldMkLst>
          <pc:docMk/>
          <pc:sldMk cId="1654872450" sldId="1214"/>
        </pc:sldMkLst>
        <pc:spChg chg="mod">
          <ac:chgData name="Fatima Azzahra" userId="039cf420-53de-473d-b2df-bb8e2c655e31" providerId="ADAL" clId="{32AA4823-BE8F-456F-AA24-5C7F29D0E9B9}" dt="2023-10-20T11:05:35.547" v="4957" actId="1076"/>
          <ac:spMkLst>
            <pc:docMk/>
            <pc:sldMk cId="1654872450" sldId="1214"/>
            <ac:spMk id="2" creationId="{9EF00050-63CC-5924-A64C-89FCD6EFEB1F}"/>
          </ac:spMkLst>
        </pc:spChg>
        <pc:picChg chg="mod">
          <ac:chgData name="Fatima Azzahra" userId="039cf420-53de-473d-b2df-bb8e2c655e31" providerId="ADAL" clId="{32AA4823-BE8F-456F-AA24-5C7F29D0E9B9}" dt="2023-10-20T11:05:36.680" v="4958" actId="1076"/>
          <ac:picMkLst>
            <pc:docMk/>
            <pc:sldMk cId="1654872450" sldId="1214"/>
            <ac:picMk id="5" creationId="{1AABF3CB-993C-69BF-32B3-11E504527D54}"/>
          </ac:picMkLst>
        </pc:picChg>
      </pc:sldChg>
      <pc:sldChg chg="add">
        <pc:chgData name="Fatima Azzahra" userId="039cf420-53de-473d-b2df-bb8e2c655e31" providerId="ADAL" clId="{32AA4823-BE8F-456F-AA24-5C7F29D0E9B9}" dt="2023-10-20T11:02:49.857" v="4757"/>
        <pc:sldMkLst>
          <pc:docMk/>
          <pc:sldMk cId="4140636503" sldId="1217"/>
        </pc:sldMkLst>
      </pc:sldChg>
      <pc:sldChg chg="ord">
        <pc:chgData name="Fatima Azzahra" userId="039cf420-53de-473d-b2df-bb8e2c655e31" providerId="ADAL" clId="{32AA4823-BE8F-456F-AA24-5C7F29D0E9B9}" dt="2023-09-27T13:01:15.805" v="179"/>
        <pc:sldMkLst>
          <pc:docMk/>
          <pc:sldMk cId="2914888727" sldId="1222"/>
        </pc:sldMkLst>
      </pc:sldChg>
      <pc:sldChg chg="del ord">
        <pc:chgData name="Fatima Azzahra" userId="039cf420-53de-473d-b2df-bb8e2c655e31" providerId="ADAL" clId="{32AA4823-BE8F-456F-AA24-5C7F29D0E9B9}" dt="2023-11-04T21:44:50.665" v="6716" actId="47"/>
        <pc:sldMkLst>
          <pc:docMk/>
          <pc:sldMk cId="1035798163" sldId="1223"/>
        </pc:sldMkLst>
      </pc:sldChg>
      <pc:sldChg chg="modSp add mod">
        <pc:chgData name="Fatima Azzahra" userId="039cf420-53de-473d-b2df-bb8e2c655e31" providerId="ADAL" clId="{32AA4823-BE8F-456F-AA24-5C7F29D0E9B9}" dt="2023-11-03T15:05:25.661" v="5442" actId="1076"/>
        <pc:sldMkLst>
          <pc:docMk/>
          <pc:sldMk cId="3930529342" sldId="1229"/>
        </pc:sldMkLst>
        <pc:spChg chg="mod">
          <ac:chgData name="Fatima Azzahra" userId="039cf420-53de-473d-b2df-bb8e2c655e31" providerId="ADAL" clId="{32AA4823-BE8F-456F-AA24-5C7F29D0E9B9}" dt="2023-11-03T15:05:25.661" v="5442" actId="1076"/>
          <ac:spMkLst>
            <pc:docMk/>
            <pc:sldMk cId="3930529342" sldId="1229"/>
            <ac:spMk id="7" creationId="{00000000-0000-0000-0000-000000000000}"/>
          </ac:spMkLst>
        </pc:spChg>
      </pc:sldChg>
      <pc:sldChg chg="addSp delSp modSp mod">
        <pc:chgData name="Fatima Azzahra" userId="039cf420-53de-473d-b2df-bb8e2c655e31" providerId="ADAL" clId="{32AA4823-BE8F-456F-AA24-5C7F29D0E9B9}" dt="2023-10-18T12:17:23.120" v="4753" actId="478"/>
        <pc:sldMkLst>
          <pc:docMk/>
          <pc:sldMk cId="126768126" sldId="1240"/>
        </pc:sldMkLst>
        <pc:spChg chg="add del mod">
          <ac:chgData name="Fatima Azzahra" userId="039cf420-53de-473d-b2df-bb8e2c655e31" providerId="ADAL" clId="{32AA4823-BE8F-456F-AA24-5C7F29D0E9B9}" dt="2023-10-18T12:17:23.120" v="4753" actId="478"/>
          <ac:spMkLst>
            <pc:docMk/>
            <pc:sldMk cId="126768126" sldId="1240"/>
            <ac:spMk id="2" creationId="{F4416813-7C27-F620-17D1-19101ECD4868}"/>
          </ac:spMkLst>
        </pc:spChg>
        <pc:spChg chg="mod">
          <ac:chgData name="Fatima Azzahra" userId="039cf420-53de-473d-b2df-bb8e2c655e31" providerId="ADAL" clId="{32AA4823-BE8F-456F-AA24-5C7F29D0E9B9}" dt="2023-10-18T12:03:09.641" v="4170" actId="1076"/>
          <ac:spMkLst>
            <pc:docMk/>
            <pc:sldMk cId="126768126" sldId="1240"/>
            <ac:spMk id="15" creationId="{00000000-0000-0000-0000-000000000000}"/>
          </ac:spMkLst>
        </pc:spChg>
        <pc:spChg chg="del">
          <ac:chgData name="Fatima Azzahra" userId="039cf420-53de-473d-b2df-bb8e2c655e31" providerId="ADAL" clId="{32AA4823-BE8F-456F-AA24-5C7F29D0E9B9}" dt="2023-10-18T12:00:59.241" v="4089" actId="478"/>
          <ac:spMkLst>
            <pc:docMk/>
            <pc:sldMk cId="126768126" sldId="1240"/>
            <ac:spMk id="26" creationId="{8EB8D84B-714C-254D-BA5D-4F567A9A00F4}"/>
          </ac:spMkLst>
        </pc:spChg>
        <pc:spChg chg="mod">
          <ac:chgData name="Fatima Azzahra" userId="039cf420-53de-473d-b2df-bb8e2c655e31" providerId="ADAL" clId="{32AA4823-BE8F-456F-AA24-5C7F29D0E9B9}" dt="2023-10-18T12:01:30.576" v="4103" actId="20577"/>
          <ac:spMkLst>
            <pc:docMk/>
            <pc:sldMk cId="126768126" sldId="1240"/>
            <ac:spMk id="32" creationId="{9542DE03-2341-2141-9FE9-AA3AA3A409C3}"/>
          </ac:spMkLst>
        </pc:spChg>
        <pc:spChg chg="mod">
          <ac:chgData name="Fatima Azzahra" userId="039cf420-53de-473d-b2df-bb8e2c655e31" providerId="ADAL" clId="{32AA4823-BE8F-456F-AA24-5C7F29D0E9B9}" dt="2023-10-18T12:01:35.906" v="4111" actId="20577"/>
          <ac:spMkLst>
            <pc:docMk/>
            <pc:sldMk cId="126768126" sldId="1240"/>
            <ac:spMk id="33" creationId="{E347733D-39AC-6C4D-9F07-A5489B96D85B}"/>
          </ac:spMkLst>
        </pc:spChg>
        <pc:spChg chg="mod">
          <ac:chgData name="Fatima Azzahra" userId="039cf420-53de-473d-b2df-bb8e2c655e31" providerId="ADAL" clId="{32AA4823-BE8F-456F-AA24-5C7F29D0E9B9}" dt="2023-10-18T12:01:41.674" v="4115" actId="20577"/>
          <ac:spMkLst>
            <pc:docMk/>
            <pc:sldMk cId="126768126" sldId="1240"/>
            <ac:spMk id="34" creationId="{369838B7-38A8-794D-9256-7FBDAA3992F6}"/>
          </ac:spMkLst>
        </pc:spChg>
        <pc:spChg chg="mod">
          <ac:chgData name="Fatima Azzahra" userId="039cf420-53de-473d-b2df-bb8e2c655e31" providerId="ADAL" clId="{32AA4823-BE8F-456F-AA24-5C7F29D0E9B9}" dt="2023-10-18T11:59:09.889" v="4075" actId="20577"/>
          <ac:spMkLst>
            <pc:docMk/>
            <pc:sldMk cId="126768126" sldId="1240"/>
            <ac:spMk id="37" creationId="{88B274AB-9A5E-124A-9605-C55141FFD1D5}"/>
          </ac:spMkLst>
        </pc:spChg>
        <pc:spChg chg="mod">
          <ac:chgData name="Fatima Azzahra" userId="039cf420-53de-473d-b2df-bb8e2c655e31" providerId="ADAL" clId="{32AA4823-BE8F-456F-AA24-5C7F29D0E9B9}" dt="2023-10-18T12:01:52.752" v="4121" actId="20577"/>
          <ac:spMkLst>
            <pc:docMk/>
            <pc:sldMk cId="126768126" sldId="1240"/>
            <ac:spMk id="39" creationId="{67F4BBFD-1802-4342-81C4-94D0CD138C60}"/>
          </ac:spMkLst>
        </pc:spChg>
        <pc:spChg chg="mod">
          <ac:chgData name="Fatima Azzahra" userId="039cf420-53de-473d-b2df-bb8e2c655e31" providerId="ADAL" clId="{32AA4823-BE8F-456F-AA24-5C7F29D0E9B9}" dt="2023-10-18T12:01:58.190" v="4127" actId="20577"/>
          <ac:spMkLst>
            <pc:docMk/>
            <pc:sldMk cId="126768126" sldId="1240"/>
            <ac:spMk id="40" creationId="{973369E2-A597-C940-94E4-F754655D6434}"/>
          </ac:spMkLst>
        </pc:spChg>
        <pc:spChg chg="mod">
          <ac:chgData name="Fatima Azzahra" userId="039cf420-53de-473d-b2df-bb8e2c655e31" providerId="ADAL" clId="{32AA4823-BE8F-456F-AA24-5C7F29D0E9B9}" dt="2023-10-18T12:02:01.755" v="4129" actId="20577"/>
          <ac:spMkLst>
            <pc:docMk/>
            <pc:sldMk cId="126768126" sldId="1240"/>
            <ac:spMk id="41" creationId="{961BD0D4-1595-ED47-AA95-A9AF3B0316FC}"/>
          </ac:spMkLst>
        </pc:spChg>
        <pc:spChg chg="mod">
          <ac:chgData name="Fatima Azzahra" userId="039cf420-53de-473d-b2df-bb8e2c655e31" providerId="ADAL" clId="{32AA4823-BE8F-456F-AA24-5C7F29D0E9B9}" dt="2023-10-18T11:58:21.625" v="4043" actId="20577"/>
          <ac:spMkLst>
            <pc:docMk/>
            <pc:sldMk cId="126768126" sldId="1240"/>
            <ac:spMk id="45" creationId="{E3A084FE-D132-274D-895E-0355F7A97F0D}"/>
          </ac:spMkLst>
        </pc:spChg>
        <pc:spChg chg="mod">
          <ac:chgData name="Fatima Azzahra" userId="039cf420-53de-473d-b2df-bb8e2c655e31" providerId="ADAL" clId="{32AA4823-BE8F-456F-AA24-5C7F29D0E9B9}" dt="2023-10-18T11:57:02.578" v="3952" actId="20577"/>
          <ac:spMkLst>
            <pc:docMk/>
            <pc:sldMk cId="126768126" sldId="1240"/>
            <ac:spMk id="46" creationId="{6EBF1616-8FCB-AB47-8A42-3A7FCAAEDE40}"/>
          </ac:spMkLst>
        </pc:spChg>
        <pc:spChg chg="mod">
          <ac:chgData name="Fatima Azzahra" userId="039cf420-53de-473d-b2df-bb8e2c655e31" providerId="ADAL" clId="{32AA4823-BE8F-456F-AA24-5C7F29D0E9B9}" dt="2023-10-18T11:57:12.538" v="3960" actId="20577"/>
          <ac:spMkLst>
            <pc:docMk/>
            <pc:sldMk cId="126768126" sldId="1240"/>
            <ac:spMk id="47" creationId="{2A4E63B5-1D9C-564D-8AB1-D020BA4EFC57}"/>
          </ac:spMkLst>
        </pc:spChg>
        <pc:spChg chg="mod">
          <ac:chgData name="Fatima Azzahra" userId="039cf420-53de-473d-b2df-bb8e2c655e31" providerId="ADAL" clId="{32AA4823-BE8F-456F-AA24-5C7F29D0E9B9}" dt="2023-10-18T11:58:25.473" v="4048" actId="20577"/>
          <ac:spMkLst>
            <pc:docMk/>
            <pc:sldMk cId="126768126" sldId="1240"/>
            <ac:spMk id="48" creationId="{E5368CD9-70AC-BA48-A208-DE7E14290636}"/>
          </ac:spMkLst>
        </pc:spChg>
        <pc:spChg chg="mod">
          <ac:chgData name="Fatima Azzahra" userId="039cf420-53de-473d-b2df-bb8e2c655e31" providerId="ADAL" clId="{32AA4823-BE8F-456F-AA24-5C7F29D0E9B9}" dt="2023-10-18T12:02:16.197" v="4141" actId="20577"/>
          <ac:spMkLst>
            <pc:docMk/>
            <pc:sldMk cId="126768126" sldId="1240"/>
            <ac:spMk id="72" creationId="{2BAB1DD9-6606-41A6-98AF-DF6D33A11019}"/>
          </ac:spMkLst>
        </pc:spChg>
        <pc:spChg chg="mod">
          <ac:chgData name="Fatima Azzahra" userId="039cf420-53de-473d-b2df-bb8e2c655e31" providerId="ADAL" clId="{32AA4823-BE8F-456F-AA24-5C7F29D0E9B9}" dt="2023-10-18T12:02:22.236" v="4149" actId="20577"/>
          <ac:spMkLst>
            <pc:docMk/>
            <pc:sldMk cId="126768126" sldId="1240"/>
            <ac:spMk id="74" creationId="{8217F854-B9F5-4779-A6D0-A3085CAB46B4}"/>
          </ac:spMkLst>
        </pc:spChg>
        <pc:spChg chg="mod">
          <ac:chgData name="Fatima Azzahra" userId="039cf420-53de-473d-b2df-bb8e2c655e31" providerId="ADAL" clId="{32AA4823-BE8F-456F-AA24-5C7F29D0E9B9}" dt="2023-10-18T12:02:26.626" v="4154" actId="20577"/>
          <ac:spMkLst>
            <pc:docMk/>
            <pc:sldMk cId="126768126" sldId="1240"/>
            <ac:spMk id="76" creationId="{297596B2-0136-49FF-9137-313B56B73DA8}"/>
          </ac:spMkLst>
        </pc:spChg>
        <pc:spChg chg="mod">
          <ac:chgData name="Fatima Azzahra" userId="039cf420-53de-473d-b2df-bb8e2c655e31" providerId="ADAL" clId="{32AA4823-BE8F-456F-AA24-5C7F29D0E9B9}" dt="2023-10-18T12:05:41.605" v="4196" actId="20577"/>
          <ac:spMkLst>
            <pc:docMk/>
            <pc:sldMk cId="126768126" sldId="1240"/>
            <ac:spMk id="77" creationId="{2AE88E30-65FF-4234-82FD-5E39C52C59DD}"/>
          </ac:spMkLst>
        </pc:spChg>
        <pc:spChg chg="mod">
          <ac:chgData name="Fatima Azzahra" userId="039cf420-53de-473d-b2df-bb8e2c655e31" providerId="ADAL" clId="{32AA4823-BE8F-456F-AA24-5C7F29D0E9B9}" dt="2023-10-18T12:06:04.804" v="4202" actId="20577"/>
          <ac:spMkLst>
            <pc:docMk/>
            <pc:sldMk cId="126768126" sldId="1240"/>
            <ac:spMk id="78" creationId="{B55610D5-4EF7-49EC-A7F1-C6A9FC49C0E4}"/>
          </ac:spMkLst>
        </pc:spChg>
        <pc:spChg chg="mod">
          <ac:chgData name="Fatima Azzahra" userId="039cf420-53de-473d-b2df-bb8e2c655e31" providerId="ADAL" clId="{32AA4823-BE8F-456F-AA24-5C7F29D0E9B9}" dt="2023-10-18T12:05:15.989" v="4186" actId="20577"/>
          <ac:spMkLst>
            <pc:docMk/>
            <pc:sldMk cId="126768126" sldId="1240"/>
            <ac:spMk id="79" creationId="{87194873-FB52-4920-8099-8AE7417D0B54}"/>
          </ac:spMkLst>
        </pc:spChg>
        <pc:spChg chg="mod">
          <ac:chgData name="Fatima Azzahra" userId="039cf420-53de-473d-b2df-bb8e2c655e31" providerId="ADAL" clId="{32AA4823-BE8F-456F-AA24-5C7F29D0E9B9}" dt="2023-10-18T12:04:42.111" v="4176" actId="20577"/>
          <ac:spMkLst>
            <pc:docMk/>
            <pc:sldMk cId="126768126" sldId="1240"/>
            <ac:spMk id="80" creationId="{FFE75059-EFC0-4263-A5EC-37698717614E}"/>
          </ac:spMkLst>
        </pc:spChg>
        <pc:spChg chg="mod">
          <ac:chgData name="Fatima Azzahra" userId="039cf420-53de-473d-b2df-bb8e2c655e31" providerId="ADAL" clId="{32AA4823-BE8F-456F-AA24-5C7F29D0E9B9}" dt="2023-10-18T12:02:52.460" v="4169" actId="20577"/>
          <ac:spMkLst>
            <pc:docMk/>
            <pc:sldMk cId="126768126" sldId="1240"/>
            <ac:spMk id="82" creationId="{CF2712FD-14C5-4709-BC63-D51C6281E5B6}"/>
          </ac:spMkLst>
        </pc:spChg>
        <pc:picChg chg="add mod">
          <ac:chgData name="Fatima Azzahra" userId="039cf420-53de-473d-b2df-bb8e2c655e31" providerId="ADAL" clId="{32AA4823-BE8F-456F-AA24-5C7F29D0E9B9}" dt="2023-10-18T12:01:10.863" v="4094" actId="1076"/>
          <ac:picMkLst>
            <pc:docMk/>
            <pc:sldMk cId="126768126" sldId="1240"/>
            <ac:picMk id="1026" creationId="{27F1E9D6-3612-C3BB-4DED-B8D7B9A69E13}"/>
          </ac:picMkLst>
        </pc:picChg>
      </pc:sldChg>
      <pc:sldChg chg="del">
        <pc:chgData name="Fatima Azzahra" userId="039cf420-53de-473d-b2df-bb8e2c655e31" providerId="ADAL" clId="{32AA4823-BE8F-456F-AA24-5C7F29D0E9B9}" dt="2023-09-27T12:56:41.093" v="63" actId="47"/>
        <pc:sldMkLst>
          <pc:docMk/>
          <pc:sldMk cId="519475903" sldId="1241"/>
        </pc:sldMkLst>
      </pc:sldChg>
      <pc:sldChg chg="del">
        <pc:chgData name="Fatima Azzahra" userId="039cf420-53de-473d-b2df-bb8e2c655e31" providerId="ADAL" clId="{32AA4823-BE8F-456F-AA24-5C7F29D0E9B9}" dt="2023-09-27T12:56:44.250" v="64" actId="47"/>
        <pc:sldMkLst>
          <pc:docMk/>
          <pc:sldMk cId="2204078546" sldId="1242"/>
        </pc:sldMkLst>
      </pc:sldChg>
      <pc:sldChg chg="del">
        <pc:chgData name="Fatima Azzahra" userId="039cf420-53de-473d-b2df-bb8e2c655e31" providerId="ADAL" clId="{32AA4823-BE8F-456F-AA24-5C7F29D0E9B9}" dt="2023-09-27T12:56:47.121" v="65" actId="47"/>
        <pc:sldMkLst>
          <pc:docMk/>
          <pc:sldMk cId="53101139" sldId="1243"/>
        </pc:sldMkLst>
      </pc:sldChg>
      <pc:sldChg chg="delSp modSp add del mod ord">
        <pc:chgData name="Fatima Azzahra" userId="039cf420-53de-473d-b2df-bb8e2c655e31" providerId="ADAL" clId="{32AA4823-BE8F-456F-AA24-5C7F29D0E9B9}" dt="2023-11-04T21:19:21.782" v="6371" actId="47"/>
        <pc:sldMkLst>
          <pc:docMk/>
          <pc:sldMk cId="1585550399" sldId="1265"/>
        </pc:sldMkLst>
        <pc:spChg chg="mod">
          <ac:chgData name="Fatima Azzahra" userId="039cf420-53de-473d-b2df-bb8e2c655e31" providerId="ADAL" clId="{32AA4823-BE8F-456F-AA24-5C7F29D0E9B9}" dt="2023-09-27T13:06:30.604" v="304" actId="20577"/>
          <ac:spMkLst>
            <pc:docMk/>
            <pc:sldMk cId="1585550399" sldId="1265"/>
            <ac:spMk id="3" creationId="{B8DAF737-F89F-4FB6-8E7F-4B6ED0AC939B}"/>
          </ac:spMkLst>
        </pc:spChg>
        <pc:spChg chg="mod">
          <ac:chgData name="Fatima Azzahra" userId="039cf420-53de-473d-b2df-bb8e2c655e31" providerId="ADAL" clId="{32AA4823-BE8F-456F-AA24-5C7F29D0E9B9}" dt="2023-09-27T13:06:40.288" v="306" actId="20577"/>
          <ac:spMkLst>
            <pc:docMk/>
            <pc:sldMk cId="1585550399" sldId="1265"/>
            <ac:spMk id="6" creationId="{995FB89A-6C01-4DC9-BD46-ED0F4F147E0B}"/>
          </ac:spMkLst>
        </pc:spChg>
        <pc:picChg chg="del">
          <ac:chgData name="Fatima Azzahra" userId="039cf420-53de-473d-b2df-bb8e2c655e31" providerId="ADAL" clId="{32AA4823-BE8F-456F-AA24-5C7F29D0E9B9}" dt="2023-09-28T14:12:47.739" v="2225" actId="478"/>
          <ac:picMkLst>
            <pc:docMk/>
            <pc:sldMk cId="1585550399" sldId="1265"/>
            <ac:picMk id="5" creationId="{3524D4B3-DC19-4B6B-9603-E726EE3F5DB2}"/>
          </ac:picMkLst>
        </pc:picChg>
      </pc:sldChg>
      <pc:sldChg chg="addSp delSp modSp add del mod ord">
        <pc:chgData name="Fatima Azzahra" userId="039cf420-53de-473d-b2df-bb8e2c655e31" providerId="ADAL" clId="{32AA4823-BE8F-456F-AA24-5C7F29D0E9B9}" dt="2023-10-13T08:50:06.419" v="3886" actId="403"/>
        <pc:sldMkLst>
          <pc:docMk/>
          <pc:sldMk cId="3334875076" sldId="1268"/>
        </pc:sldMkLst>
        <pc:spChg chg="mod">
          <ac:chgData name="Fatima Azzahra" userId="039cf420-53de-473d-b2df-bb8e2c655e31" providerId="ADAL" clId="{32AA4823-BE8F-456F-AA24-5C7F29D0E9B9}" dt="2023-09-28T11:51:46.151" v="941" actId="1076"/>
          <ac:spMkLst>
            <pc:docMk/>
            <pc:sldMk cId="3334875076" sldId="1268"/>
            <ac:spMk id="3" creationId="{1533CCE0-33C3-62E7-5705-B177B64FFFAB}"/>
          </ac:spMkLst>
        </pc:spChg>
        <pc:spChg chg="add del mod">
          <ac:chgData name="Fatima Azzahra" userId="039cf420-53de-473d-b2df-bb8e2c655e31" providerId="ADAL" clId="{32AA4823-BE8F-456F-AA24-5C7F29D0E9B9}" dt="2023-09-28T11:31:03.733" v="516" actId="478"/>
          <ac:spMkLst>
            <pc:docMk/>
            <pc:sldMk cId="3334875076" sldId="1268"/>
            <ac:spMk id="5" creationId="{E22C4633-5A01-F3B9-6E0B-483268B464F2}"/>
          </ac:spMkLst>
        </pc:spChg>
        <pc:spChg chg="add mod">
          <ac:chgData name="Fatima Azzahra" userId="039cf420-53de-473d-b2df-bb8e2c655e31" providerId="ADAL" clId="{32AA4823-BE8F-456F-AA24-5C7F29D0E9B9}" dt="2023-09-28T13:32:09.891" v="1299" actId="20577"/>
          <ac:spMkLst>
            <pc:docMk/>
            <pc:sldMk cId="3334875076" sldId="1268"/>
            <ac:spMk id="6" creationId="{730E4067-5D6F-E5A9-9449-ECE5AFE79CAE}"/>
          </ac:spMkLst>
        </pc:spChg>
        <pc:spChg chg="add mod">
          <ac:chgData name="Fatima Azzahra" userId="039cf420-53de-473d-b2df-bb8e2c655e31" providerId="ADAL" clId="{32AA4823-BE8F-456F-AA24-5C7F29D0E9B9}" dt="2023-09-28T11:53:47.769" v="1017" actId="20577"/>
          <ac:spMkLst>
            <pc:docMk/>
            <pc:sldMk cId="3334875076" sldId="1268"/>
            <ac:spMk id="7" creationId="{048DFB60-5B0F-FBE0-9F1F-EE4EA9392F95}"/>
          </ac:spMkLst>
        </pc:spChg>
        <pc:graphicFrameChg chg="del modGraphic">
          <ac:chgData name="Fatima Azzahra" userId="039cf420-53de-473d-b2df-bb8e2c655e31" providerId="ADAL" clId="{32AA4823-BE8F-456F-AA24-5C7F29D0E9B9}" dt="2023-09-28T11:31:01.648" v="515" actId="478"/>
          <ac:graphicFrameMkLst>
            <pc:docMk/>
            <pc:sldMk cId="3334875076" sldId="1268"/>
            <ac:graphicFrameMk id="4" creationId="{63A7B6F4-A30F-94A5-A2AF-C1DB9064E200}"/>
          </ac:graphicFrameMkLst>
        </pc:graphicFrameChg>
        <pc:graphicFrameChg chg="mod">
          <ac:chgData name="Fatima Azzahra" userId="039cf420-53de-473d-b2df-bb8e2c655e31" providerId="ADAL" clId="{32AA4823-BE8F-456F-AA24-5C7F29D0E9B9}" dt="2023-10-13T08:50:06.419" v="3886" actId="403"/>
          <ac:graphicFrameMkLst>
            <pc:docMk/>
            <pc:sldMk cId="3334875076" sldId="1268"/>
            <ac:graphicFrameMk id="10" creationId="{03CFA08D-73BD-9F59-7374-B9D843890FA9}"/>
          </ac:graphicFrameMkLst>
        </pc:graphicFrameChg>
      </pc:sldChg>
      <pc:sldChg chg="del">
        <pc:chgData name="Fatima Azzahra" userId="039cf420-53de-473d-b2df-bb8e2c655e31" providerId="ADAL" clId="{32AA4823-BE8F-456F-AA24-5C7F29D0E9B9}" dt="2023-09-27T12:57:05.337" v="66" actId="47"/>
        <pc:sldMkLst>
          <pc:docMk/>
          <pc:sldMk cId="2393131121" sldId="1273"/>
        </pc:sldMkLst>
      </pc:sldChg>
      <pc:sldChg chg="del">
        <pc:chgData name="Fatima Azzahra" userId="039cf420-53de-473d-b2df-bb8e2c655e31" providerId="ADAL" clId="{32AA4823-BE8F-456F-AA24-5C7F29D0E9B9}" dt="2023-10-20T11:14:21.530" v="5007" actId="47"/>
        <pc:sldMkLst>
          <pc:docMk/>
          <pc:sldMk cId="4073598324" sldId="1275"/>
        </pc:sldMkLst>
      </pc:sldChg>
      <pc:sldChg chg="addSp delSp modSp add del mod">
        <pc:chgData name="Fatima Azzahra" userId="039cf420-53de-473d-b2df-bb8e2c655e31" providerId="ADAL" clId="{32AA4823-BE8F-456F-AA24-5C7F29D0E9B9}" dt="2023-09-29T10:44:08.674" v="2692" actId="47"/>
        <pc:sldMkLst>
          <pc:docMk/>
          <pc:sldMk cId="1196399629" sldId="1283"/>
        </pc:sldMkLst>
        <pc:spChg chg="mod">
          <ac:chgData name="Fatima Azzahra" userId="039cf420-53de-473d-b2df-bb8e2c655e31" providerId="ADAL" clId="{32AA4823-BE8F-456F-AA24-5C7F29D0E9B9}" dt="2023-09-28T11:56:58.079" v="1231" actId="1076"/>
          <ac:spMkLst>
            <pc:docMk/>
            <pc:sldMk cId="1196399629" sldId="1283"/>
            <ac:spMk id="3" creationId="{1533CCE0-33C3-62E7-5705-B177B64FFFAB}"/>
          </ac:spMkLst>
        </pc:spChg>
        <pc:spChg chg="add del mod">
          <ac:chgData name="Fatima Azzahra" userId="039cf420-53de-473d-b2df-bb8e2c655e31" providerId="ADAL" clId="{32AA4823-BE8F-456F-AA24-5C7F29D0E9B9}" dt="2023-09-28T11:56:44.570" v="1229" actId="478"/>
          <ac:spMkLst>
            <pc:docMk/>
            <pc:sldMk cId="1196399629" sldId="1283"/>
            <ac:spMk id="5" creationId="{EF50308E-A23D-34E6-8ED9-0E1D3030EF33}"/>
          </ac:spMkLst>
        </pc:spChg>
        <pc:spChg chg="add mod">
          <ac:chgData name="Fatima Azzahra" userId="039cf420-53de-473d-b2df-bb8e2c655e31" providerId="ADAL" clId="{32AA4823-BE8F-456F-AA24-5C7F29D0E9B9}" dt="2023-09-28T11:57:41.712" v="1239" actId="1076"/>
          <ac:spMkLst>
            <pc:docMk/>
            <pc:sldMk cId="1196399629" sldId="1283"/>
            <ac:spMk id="6" creationId="{F41398BF-2E75-EE5D-DFC7-BA39B5616071}"/>
          </ac:spMkLst>
        </pc:spChg>
        <pc:spChg chg="add mod">
          <ac:chgData name="Fatima Azzahra" userId="039cf420-53de-473d-b2df-bb8e2c655e31" providerId="ADAL" clId="{32AA4823-BE8F-456F-AA24-5C7F29D0E9B9}" dt="2023-09-28T11:57:41.712" v="1239" actId="1076"/>
          <ac:spMkLst>
            <pc:docMk/>
            <pc:sldMk cId="1196399629" sldId="1283"/>
            <ac:spMk id="7" creationId="{FAE394C5-CE83-7A30-E0D6-9326F950AD18}"/>
          </ac:spMkLst>
        </pc:spChg>
        <pc:spChg chg="add mod">
          <ac:chgData name="Fatima Azzahra" userId="039cf420-53de-473d-b2df-bb8e2c655e31" providerId="ADAL" clId="{32AA4823-BE8F-456F-AA24-5C7F29D0E9B9}" dt="2023-09-28T11:57:41.712" v="1239" actId="1076"/>
          <ac:spMkLst>
            <pc:docMk/>
            <pc:sldMk cId="1196399629" sldId="1283"/>
            <ac:spMk id="8" creationId="{90B0BEEB-A068-14A2-FE26-04186E08875E}"/>
          </ac:spMkLst>
        </pc:spChg>
        <pc:spChg chg="add mod">
          <ac:chgData name="Fatima Azzahra" userId="039cf420-53de-473d-b2df-bb8e2c655e31" providerId="ADAL" clId="{32AA4823-BE8F-456F-AA24-5C7F29D0E9B9}" dt="2023-09-28T11:57:41.712" v="1239" actId="1076"/>
          <ac:spMkLst>
            <pc:docMk/>
            <pc:sldMk cId="1196399629" sldId="1283"/>
            <ac:spMk id="9" creationId="{0BF82BCC-255A-F8D1-EFC8-32ADAF8A4F40}"/>
          </ac:spMkLst>
        </pc:spChg>
        <pc:spChg chg="add mod">
          <ac:chgData name="Fatima Azzahra" userId="039cf420-53de-473d-b2df-bb8e2c655e31" providerId="ADAL" clId="{32AA4823-BE8F-456F-AA24-5C7F29D0E9B9}" dt="2023-09-28T11:57:41.712" v="1239" actId="1076"/>
          <ac:spMkLst>
            <pc:docMk/>
            <pc:sldMk cId="1196399629" sldId="1283"/>
            <ac:spMk id="11" creationId="{139DE756-39CE-CAA2-3775-CE4EFC8A0BD7}"/>
          </ac:spMkLst>
        </pc:spChg>
        <pc:spChg chg="add mod">
          <ac:chgData name="Fatima Azzahra" userId="039cf420-53de-473d-b2df-bb8e2c655e31" providerId="ADAL" clId="{32AA4823-BE8F-456F-AA24-5C7F29D0E9B9}" dt="2023-09-28T13:47:42.689" v="1319" actId="20577"/>
          <ac:spMkLst>
            <pc:docMk/>
            <pc:sldMk cId="1196399629" sldId="1283"/>
            <ac:spMk id="12" creationId="{3344729B-5DAD-B65B-BF1A-39D939D9B365}"/>
          </ac:spMkLst>
        </pc:spChg>
        <pc:spChg chg="add mod">
          <ac:chgData name="Fatima Azzahra" userId="039cf420-53de-473d-b2df-bb8e2c655e31" providerId="ADAL" clId="{32AA4823-BE8F-456F-AA24-5C7F29D0E9B9}" dt="2023-09-28T11:57:41.712" v="1239" actId="1076"/>
          <ac:spMkLst>
            <pc:docMk/>
            <pc:sldMk cId="1196399629" sldId="1283"/>
            <ac:spMk id="13" creationId="{2AFE989A-3EFB-047F-907D-1E7A0153B3D5}"/>
          </ac:spMkLst>
        </pc:spChg>
        <pc:spChg chg="add del mod">
          <ac:chgData name="Fatima Azzahra" userId="039cf420-53de-473d-b2df-bb8e2c655e31" providerId="ADAL" clId="{32AA4823-BE8F-456F-AA24-5C7F29D0E9B9}" dt="2023-09-28T11:56:47.485" v="1230" actId="478"/>
          <ac:spMkLst>
            <pc:docMk/>
            <pc:sldMk cId="1196399629" sldId="1283"/>
            <ac:spMk id="15" creationId="{3B45B15E-AFB7-6416-3672-BA8F1D12CD77}"/>
          </ac:spMkLst>
        </pc:spChg>
        <pc:graphicFrameChg chg="del">
          <ac:chgData name="Fatima Azzahra" userId="039cf420-53de-473d-b2df-bb8e2c655e31" providerId="ADAL" clId="{32AA4823-BE8F-456F-AA24-5C7F29D0E9B9}" dt="2023-09-28T11:51:51.341" v="942" actId="478"/>
          <ac:graphicFrameMkLst>
            <pc:docMk/>
            <pc:sldMk cId="1196399629" sldId="1283"/>
            <ac:graphicFrameMk id="4" creationId="{63A7B6F4-A30F-94A5-A2AF-C1DB9064E200}"/>
          </ac:graphicFrameMkLst>
        </pc:graphicFrameChg>
        <pc:graphicFrameChg chg="del">
          <ac:chgData name="Fatima Azzahra" userId="039cf420-53de-473d-b2df-bb8e2c655e31" providerId="ADAL" clId="{32AA4823-BE8F-456F-AA24-5C7F29D0E9B9}" dt="2023-09-28T11:51:52.945" v="943" actId="478"/>
          <ac:graphicFrameMkLst>
            <pc:docMk/>
            <pc:sldMk cId="1196399629" sldId="1283"/>
            <ac:graphicFrameMk id="10" creationId="{03CFA08D-73BD-9F59-7374-B9D843890FA9}"/>
          </ac:graphicFrameMkLst>
        </pc:graphicFrameChg>
        <pc:picChg chg="add mod">
          <ac:chgData name="Fatima Azzahra" userId="039cf420-53de-473d-b2df-bb8e2c655e31" providerId="ADAL" clId="{32AA4823-BE8F-456F-AA24-5C7F29D0E9B9}" dt="2023-09-28T13:22:32.566" v="1251" actId="14100"/>
          <ac:picMkLst>
            <pc:docMk/>
            <pc:sldMk cId="1196399629" sldId="1283"/>
            <ac:picMk id="17" creationId="{9C6276DC-A20D-760F-67F1-1D50C7455B1B}"/>
          </ac:picMkLst>
        </pc:picChg>
        <pc:picChg chg="add mod ord">
          <ac:chgData name="Fatima Azzahra" userId="039cf420-53de-473d-b2df-bb8e2c655e31" providerId="ADAL" clId="{32AA4823-BE8F-456F-AA24-5C7F29D0E9B9}" dt="2023-09-28T13:32:40.517" v="1301" actId="1076"/>
          <ac:picMkLst>
            <pc:docMk/>
            <pc:sldMk cId="1196399629" sldId="1283"/>
            <ac:picMk id="19" creationId="{155A7E03-4D2A-9DBA-58FA-22CF78087868}"/>
          </ac:picMkLst>
        </pc:picChg>
      </pc:sldChg>
      <pc:sldChg chg="del">
        <pc:chgData name="Fatima Azzahra" userId="039cf420-53de-473d-b2df-bb8e2c655e31" providerId="ADAL" clId="{32AA4823-BE8F-456F-AA24-5C7F29D0E9B9}" dt="2023-10-31T13:17:31.349" v="5284" actId="47"/>
        <pc:sldMkLst>
          <pc:docMk/>
          <pc:sldMk cId="2095498028" sldId="1285"/>
        </pc:sldMkLst>
      </pc:sldChg>
      <pc:sldChg chg="modSp del mod">
        <pc:chgData name="Fatima Azzahra" userId="039cf420-53de-473d-b2df-bb8e2c655e31" providerId="ADAL" clId="{32AA4823-BE8F-456F-AA24-5C7F29D0E9B9}" dt="2023-10-31T13:17:31.349" v="5284" actId="47"/>
        <pc:sldMkLst>
          <pc:docMk/>
          <pc:sldMk cId="2307516608" sldId="1286"/>
        </pc:sldMkLst>
        <pc:spChg chg="mod">
          <ac:chgData name="Fatima Azzahra" userId="039cf420-53de-473d-b2df-bb8e2c655e31" providerId="ADAL" clId="{32AA4823-BE8F-456F-AA24-5C7F29D0E9B9}" dt="2023-10-20T11:12:27.779" v="4977" actId="13926"/>
          <ac:spMkLst>
            <pc:docMk/>
            <pc:sldMk cId="2307516608" sldId="1286"/>
            <ac:spMk id="3" creationId="{4D06721A-11E7-4F74-856F-450A64C582DE}"/>
          </ac:spMkLst>
        </pc:spChg>
      </pc:sldChg>
      <pc:sldChg chg="modSp del mod">
        <pc:chgData name="Fatima Azzahra" userId="039cf420-53de-473d-b2df-bb8e2c655e31" providerId="ADAL" clId="{32AA4823-BE8F-456F-AA24-5C7F29D0E9B9}" dt="2023-10-31T13:17:31.349" v="5284" actId="47"/>
        <pc:sldMkLst>
          <pc:docMk/>
          <pc:sldMk cId="3318284643" sldId="1287"/>
        </pc:sldMkLst>
        <pc:spChg chg="mod">
          <ac:chgData name="Fatima Azzahra" userId="039cf420-53de-473d-b2df-bb8e2c655e31" providerId="ADAL" clId="{32AA4823-BE8F-456F-AA24-5C7F29D0E9B9}" dt="2023-10-20T11:12:35.160" v="4978" actId="13926"/>
          <ac:spMkLst>
            <pc:docMk/>
            <pc:sldMk cId="3318284643" sldId="1287"/>
            <ac:spMk id="3" creationId="{00000000-0000-0000-0000-000000000000}"/>
          </ac:spMkLst>
        </pc:spChg>
      </pc:sldChg>
      <pc:sldChg chg="addSp delSp modSp mod ord">
        <pc:chgData name="Fatima Azzahra" userId="039cf420-53de-473d-b2df-bb8e2c655e31" providerId="ADAL" clId="{32AA4823-BE8F-456F-AA24-5C7F29D0E9B9}" dt="2023-11-04T21:46:24.176" v="6761" actId="20577"/>
        <pc:sldMkLst>
          <pc:docMk/>
          <pc:sldMk cId="487517757" sldId="1289"/>
        </pc:sldMkLst>
        <pc:spChg chg="mod">
          <ac:chgData name="Fatima Azzahra" userId="039cf420-53de-473d-b2df-bb8e2c655e31" providerId="ADAL" clId="{32AA4823-BE8F-456F-AA24-5C7F29D0E9B9}" dt="2023-11-04T21:46:24.176" v="6761" actId="20577"/>
          <ac:spMkLst>
            <pc:docMk/>
            <pc:sldMk cId="487517757" sldId="1289"/>
            <ac:spMk id="3" creationId="{A6921B64-0843-20B1-5B31-5213ED4C46CE}"/>
          </ac:spMkLst>
        </pc:spChg>
        <pc:spChg chg="add mod">
          <ac:chgData name="Fatima Azzahra" userId="039cf420-53de-473d-b2df-bb8e2c655e31" providerId="ADAL" clId="{32AA4823-BE8F-456F-AA24-5C7F29D0E9B9}" dt="2023-11-04T21:25:43.631" v="6457" actId="1076"/>
          <ac:spMkLst>
            <pc:docMk/>
            <pc:sldMk cId="487517757" sldId="1289"/>
            <ac:spMk id="4" creationId="{F522D6AF-4AEB-D8DA-8107-ED0223BD8A41}"/>
          </ac:spMkLst>
        </pc:spChg>
        <pc:spChg chg="del mod">
          <ac:chgData name="Fatima Azzahra" userId="039cf420-53de-473d-b2df-bb8e2c655e31" providerId="ADAL" clId="{32AA4823-BE8F-456F-AA24-5C7F29D0E9B9}" dt="2023-09-28T14:06:18.201" v="2004"/>
          <ac:spMkLst>
            <pc:docMk/>
            <pc:sldMk cId="487517757" sldId="1289"/>
            <ac:spMk id="5" creationId="{B56ACB4D-2CBB-590C-225D-AFB27359057E}"/>
          </ac:spMkLst>
        </pc:spChg>
        <pc:spChg chg="add del mod">
          <ac:chgData name="Fatima Azzahra" userId="039cf420-53de-473d-b2df-bb8e2c655e31" providerId="ADAL" clId="{32AA4823-BE8F-456F-AA24-5C7F29D0E9B9}" dt="2023-09-28T14:07:40.816" v="2142" actId="478"/>
          <ac:spMkLst>
            <pc:docMk/>
            <pc:sldMk cId="487517757" sldId="1289"/>
            <ac:spMk id="7" creationId="{9AF44D56-36C6-771C-9AE2-17A348CA3DC4}"/>
          </ac:spMkLst>
        </pc:spChg>
        <pc:graphicFrameChg chg="add del mod modGraphic">
          <ac:chgData name="Fatima Azzahra" userId="039cf420-53de-473d-b2df-bb8e2c655e31" providerId="ADAL" clId="{32AA4823-BE8F-456F-AA24-5C7F29D0E9B9}" dt="2023-09-28T14:07:36.839" v="2141" actId="478"/>
          <ac:graphicFrameMkLst>
            <pc:docMk/>
            <pc:sldMk cId="487517757" sldId="1289"/>
            <ac:graphicFrameMk id="2" creationId="{943B2CF1-E45D-7D0D-980A-AFAA1C06F196}"/>
          </ac:graphicFrameMkLst>
        </pc:graphicFrameChg>
      </pc:sldChg>
      <pc:sldChg chg="delSp del mod delAnim">
        <pc:chgData name="Fatima Azzahra" userId="039cf420-53de-473d-b2df-bb8e2c655e31" providerId="ADAL" clId="{32AA4823-BE8F-456F-AA24-5C7F29D0E9B9}" dt="2023-10-20T11:02:53.489" v="4758" actId="47"/>
        <pc:sldMkLst>
          <pc:docMk/>
          <pc:sldMk cId="636935555" sldId="1290"/>
        </pc:sldMkLst>
        <pc:picChg chg="del">
          <ac:chgData name="Fatima Azzahra" userId="039cf420-53de-473d-b2df-bb8e2c655e31" providerId="ADAL" clId="{32AA4823-BE8F-456F-AA24-5C7F29D0E9B9}" dt="2023-09-27T13:01:25.384" v="180" actId="478"/>
          <ac:picMkLst>
            <pc:docMk/>
            <pc:sldMk cId="636935555" sldId="1290"/>
            <ac:picMk id="2" creationId="{FBDA3814-F455-ED2E-24F4-0C78340F9363}"/>
          </ac:picMkLst>
        </pc:picChg>
      </pc:sldChg>
      <pc:sldChg chg="modSp modNotesTx">
        <pc:chgData name="Fatima Azzahra" userId="039cf420-53de-473d-b2df-bb8e2c655e31" providerId="ADAL" clId="{32AA4823-BE8F-456F-AA24-5C7F29D0E9B9}" dt="2023-10-13T08:52:01.361" v="3909" actId="2711"/>
        <pc:sldMkLst>
          <pc:docMk/>
          <pc:sldMk cId="466286713" sldId="1297"/>
        </pc:sldMkLst>
        <pc:graphicFrameChg chg="mod">
          <ac:chgData name="Fatima Azzahra" userId="039cf420-53de-473d-b2df-bb8e2c655e31" providerId="ADAL" clId="{32AA4823-BE8F-456F-AA24-5C7F29D0E9B9}" dt="2023-10-13T08:52:01.361" v="3909" actId="2711"/>
          <ac:graphicFrameMkLst>
            <pc:docMk/>
            <pc:sldMk cId="466286713" sldId="1297"/>
            <ac:graphicFrameMk id="5" creationId="{0A9AEA15-6E52-EF6D-2BAE-5634D73DEC0C}"/>
          </ac:graphicFrameMkLst>
        </pc:graphicFrameChg>
      </pc:sldChg>
      <pc:sldChg chg="del">
        <pc:chgData name="Fatima Azzahra" userId="039cf420-53de-473d-b2df-bb8e2c655e31" providerId="ADAL" clId="{32AA4823-BE8F-456F-AA24-5C7F29D0E9B9}" dt="2023-09-28T13:38:22.613" v="1311" actId="47"/>
        <pc:sldMkLst>
          <pc:docMk/>
          <pc:sldMk cId="3244999021" sldId="1298"/>
        </pc:sldMkLst>
      </pc:sldChg>
      <pc:sldChg chg="modSp mod">
        <pc:chgData name="Fatima Azzahra" userId="039cf420-53de-473d-b2df-bb8e2c655e31" providerId="ADAL" clId="{32AA4823-BE8F-456F-AA24-5C7F29D0E9B9}" dt="2023-11-03T15:05:36.085" v="5443" actId="20577"/>
        <pc:sldMkLst>
          <pc:docMk/>
          <pc:sldMk cId="2367143822" sldId="1301"/>
        </pc:sldMkLst>
        <pc:spChg chg="mod">
          <ac:chgData name="Fatima Azzahra" userId="039cf420-53de-473d-b2df-bb8e2c655e31" providerId="ADAL" clId="{32AA4823-BE8F-456F-AA24-5C7F29D0E9B9}" dt="2023-11-03T15:05:36.085" v="5443" actId="20577"/>
          <ac:spMkLst>
            <pc:docMk/>
            <pc:sldMk cId="2367143822" sldId="1301"/>
            <ac:spMk id="3" creationId="{00000000-0000-0000-0000-000000000000}"/>
          </ac:spMkLst>
        </pc:spChg>
      </pc:sldChg>
      <pc:sldChg chg="addSp delSp modSp del mod">
        <pc:chgData name="Fatima Azzahra" userId="039cf420-53de-473d-b2df-bb8e2c655e31" providerId="ADAL" clId="{32AA4823-BE8F-456F-AA24-5C7F29D0E9B9}" dt="2023-11-03T15:04:47.645" v="5437" actId="47"/>
        <pc:sldMkLst>
          <pc:docMk/>
          <pc:sldMk cId="463163688" sldId="1302"/>
        </pc:sldMkLst>
        <pc:spChg chg="add del">
          <ac:chgData name="Fatima Azzahra" userId="039cf420-53de-473d-b2df-bb8e2c655e31" providerId="ADAL" clId="{32AA4823-BE8F-456F-AA24-5C7F29D0E9B9}" dt="2023-09-28T13:48:59.892" v="1322" actId="478"/>
          <ac:spMkLst>
            <pc:docMk/>
            <pc:sldMk cId="463163688" sldId="1302"/>
            <ac:spMk id="3" creationId="{67685660-22E8-4ECC-B679-A7270B62B351}"/>
          </ac:spMkLst>
        </pc:spChg>
        <pc:spChg chg="add del mod">
          <ac:chgData name="Fatima Azzahra" userId="039cf420-53de-473d-b2df-bb8e2c655e31" providerId="ADAL" clId="{32AA4823-BE8F-456F-AA24-5C7F29D0E9B9}" dt="2023-09-28T13:34:25.225" v="1307" actId="478"/>
          <ac:spMkLst>
            <pc:docMk/>
            <pc:sldMk cId="463163688" sldId="1302"/>
            <ac:spMk id="4" creationId="{313CCFEC-0D6C-5FA5-D368-295FE5CB1478}"/>
          </ac:spMkLst>
        </pc:spChg>
        <pc:spChg chg="add del mod">
          <ac:chgData name="Fatima Azzahra" userId="039cf420-53de-473d-b2df-bb8e2c655e31" providerId="ADAL" clId="{32AA4823-BE8F-456F-AA24-5C7F29D0E9B9}" dt="2023-09-28T13:49:07.688" v="1323" actId="478"/>
          <ac:spMkLst>
            <pc:docMk/>
            <pc:sldMk cId="463163688" sldId="1302"/>
            <ac:spMk id="7" creationId="{7A1A8B24-143A-F4AD-DFF6-8B54802B1EEA}"/>
          </ac:spMkLst>
        </pc:spChg>
        <pc:spChg chg="add mod">
          <ac:chgData name="Fatima Azzahra" userId="039cf420-53de-473d-b2df-bb8e2c655e31" providerId="ADAL" clId="{32AA4823-BE8F-456F-AA24-5C7F29D0E9B9}" dt="2023-09-28T13:53:18.423" v="1567" actId="255"/>
          <ac:spMkLst>
            <pc:docMk/>
            <pc:sldMk cId="463163688" sldId="1302"/>
            <ac:spMk id="8" creationId="{DC55B7E9-6649-04DE-9FF9-5C8F45FB7563}"/>
          </ac:spMkLst>
        </pc:spChg>
        <pc:spChg chg="mod">
          <ac:chgData name="Fatima Azzahra" userId="039cf420-53de-473d-b2df-bb8e2c655e31" providerId="ADAL" clId="{32AA4823-BE8F-456F-AA24-5C7F29D0E9B9}" dt="2023-09-28T13:50:01.464" v="1335" actId="1076"/>
          <ac:spMkLst>
            <pc:docMk/>
            <pc:sldMk cId="463163688" sldId="1302"/>
            <ac:spMk id="12" creationId="{86A428B7-C1A1-46C7-B8B2-0F22DF315232}"/>
          </ac:spMkLst>
        </pc:spChg>
        <pc:graphicFrameChg chg="add mod">
          <ac:chgData name="Fatima Azzahra" userId="039cf420-53de-473d-b2df-bb8e2c655e31" providerId="ADAL" clId="{32AA4823-BE8F-456F-AA24-5C7F29D0E9B9}" dt="2023-09-28T13:50:59.307" v="1338" actId="1076"/>
          <ac:graphicFrameMkLst>
            <pc:docMk/>
            <pc:sldMk cId="463163688" sldId="1302"/>
            <ac:graphicFrameMk id="5" creationId="{DC736F6C-21E7-47B6-8858-CC39F8AAACC9}"/>
          </ac:graphicFrameMkLst>
        </pc:graphicFrameChg>
        <pc:picChg chg="del">
          <ac:chgData name="Fatima Azzahra" userId="039cf420-53de-473d-b2df-bb8e2c655e31" providerId="ADAL" clId="{32AA4823-BE8F-456F-AA24-5C7F29D0E9B9}" dt="2023-09-27T13:02:07.645" v="185" actId="478"/>
          <ac:picMkLst>
            <pc:docMk/>
            <pc:sldMk cId="463163688" sldId="1302"/>
            <ac:picMk id="2" creationId="{E87A2DB7-D101-5D0A-97EF-6E76F96EB5C4}"/>
          </ac:picMkLst>
        </pc:picChg>
      </pc:sldChg>
      <pc:sldChg chg="del">
        <pc:chgData name="Fatima Azzahra" userId="039cf420-53de-473d-b2df-bb8e2c655e31" providerId="ADAL" clId="{32AA4823-BE8F-456F-AA24-5C7F29D0E9B9}" dt="2023-09-27T13:02:10.607" v="186" actId="47"/>
        <pc:sldMkLst>
          <pc:docMk/>
          <pc:sldMk cId="165808090" sldId="1303"/>
        </pc:sldMkLst>
      </pc:sldChg>
      <pc:sldChg chg="del">
        <pc:chgData name="Fatima Azzahra" userId="039cf420-53de-473d-b2df-bb8e2c655e31" providerId="ADAL" clId="{32AA4823-BE8F-456F-AA24-5C7F29D0E9B9}" dt="2023-09-27T13:02:16.210" v="187" actId="47"/>
        <pc:sldMkLst>
          <pc:docMk/>
          <pc:sldMk cId="40985119" sldId="1304"/>
        </pc:sldMkLst>
      </pc:sldChg>
      <pc:sldChg chg="addSp delSp modSp del mod setBg">
        <pc:chgData name="Fatima Azzahra" userId="039cf420-53de-473d-b2df-bb8e2c655e31" providerId="ADAL" clId="{32AA4823-BE8F-456F-AA24-5C7F29D0E9B9}" dt="2023-09-28T14:04:14.461" v="1983" actId="47"/>
        <pc:sldMkLst>
          <pc:docMk/>
          <pc:sldMk cId="3452923717" sldId="1305"/>
        </pc:sldMkLst>
        <pc:spChg chg="del">
          <ac:chgData name="Fatima Azzahra" userId="039cf420-53de-473d-b2df-bb8e2c655e31" providerId="ADAL" clId="{32AA4823-BE8F-456F-AA24-5C7F29D0E9B9}" dt="2023-09-28T14:02:28.282" v="1961" actId="478"/>
          <ac:spMkLst>
            <pc:docMk/>
            <pc:sldMk cId="3452923717" sldId="1305"/>
            <ac:spMk id="2" creationId="{A4BE2028-2330-4A6E-B0E6-24EB3623A621}"/>
          </ac:spMkLst>
        </pc:spChg>
        <pc:spChg chg="add del mod">
          <ac:chgData name="Fatima Azzahra" userId="039cf420-53de-473d-b2df-bb8e2c655e31" providerId="ADAL" clId="{32AA4823-BE8F-456F-AA24-5C7F29D0E9B9}" dt="2023-09-28T14:02:31.241" v="1962" actId="478"/>
          <ac:spMkLst>
            <pc:docMk/>
            <pc:sldMk cId="3452923717" sldId="1305"/>
            <ac:spMk id="4" creationId="{8115D823-0608-E570-3F46-9DE35343D7E5}"/>
          </ac:spMkLst>
        </pc:spChg>
        <pc:spChg chg="add del">
          <ac:chgData name="Fatima Azzahra" userId="039cf420-53de-473d-b2df-bb8e2c655e31" providerId="ADAL" clId="{32AA4823-BE8F-456F-AA24-5C7F29D0E9B9}" dt="2023-09-28T14:03:25.341" v="1972" actId="26606"/>
          <ac:spMkLst>
            <pc:docMk/>
            <pc:sldMk cId="3452923717" sldId="1305"/>
            <ac:spMk id="13" creationId="{42A4FC2C-047E-45A5-965D-8E1E3BF09BC6}"/>
          </ac:spMkLst>
        </pc:spChg>
        <pc:picChg chg="del">
          <ac:chgData name="Fatima Azzahra" userId="039cf420-53de-473d-b2df-bb8e2c655e31" providerId="ADAL" clId="{32AA4823-BE8F-456F-AA24-5C7F29D0E9B9}" dt="2023-09-28T14:02:24.841" v="1959" actId="478"/>
          <ac:picMkLst>
            <pc:docMk/>
            <pc:sldMk cId="3452923717" sldId="1305"/>
            <ac:picMk id="5" creationId="{BDA70EB7-914B-481E-9A80-FBE1EC55C17E}"/>
          </ac:picMkLst>
        </pc:picChg>
        <pc:picChg chg="del">
          <ac:chgData name="Fatima Azzahra" userId="039cf420-53de-473d-b2df-bb8e2c655e31" providerId="ADAL" clId="{32AA4823-BE8F-456F-AA24-5C7F29D0E9B9}" dt="2023-09-28T14:02:23.556" v="1958" actId="478"/>
          <ac:picMkLst>
            <pc:docMk/>
            <pc:sldMk cId="3452923717" sldId="1305"/>
            <ac:picMk id="6" creationId="{D4AE8E13-2852-4ABC-89C7-B04580D31589}"/>
          </ac:picMkLst>
        </pc:picChg>
        <pc:picChg chg="add mod">
          <ac:chgData name="Fatima Azzahra" userId="039cf420-53de-473d-b2df-bb8e2c655e31" providerId="ADAL" clId="{32AA4823-BE8F-456F-AA24-5C7F29D0E9B9}" dt="2023-09-28T14:03:25.341" v="1972" actId="26606"/>
          <ac:picMkLst>
            <pc:docMk/>
            <pc:sldMk cId="3452923717" sldId="1305"/>
            <ac:picMk id="8" creationId="{5AFB9EF9-3DBD-57B2-24EB-9B9A4FEFFE2A}"/>
          </ac:picMkLst>
        </pc:picChg>
        <pc:picChg chg="del">
          <ac:chgData name="Fatima Azzahra" userId="039cf420-53de-473d-b2df-bb8e2c655e31" providerId="ADAL" clId="{32AA4823-BE8F-456F-AA24-5C7F29D0E9B9}" dt="2023-09-28T14:02:25.886" v="1960" actId="478"/>
          <ac:picMkLst>
            <pc:docMk/>
            <pc:sldMk cId="3452923717" sldId="1305"/>
            <ac:picMk id="5124" creationId="{5ED1D483-5651-4722-B21E-3B716EDA397C}"/>
          </ac:picMkLst>
        </pc:picChg>
      </pc:sldChg>
      <pc:sldChg chg="addSp delSp modSp del mod">
        <pc:chgData name="Fatima Azzahra" userId="039cf420-53de-473d-b2df-bb8e2c655e31" providerId="ADAL" clId="{32AA4823-BE8F-456F-AA24-5C7F29D0E9B9}" dt="2023-10-13T08:38:17.947" v="3830" actId="47"/>
        <pc:sldMkLst>
          <pc:docMk/>
          <pc:sldMk cId="1182638007" sldId="1307"/>
        </pc:sldMkLst>
        <pc:spChg chg="del">
          <ac:chgData name="Fatima Azzahra" userId="039cf420-53de-473d-b2df-bb8e2c655e31" providerId="ADAL" clId="{32AA4823-BE8F-456F-AA24-5C7F29D0E9B9}" dt="2023-10-13T08:38:13.406" v="3828" actId="478"/>
          <ac:spMkLst>
            <pc:docMk/>
            <pc:sldMk cId="1182638007" sldId="1307"/>
            <ac:spMk id="2" creationId="{B5EF9BBB-BD9C-ED2E-EDB3-A728BFA93CEB}"/>
          </ac:spMkLst>
        </pc:spChg>
        <pc:spChg chg="add mod">
          <ac:chgData name="Fatima Azzahra" userId="039cf420-53de-473d-b2df-bb8e2c655e31" providerId="ADAL" clId="{32AA4823-BE8F-456F-AA24-5C7F29D0E9B9}" dt="2023-10-13T08:38:10.789" v="3827" actId="478"/>
          <ac:spMkLst>
            <pc:docMk/>
            <pc:sldMk cId="1182638007" sldId="1307"/>
            <ac:spMk id="4" creationId="{F356D317-31B1-FEE1-AB96-9B85661B1EE8}"/>
          </ac:spMkLst>
        </pc:spChg>
        <pc:spChg chg="add mod">
          <ac:chgData name="Fatima Azzahra" userId="039cf420-53de-473d-b2df-bb8e2c655e31" providerId="ADAL" clId="{32AA4823-BE8F-456F-AA24-5C7F29D0E9B9}" dt="2023-10-13T08:38:13.406" v="3828" actId="478"/>
          <ac:spMkLst>
            <pc:docMk/>
            <pc:sldMk cId="1182638007" sldId="1307"/>
            <ac:spMk id="7" creationId="{1CC1C63C-D34B-FF14-425E-0A8537D5860C}"/>
          </ac:spMkLst>
        </pc:spChg>
        <pc:graphicFrameChg chg="del">
          <ac:chgData name="Fatima Azzahra" userId="039cf420-53de-473d-b2df-bb8e2c655e31" providerId="ADAL" clId="{32AA4823-BE8F-456F-AA24-5C7F29D0E9B9}" dt="2023-10-13T08:38:10.789" v="3827" actId="478"/>
          <ac:graphicFrameMkLst>
            <pc:docMk/>
            <pc:sldMk cId="1182638007" sldId="1307"/>
            <ac:graphicFrameMk id="6" creationId="{BD8C7DAC-0D9C-18F6-6AD2-9533B3ACB1AD}"/>
          </ac:graphicFrameMkLst>
        </pc:graphicFrameChg>
      </pc:sldChg>
      <pc:sldChg chg="add del">
        <pc:chgData name="Fatima Azzahra" userId="039cf420-53de-473d-b2df-bb8e2c655e31" providerId="ADAL" clId="{32AA4823-BE8F-456F-AA24-5C7F29D0E9B9}" dt="2023-11-04T21:15:48.960" v="6347" actId="47"/>
        <pc:sldMkLst>
          <pc:docMk/>
          <pc:sldMk cId="3870054926" sldId="1309"/>
        </pc:sldMkLst>
      </pc:sldChg>
      <pc:sldChg chg="addSp delSp modSp mod setBg">
        <pc:chgData name="Fatima Azzahra" userId="039cf420-53de-473d-b2df-bb8e2c655e31" providerId="ADAL" clId="{32AA4823-BE8F-456F-AA24-5C7F29D0E9B9}" dt="2023-10-13T08:53:15.867" v="3924"/>
        <pc:sldMkLst>
          <pc:docMk/>
          <pc:sldMk cId="3283870671" sldId="1310"/>
        </pc:sldMkLst>
        <pc:spChg chg="del mod">
          <ac:chgData name="Fatima Azzahra" userId="039cf420-53de-473d-b2df-bb8e2c655e31" providerId="ADAL" clId="{32AA4823-BE8F-456F-AA24-5C7F29D0E9B9}" dt="2023-10-13T08:44:10.743" v="3853" actId="478"/>
          <ac:spMkLst>
            <pc:docMk/>
            <pc:sldMk cId="3283870671" sldId="1310"/>
            <ac:spMk id="3" creationId="{2A6C6D30-C8A2-B87D-86D2-D21FA5E940D2}"/>
          </ac:spMkLst>
        </pc:spChg>
        <pc:spChg chg="add del mod">
          <ac:chgData name="Fatima Azzahra" userId="039cf420-53de-473d-b2df-bb8e2c655e31" providerId="ADAL" clId="{32AA4823-BE8F-456F-AA24-5C7F29D0E9B9}" dt="2023-10-13T08:44:14.805" v="3854" actId="478"/>
          <ac:spMkLst>
            <pc:docMk/>
            <pc:sldMk cId="3283870671" sldId="1310"/>
            <ac:spMk id="5" creationId="{9874798F-6650-010A-4013-4865D615861B}"/>
          </ac:spMkLst>
        </pc:spChg>
        <pc:spChg chg="add del mod">
          <ac:chgData name="Fatima Azzahra" userId="039cf420-53de-473d-b2df-bb8e2c655e31" providerId="ADAL" clId="{32AA4823-BE8F-456F-AA24-5C7F29D0E9B9}" dt="2023-10-13T08:44:30.133" v="3859" actId="478"/>
          <ac:spMkLst>
            <pc:docMk/>
            <pc:sldMk cId="3283870671" sldId="1310"/>
            <ac:spMk id="7" creationId="{602C64BF-389D-C907-8D83-26F76A34E1C2}"/>
          </ac:spMkLst>
        </pc:spChg>
        <pc:spChg chg="add">
          <ac:chgData name="Fatima Azzahra" userId="039cf420-53de-473d-b2df-bb8e2c655e31" providerId="ADAL" clId="{32AA4823-BE8F-456F-AA24-5C7F29D0E9B9}" dt="2023-10-13T08:44:32.777" v="3860" actId="26606"/>
          <ac:spMkLst>
            <pc:docMk/>
            <pc:sldMk cId="3283870671" sldId="1310"/>
            <ac:spMk id="13" creationId="{01D0AF59-99C3-4251-AB9A-C966C6AD4400}"/>
          </ac:spMkLst>
        </pc:spChg>
        <pc:spChg chg="add">
          <ac:chgData name="Fatima Azzahra" userId="039cf420-53de-473d-b2df-bb8e2c655e31" providerId="ADAL" clId="{32AA4823-BE8F-456F-AA24-5C7F29D0E9B9}" dt="2023-10-13T08:44:32.777" v="3860" actId="26606"/>
          <ac:spMkLst>
            <pc:docMk/>
            <pc:sldMk cId="3283870671" sldId="1310"/>
            <ac:spMk id="15" creationId="{1855405F-37A2-4869-9154-F8BE3BECE6C3}"/>
          </ac:spMkLst>
        </pc:spChg>
        <pc:graphicFrameChg chg="del">
          <ac:chgData name="Fatima Azzahra" userId="039cf420-53de-473d-b2df-bb8e2c655e31" providerId="ADAL" clId="{32AA4823-BE8F-456F-AA24-5C7F29D0E9B9}" dt="2023-10-13T08:44:15.874" v="3855" actId="478"/>
          <ac:graphicFrameMkLst>
            <pc:docMk/>
            <pc:sldMk cId="3283870671" sldId="1310"/>
            <ac:graphicFrameMk id="4" creationId="{E4B4DAC8-0686-2FE1-89A8-0F2E6F732D87}"/>
          </ac:graphicFrameMkLst>
        </pc:graphicFrameChg>
        <pc:graphicFrameChg chg="add mod">
          <ac:chgData name="Fatima Azzahra" userId="039cf420-53de-473d-b2df-bb8e2c655e31" providerId="ADAL" clId="{32AA4823-BE8F-456F-AA24-5C7F29D0E9B9}" dt="2023-10-13T08:53:15.867" v="3924"/>
          <ac:graphicFrameMkLst>
            <pc:docMk/>
            <pc:sldMk cId="3283870671" sldId="1310"/>
            <ac:graphicFrameMk id="8" creationId="{3FF997FD-2E7F-E137-A30E-3DCB4281093B}"/>
          </ac:graphicFrameMkLst>
        </pc:graphicFrameChg>
      </pc:sldChg>
      <pc:sldChg chg="modSp mod">
        <pc:chgData name="Fatima Azzahra" userId="039cf420-53de-473d-b2df-bb8e2c655e31" providerId="ADAL" clId="{32AA4823-BE8F-456F-AA24-5C7F29D0E9B9}" dt="2023-11-04T20:54:14.193" v="5902" actId="20577"/>
        <pc:sldMkLst>
          <pc:docMk/>
          <pc:sldMk cId="3454630498" sldId="1312"/>
        </pc:sldMkLst>
        <pc:spChg chg="mod">
          <ac:chgData name="Fatima Azzahra" userId="039cf420-53de-473d-b2df-bb8e2c655e31" providerId="ADAL" clId="{32AA4823-BE8F-456F-AA24-5C7F29D0E9B9}" dt="2023-11-04T20:54:14.193" v="5902" actId="20577"/>
          <ac:spMkLst>
            <pc:docMk/>
            <pc:sldMk cId="3454630498" sldId="1312"/>
            <ac:spMk id="3" creationId="{B3E1E02E-8BD3-A4C2-4283-BC51EC07E8CD}"/>
          </ac:spMkLst>
        </pc:spChg>
      </pc:sldChg>
      <pc:sldChg chg="modSp del mod">
        <pc:chgData name="Fatima Azzahra" userId="039cf420-53de-473d-b2df-bb8e2c655e31" providerId="ADAL" clId="{32AA4823-BE8F-456F-AA24-5C7F29D0E9B9}" dt="2023-09-28T14:15:24.170" v="2318" actId="47"/>
        <pc:sldMkLst>
          <pc:docMk/>
          <pc:sldMk cId="2850782409" sldId="1313"/>
        </pc:sldMkLst>
        <pc:spChg chg="mod">
          <ac:chgData name="Fatima Azzahra" userId="039cf420-53de-473d-b2df-bb8e2c655e31" providerId="ADAL" clId="{32AA4823-BE8F-456F-AA24-5C7F29D0E9B9}" dt="2023-09-28T14:05:13.446" v="2003" actId="20577"/>
          <ac:spMkLst>
            <pc:docMk/>
            <pc:sldMk cId="2850782409" sldId="1313"/>
            <ac:spMk id="3" creationId="{845A86AD-2132-A6D3-C0B5-EDD831438BFD}"/>
          </ac:spMkLst>
        </pc:spChg>
      </pc:sldChg>
      <pc:sldChg chg="modSp del mod">
        <pc:chgData name="Fatima Azzahra" userId="039cf420-53de-473d-b2df-bb8e2c655e31" providerId="ADAL" clId="{32AA4823-BE8F-456F-AA24-5C7F29D0E9B9}" dt="2023-10-02T13:09:28.730" v="2892" actId="47"/>
        <pc:sldMkLst>
          <pc:docMk/>
          <pc:sldMk cId="3099809301" sldId="1314"/>
        </pc:sldMkLst>
        <pc:spChg chg="mod">
          <ac:chgData name="Fatima Azzahra" userId="039cf420-53de-473d-b2df-bb8e2c655e31" providerId="ADAL" clId="{32AA4823-BE8F-456F-AA24-5C7F29D0E9B9}" dt="2023-09-27T13:04:32.851" v="261" actId="20577"/>
          <ac:spMkLst>
            <pc:docMk/>
            <pc:sldMk cId="3099809301" sldId="1314"/>
            <ac:spMk id="2" creationId="{BE41BBEF-AD14-CD0E-E13B-B0DFBEBA1BDC}"/>
          </ac:spMkLst>
        </pc:spChg>
        <pc:spChg chg="mod">
          <ac:chgData name="Fatima Azzahra" userId="039cf420-53de-473d-b2df-bb8e2c655e31" providerId="ADAL" clId="{32AA4823-BE8F-456F-AA24-5C7F29D0E9B9}" dt="2023-09-27T13:04:35.874" v="263" actId="27636"/>
          <ac:spMkLst>
            <pc:docMk/>
            <pc:sldMk cId="3099809301" sldId="1314"/>
            <ac:spMk id="3" creationId="{C0EF8399-7E8D-CC76-875D-AAC7E2E1907F}"/>
          </ac:spMkLst>
        </pc:spChg>
      </pc:sldChg>
      <pc:sldChg chg="del">
        <pc:chgData name="Fatima Azzahra" userId="039cf420-53de-473d-b2df-bb8e2c655e31" providerId="ADAL" clId="{32AA4823-BE8F-456F-AA24-5C7F29D0E9B9}" dt="2023-11-04T21:23:20.210" v="6394" actId="47"/>
        <pc:sldMkLst>
          <pc:docMk/>
          <pc:sldMk cId="3926337216" sldId="1315"/>
        </pc:sldMkLst>
      </pc:sldChg>
      <pc:sldChg chg="modSp del mod">
        <pc:chgData name="Fatima Azzahra" userId="039cf420-53de-473d-b2df-bb8e2c655e31" providerId="ADAL" clId="{32AA4823-BE8F-456F-AA24-5C7F29D0E9B9}" dt="2023-11-04T21:10:47.244" v="6014" actId="47"/>
        <pc:sldMkLst>
          <pc:docMk/>
          <pc:sldMk cId="1095717699" sldId="1316"/>
        </pc:sldMkLst>
        <pc:spChg chg="mod">
          <ac:chgData name="Fatima Azzahra" userId="039cf420-53de-473d-b2df-bb8e2c655e31" providerId="ADAL" clId="{32AA4823-BE8F-456F-AA24-5C7F29D0E9B9}" dt="2023-10-13T08:54:25.138" v="3926" actId="404"/>
          <ac:spMkLst>
            <pc:docMk/>
            <pc:sldMk cId="1095717699" sldId="1316"/>
            <ac:spMk id="2" creationId="{662FA31D-DCE5-FB6A-9070-C2B856CDCB2B}"/>
          </ac:spMkLst>
        </pc:spChg>
        <pc:spChg chg="mod">
          <ac:chgData name="Fatima Azzahra" userId="039cf420-53de-473d-b2df-bb8e2c655e31" providerId="ADAL" clId="{32AA4823-BE8F-456F-AA24-5C7F29D0E9B9}" dt="2023-09-28T14:10:40.928" v="2192" actId="1076"/>
          <ac:spMkLst>
            <pc:docMk/>
            <pc:sldMk cId="1095717699" sldId="1316"/>
            <ac:spMk id="3" creationId="{BB5D85E6-8D37-77F0-20E0-8D32CD31312C}"/>
          </ac:spMkLst>
        </pc:spChg>
      </pc:sldChg>
      <pc:sldChg chg="del">
        <pc:chgData name="Fatima Azzahra" userId="039cf420-53de-473d-b2df-bb8e2c655e31" providerId="ADAL" clId="{32AA4823-BE8F-456F-AA24-5C7F29D0E9B9}" dt="2023-09-27T13:06:14.559" v="300" actId="47"/>
        <pc:sldMkLst>
          <pc:docMk/>
          <pc:sldMk cId="3562453270" sldId="1317"/>
        </pc:sldMkLst>
      </pc:sldChg>
      <pc:sldChg chg="del">
        <pc:chgData name="Fatima Azzahra" userId="039cf420-53de-473d-b2df-bb8e2c655e31" providerId="ADAL" clId="{32AA4823-BE8F-456F-AA24-5C7F29D0E9B9}" dt="2023-09-27T13:05:39.594" v="299" actId="47"/>
        <pc:sldMkLst>
          <pc:docMk/>
          <pc:sldMk cId="1284413012" sldId="1318"/>
        </pc:sldMkLst>
      </pc:sldChg>
      <pc:sldChg chg="delSp modSp add del mod modNotesTx">
        <pc:chgData name="Fatima Azzahra" userId="039cf420-53de-473d-b2df-bb8e2c655e31" providerId="ADAL" clId="{32AA4823-BE8F-456F-AA24-5C7F29D0E9B9}" dt="2023-10-04T13:17:58.444" v="3610" actId="47"/>
        <pc:sldMkLst>
          <pc:docMk/>
          <pc:sldMk cId="726797673" sldId="1319"/>
        </pc:sldMkLst>
        <pc:spChg chg="mod">
          <ac:chgData name="Fatima Azzahra" userId="039cf420-53de-473d-b2df-bb8e2c655e31" providerId="ADAL" clId="{32AA4823-BE8F-456F-AA24-5C7F29D0E9B9}" dt="2023-09-27T13:00:05.454" v="174" actId="20577"/>
          <ac:spMkLst>
            <pc:docMk/>
            <pc:sldMk cId="726797673" sldId="1319"/>
            <ac:spMk id="3" creationId="{42878420-6820-43E8-88DC-6BBE62986FA9}"/>
          </ac:spMkLst>
        </pc:spChg>
        <pc:graphicFrameChg chg="del">
          <ac:chgData name="Fatima Azzahra" userId="039cf420-53de-473d-b2df-bb8e2c655e31" providerId="ADAL" clId="{32AA4823-BE8F-456F-AA24-5C7F29D0E9B9}" dt="2023-09-27T13:00:09.354" v="175" actId="478"/>
          <ac:graphicFrameMkLst>
            <pc:docMk/>
            <pc:sldMk cId="726797673" sldId="1319"/>
            <ac:graphicFrameMk id="5" creationId="{0A9AEA15-6E52-EF6D-2BAE-5634D73DEC0C}"/>
          </ac:graphicFrameMkLst>
        </pc:graphicFrameChg>
      </pc:sldChg>
      <pc:sldChg chg="add del">
        <pc:chgData name="Fatima Azzahra" userId="039cf420-53de-473d-b2df-bb8e2c655e31" providerId="ADAL" clId="{32AA4823-BE8F-456F-AA24-5C7F29D0E9B9}" dt="2023-09-27T12:59:08.573" v="157" actId="47"/>
        <pc:sldMkLst>
          <pc:docMk/>
          <pc:sldMk cId="1337553535" sldId="1319"/>
        </pc:sldMkLst>
      </pc:sldChg>
      <pc:sldChg chg="add">
        <pc:chgData name="Fatima Azzahra" userId="039cf420-53de-473d-b2df-bb8e2c655e31" providerId="ADAL" clId="{32AA4823-BE8F-456F-AA24-5C7F29D0E9B9}" dt="2023-09-27T13:01:13.993" v="177" actId="2890"/>
        <pc:sldMkLst>
          <pc:docMk/>
          <pc:sldMk cId="499723955" sldId="1320"/>
        </pc:sldMkLst>
      </pc:sldChg>
      <pc:sldChg chg="modSp add mod ord">
        <pc:chgData name="Fatima Azzahra" userId="039cf420-53de-473d-b2df-bb8e2c655e31" providerId="ADAL" clId="{32AA4823-BE8F-456F-AA24-5C7F29D0E9B9}" dt="2023-11-04T21:22:47.038" v="6393" actId="1076"/>
        <pc:sldMkLst>
          <pc:docMk/>
          <pc:sldMk cId="3846965526" sldId="1321"/>
        </pc:sldMkLst>
        <pc:spChg chg="mod">
          <ac:chgData name="Fatima Azzahra" userId="039cf420-53de-473d-b2df-bb8e2c655e31" providerId="ADAL" clId="{32AA4823-BE8F-456F-AA24-5C7F29D0E9B9}" dt="2023-11-04T21:22:35.911" v="6391" actId="404"/>
          <ac:spMkLst>
            <pc:docMk/>
            <pc:sldMk cId="3846965526" sldId="1321"/>
            <ac:spMk id="2" creationId="{662FA31D-DCE5-FB6A-9070-C2B856CDCB2B}"/>
          </ac:spMkLst>
        </pc:spChg>
        <pc:spChg chg="mod">
          <ac:chgData name="Fatima Azzahra" userId="039cf420-53de-473d-b2df-bb8e2c655e31" providerId="ADAL" clId="{32AA4823-BE8F-456F-AA24-5C7F29D0E9B9}" dt="2023-11-04T21:22:47.038" v="6393" actId="1076"/>
          <ac:spMkLst>
            <pc:docMk/>
            <pc:sldMk cId="3846965526" sldId="1321"/>
            <ac:spMk id="3" creationId="{BB5D85E6-8D37-77F0-20E0-8D32CD31312C}"/>
          </ac:spMkLst>
        </pc:spChg>
      </pc:sldChg>
      <pc:sldChg chg="modSp add del mod ord">
        <pc:chgData name="Fatima Azzahra" userId="039cf420-53de-473d-b2df-bb8e2c655e31" providerId="ADAL" clId="{32AA4823-BE8F-456F-AA24-5C7F29D0E9B9}" dt="2023-09-28T14:09:24.376" v="2160" actId="47"/>
        <pc:sldMkLst>
          <pc:docMk/>
          <pc:sldMk cId="3758569475" sldId="1322"/>
        </pc:sldMkLst>
        <pc:spChg chg="mod">
          <ac:chgData name="Fatima Azzahra" userId="039cf420-53de-473d-b2df-bb8e2c655e31" providerId="ADAL" clId="{32AA4823-BE8F-456F-AA24-5C7F29D0E9B9}" dt="2023-09-27T13:05:19.850" v="289" actId="20577"/>
          <ac:spMkLst>
            <pc:docMk/>
            <pc:sldMk cId="3758569475" sldId="1322"/>
            <ac:spMk id="2" creationId="{662FA31D-DCE5-FB6A-9070-C2B856CDCB2B}"/>
          </ac:spMkLst>
        </pc:spChg>
        <pc:spChg chg="mod">
          <ac:chgData name="Fatima Azzahra" userId="039cf420-53de-473d-b2df-bb8e2c655e31" providerId="ADAL" clId="{32AA4823-BE8F-456F-AA24-5C7F29D0E9B9}" dt="2023-09-28T14:09:09.223" v="2159" actId="20577"/>
          <ac:spMkLst>
            <pc:docMk/>
            <pc:sldMk cId="3758569475" sldId="1322"/>
            <ac:spMk id="3" creationId="{BB5D85E6-8D37-77F0-20E0-8D32CD31312C}"/>
          </ac:spMkLst>
        </pc:spChg>
      </pc:sldChg>
      <pc:sldChg chg="add del">
        <pc:chgData name="Fatima Azzahra" userId="039cf420-53de-473d-b2df-bb8e2c655e31" providerId="ADAL" clId="{32AA4823-BE8F-456F-AA24-5C7F29D0E9B9}" dt="2023-09-28T13:38:51.789" v="1312" actId="47"/>
        <pc:sldMkLst>
          <pc:docMk/>
          <pc:sldMk cId="22320012" sldId="1323"/>
        </pc:sldMkLst>
      </pc:sldChg>
      <pc:sldChg chg="addSp delSp modSp add del mod">
        <pc:chgData name="Fatima Azzahra" userId="039cf420-53de-473d-b2df-bb8e2c655e31" providerId="ADAL" clId="{32AA4823-BE8F-456F-AA24-5C7F29D0E9B9}" dt="2023-11-03T15:04:47.645" v="5437" actId="47"/>
        <pc:sldMkLst>
          <pc:docMk/>
          <pc:sldMk cId="624364507" sldId="1323"/>
        </pc:sldMkLst>
        <pc:spChg chg="mod">
          <ac:chgData name="Fatima Azzahra" userId="039cf420-53de-473d-b2df-bb8e2c655e31" providerId="ADAL" clId="{32AA4823-BE8F-456F-AA24-5C7F29D0E9B9}" dt="2023-10-18T12:13:59.483" v="4751" actId="1076"/>
          <ac:spMkLst>
            <pc:docMk/>
            <pc:sldMk cId="624364507" sldId="1323"/>
            <ac:spMk id="8" creationId="{DC55B7E9-6649-04DE-9FF9-5C8F45FB7563}"/>
          </ac:spMkLst>
        </pc:spChg>
        <pc:spChg chg="mod">
          <ac:chgData name="Fatima Azzahra" userId="039cf420-53de-473d-b2df-bb8e2c655e31" providerId="ADAL" clId="{32AA4823-BE8F-456F-AA24-5C7F29D0E9B9}" dt="2023-10-18T12:13:50.110" v="4749" actId="1076"/>
          <ac:spMkLst>
            <pc:docMk/>
            <pc:sldMk cId="624364507" sldId="1323"/>
            <ac:spMk id="12" creationId="{86A428B7-C1A1-46C7-B8B2-0F22DF315232}"/>
          </ac:spMkLst>
        </pc:spChg>
        <pc:graphicFrameChg chg="del">
          <ac:chgData name="Fatima Azzahra" userId="039cf420-53de-473d-b2df-bb8e2c655e31" providerId="ADAL" clId="{32AA4823-BE8F-456F-AA24-5C7F29D0E9B9}" dt="2023-09-28T13:53:41.735" v="1569" actId="478"/>
          <ac:graphicFrameMkLst>
            <pc:docMk/>
            <pc:sldMk cId="624364507" sldId="1323"/>
            <ac:graphicFrameMk id="5" creationId="{DC736F6C-21E7-47B6-8858-CC39F8AAACC9}"/>
          </ac:graphicFrameMkLst>
        </pc:graphicFrameChg>
        <pc:picChg chg="add mod">
          <ac:chgData name="Fatima Azzahra" userId="039cf420-53de-473d-b2df-bb8e2c655e31" providerId="ADAL" clId="{32AA4823-BE8F-456F-AA24-5C7F29D0E9B9}" dt="2023-09-28T14:04:11.135" v="1982" actId="1076"/>
          <ac:picMkLst>
            <pc:docMk/>
            <pc:sldMk cId="624364507" sldId="1323"/>
            <ac:picMk id="2" creationId="{7B3005A5-64AC-C51E-4FE0-9DAD1F7EE4FB}"/>
          </ac:picMkLst>
        </pc:picChg>
      </pc:sldChg>
      <pc:sldChg chg="add ord">
        <pc:chgData name="Fatima Azzahra" userId="039cf420-53de-473d-b2df-bb8e2c655e31" providerId="ADAL" clId="{32AA4823-BE8F-456F-AA24-5C7F29D0E9B9}" dt="2023-11-04T21:20:57.269" v="6375"/>
        <pc:sldMkLst>
          <pc:docMk/>
          <pc:sldMk cId="3484448485" sldId="1324"/>
        </pc:sldMkLst>
      </pc:sldChg>
      <pc:sldChg chg="modSp add mod ord">
        <pc:chgData name="Fatima Azzahra" userId="039cf420-53de-473d-b2df-bb8e2c655e31" providerId="ADAL" clId="{32AA4823-BE8F-456F-AA24-5C7F29D0E9B9}" dt="2023-09-28T14:15:22.284" v="2317" actId="20577"/>
        <pc:sldMkLst>
          <pc:docMk/>
          <pc:sldMk cId="377346920" sldId="1325"/>
        </pc:sldMkLst>
        <pc:spChg chg="mod">
          <ac:chgData name="Fatima Azzahra" userId="039cf420-53de-473d-b2df-bb8e2c655e31" providerId="ADAL" clId="{32AA4823-BE8F-456F-AA24-5C7F29D0E9B9}" dt="2023-09-28T14:15:04.697" v="2251" actId="20577"/>
          <ac:spMkLst>
            <pc:docMk/>
            <pc:sldMk cId="377346920" sldId="1325"/>
            <ac:spMk id="2" creationId="{00000000-0000-0000-0000-000000000000}"/>
          </ac:spMkLst>
        </pc:spChg>
        <pc:spChg chg="mod">
          <ac:chgData name="Fatima Azzahra" userId="039cf420-53de-473d-b2df-bb8e2c655e31" providerId="ADAL" clId="{32AA4823-BE8F-456F-AA24-5C7F29D0E9B9}" dt="2023-09-28T14:15:22.284" v="2317" actId="20577"/>
          <ac:spMkLst>
            <pc:docMk/>
            <pc:sldMk cId="377346920" sldId="1325"/>
            <ac:spMk id="3" creationId="{00000000-0000-0000-0000-000000000000}"/>
          </ac:spMkLst>
        </pc:spChg>
      </pc:sldChg>
      <pc:sldChg chg="modSp new del mod">
        <pc:chgData name="Fatima Azzahra" userId="039cf420-53de-473d-b2df-bb8e2c655e31" providerId="ADAL" clId="{32AA4823-BE8F-456F-AA24-5C7F29D0E9B9}" dt="2023-11-04T20:41:03.769" v="5863" actId="47"/>
        <pc:sldMkLst>
          <pc:docMk/>
          <pc:sldMk cId="2272911776" sldId="1326"/>
        </pc:sldMkLst>
        <pc:spChg chg="mod">
          <ac:chgData name="Fatima Azzahra" userId="039cf420-53de-473d-b2df-bb8e2c655e31" providerId="ADAL" clId="{32AA4823-BE8F-456F-AA24-5C7F29D0E9B9}" dt="2023-10-13T08:50:58.297" v="3891" actId="403"/>
          <ac:spMkLst>
            <pc:docMk/>
            <pc:sldMk cId="2272911776" sldId="1326"/>
            <ac:spMk id="2" creationId="{77A43901-98BB-B78E-2CE3-414D008E5D92}"/>
          </ac:spMkLst>
        </pc:spChg>
        <pc:spChg chg="mod">
          <ac:chgData name="Fatima Azzahra" userId="039cf420-53de-473d-b2df-bb8e2c655e31" providerId="ADAL" clId="{32AA4823-BE8F-456F-AA24-5C7F29D0E9B9}" dt="2023-09-29T09:50:06.554" v="2662" actId="1076"/>
          <ac:spMkLst>
            <pc:docMk/>
            <pc:sldMk cId="2272911776" sldId="1326"/>
            <ac:spMk id="3" creationId="{2D1C1E4B-3688-4838-CE44-B18D6E8EE025}"/>
          </ac:spMkLst>
        </pc:spChg>
      </pc:sldChg>
      <pc:sldChg chg="add">
        <pc:chgData name="Fatima Azzahra" userId="039cf420-53de-473d-b2df-bb8e2c655e31" providerId="ADAL" clId="{32AA4823-BE8F-456F-AA24-5C7F29D0E9B9}" dt="2023-09-29T10:44:06.341" v="2691"/>
        <pc:sldMkLst>
          <pc:docMk/>
          <pc:sldMk cId="3460152377" sldId="1327"/>
        </pc:sldMkLst>
      </pc:sldChg>
      <pc:sldChg chg="modSp add del mod">
        <pc:chgData name="Fatima Azzahra" userId="039cf420-53de-473d-b2df-bb8e2c655e31" providerId="ADAL" clId="{32AA4823-BE8F-456F-AA24-5C7F29D0E9B9}" dt="2023-11-04T21:17:00.382" v="6363" actId="47"/>
        <pc:sldMkLst>
          <pc:docMk/>
          <pc:sldMk cId="3125414903" sldId="1328"/>
        </pc:sldMkLst>
        <pc:spChg chg="mod">
          <ac:chgData name="Fatima Azzahra" userId="039cf420-53de-473d-b2df-bb8e2c655e31" providerId="ADAL" clId="{32AA4823-BE8F-456F-AA24-5C7F29D0E9B9}" dt="2023-10-13T08:54:53.815" v="3931" actId="404"/>
          <ac:spMkLst>
            <pc:docMk/>
            <pc:sldMk cId="3125414903" sldId="1328"/>
            <ac:spMk id="2" creationId="{662FA31D-DCE5-FB6A-9070-C2B856CDCB2B}"/>
          </ac:spMkLst>
        </pc:spChg>
      </pc:sldChg>
      <pc:sldChg chg="modSp add del mod">
        <pc:chgData name="Fatima Azzahra" userId="039cf420-53de-473d-b2df-bb8e2c655e31" providerId="ADAL" clId="{32AA4823-BE8F-456F-AA24-5C7F29D0E9B9}" dt="2023-11-04T21:17:01.300" v="6364" actId="47"/>
        <pc:sldMkLst>
          <pc:docMk/>
          <pc:sldMk cId="2608785400" sldId="1329"/>
        </pc:sldMkLst>
        <pc:spChg chg="mod">
          <ac:chgData name="Fatima Azzahra" userId="039cf420-53de-473d-b2df-bb8e2c655e31" providerId="ADAL" clId="{32AA4823-BE8F-456F-AA24-5C7F29D0E9B9}" dt="2023-10-13T08:54:58.657" v="3932" actId="404"/>
          <ac:spMkLst>
            <pc:docMk/>
            <pc:sldMk cId="2608785400" sldId="1329"/>
            <ac:spMk id="2" creationId="{662FA31D-DCE5-FB6A-9070-C2B856CDCB2B}"/>
          </ac:spMkLst>
        </pc:spChg>
      </pc:sldChg>
      <pc:sldChg chg="modSp add mod">
        <pc:chgData name="Fatima Azzahra" userId="039cf420-53de-473d-b2df-bb8e2c655e31" providerId="ADAL" clId="{32AA4823-BE8F-456F-AA24-5C7F29D0E9B9}" dt="2023-11-04T21:10:05.702" v="6013" actId="20577"/>
        <pc:sldMkLst>
          <pc:docMk/>
          <pc:sldMk cId="565030267" sldId="1330"/>
        </pc:sldMkLst>
        <pc:spChg chg="mod">
          <ac:chgData name="Fatima Azzahra" userId="039cf420-53de-473d-b2df-bb8e2c655e31" providerId="ADAL" clId="{32AA4823-BE8F-456F-AA24-5C7F29D0E9B9}" dt="2023-10-02T13:09:26.570" v="2891" actId="20577"/>
          <ac:spMkLst>
            <pc:docMk/>
            <pc:sldMk cId="565030267" sldId="1330"/>
            <ac:spMk id="3" creationId="{A6921B64-0843-20B1-5B31-5213ED4C46CE}"/>
          </ac:spMkLst>
        </pc:spChg>
        <pc:spChg chg="mod">
          <ac:chgData name="Fatima Azzahra" userId="039cf420-53de-473d-b2df-bb8e2c655e31" providerId="ADAL" clId="{32AA4823-BE8F-456F-AA24-5C7F29D0E9B9}" dt="2023-11-04T21:10:05.702" v="6013" actId="20577"/>
          <ac:spMkLst>
            <pc:docMk/>
            <pc:sldMk cId="565030267" sldId="1330"/>
            <ac:spMk id="4" creationId="{F522D6AF-4AEB-D8DA-8107-ED0223BD8A41}"/>
          </ac:spMkLst>
        </pc:spChg>
      </pc:sldChg>
      <pc:sldChg chg="add">
        <pc:chgData name="Fatima Azzahra" userId="039cf420-53de-473d-b2df-bb8e2c655e31" providerId="ADAL" clId="{32AA4823-BE8F-456F-AA24-5C7F29D0E9B9}" dt="2023-10-02T13:12:09.834" v="3039"/>
        <pc:sldMkLst>
          <pc:docMk/>
          <pc:sldMk cId="3027328110" sldId="1331"/>
        </pc:sldMkLst>
      </pc:sldChg>
      <pc:sldChg chg="addSp modSp new mod setBg">
        <pc:chgData name="Fatima Azzahra" userId="039cf420-53de-473d-b2df-bb8e2c655e31" providerId="ADAL" clId="{32AA4823-BE8F-456F-AA24-5C7F29D0E9B9}" dt="2023-10-13T08:52:34.382" v="3913" actId="2711"/>
        <pc:sldMkLst>
          <pc:docMk/>
          <pc:sldMk cId="1350813975" sldId="1332"/>
        </pc:sldMkLst>
        <pc:spChg chg="add">
          <ac:chgData name="Fatima Azzahra" userId="039cf420-53de-473d-b2df-bb8e2c655e31" providerId="ADAL" clId="{32AA4823-BE8F-456F-AA24-5C7F29D0E9B9}" dt="2023-10-13T08:38:27.619" v="3834" actId="26606"/>
          <ac:spMkLst>
            <pc:docMk/>
            <pc:sldMk cId="1350813975" sldId="1332"/>
            <ac:spMk id="7" creationId="{01D0AF59-99C3-4251-AB9A-C966C6AD4400}"/>
          </ac:spMkLst>
        </pc:spChg>
        <pc:spChg chg="add">
          <ac:chgData name="Fatima Azzahra" userId="039cf420-53de-473d-b2df-bb8e2c655e31" providerId="ADAL" clId="{32AA4823-BE8F-456F-AA24-5C7F29D0E9B9}" dt="2023-10-13T08:38:27.619" v="3834" actId="26606"/>
          <ac:spMkLst>
            <pc:docMk/>
            <pc:sldMk cId="1350813975" sldId="1332"/>
            <ac:spMk id="9" creationId="{1855405F-37A2-4869-9154-F8BE3BECE6C3}"/>
          </ac:spMkLst>
        </pc:spChg>
        <pc:graphicFrameChg chg="add mod">
          <ac:chgData name="Fatima Azzahra" userId="039cf420-53de-473d-b2df-bb8e2c655e31" providerId="ADAL" clId="{32AA4823-BE8F-456F-AA24-5C7F29D0E9B9}" dt="2023-10-13T08:52:34.382" v="3913" actId="2711"/>
          <ac:graphicFrameMkLst>
            <pc:docMk/>
            <pc:sldMk cId="1350813975" sldId="1332"/>
            <ac:graphicFrameMk id="2" creationId="{3B91DDEB-B923-885D-174B-51455B6D2207}"/>
          </ac:graphicFrameMkLst>
        </pc:graphicFrameChg>
      </pc:sldChg>
      <pc:sldChg chg="addSp delSp modSp new mod">
        <pc:chgData name="Fatima Azzahra" userId="039cf420-53de-473d-b2df-bb8e2c655e31" providerId="ADAL" clId="{32AA4823-BE8F-456F-AA24-5C7F29D0E9B9}" dt="2023-10-18T12:10:15.566" v="4395" actId="404"/>
        <pc:sldMkLst>
          <pc:docMk/>
          <pc:sldMk cId="1808489710" sldId="1333"/>
        </pc:sldMkLst>
        <pc:spChg chg="del">
          <ac:chgData name="Fatima Azzahra" userId="039cf420-53de-473d-b2df-bb8e2c655e31" providerId="ADAL" clId="{32AA4823-BE8F-456F-AA24-5C7F29D0E9B9}" dt="2023-10-18T12:06:57.935" v="4272" actId="478"/>
          <ac:spMkLst>
            <pc:docMk/>
            <pc:sldMk cId="1808489710" sldId="1333"/>
            <ac:spMk id="2" creationId="{677F4251-0F16-C418-7E1E-CDBEA1268EAA}"/>
          </ac:spMkLst>
        </pc:spChg>
        <pc:spChg chg="mod">
          <ac:chgData name="Fatima Azzahra" userId="039cf420-53de-473d-b2df-bb8e2c655e31" providerId="ADAL" clId="{32AA4823-BE8F-456F-AA24-5C7F29D0E9B9}" dt="2023-10-18T12:06:56.028" v="4271" actId="14100"/>
          <ac:spMkLst>
            <pc:docMk/>
            <pc:sldMk cId="1808489710" sldId="1333"/>
            <ac:spMk id="3" creationId="{FF6B4D81-E361-D034-8D2F-F71FF39B2174}"/>
          </ac:spMkLst>
        </pc:spChg>
        <pc:spChg chg="add mod">
          <ac:chgData name="Fatima Azzahra" userId="039cf420-53de-473d-b2df-bb8e2c655e31" providerId="ADAL" clId="{32AA4823-BE8F-456F-AA24-5C7F29D0E9B9}" dt="2023-10-18T12:10:10.781" v="4393" actId="404"/>
          <ac:spMkLst>
            <pc:docMk/>
            <pc:sldMk cId="1808489710" sldId="1333"/>
            <ac:spMk id="10" creationId="{8E373CE8-7150-94AC-3A53-8FC4D532E6C2}"/>
          </ac:spMkLst>
        </pc:spChg>
        <pc:spChg chg="add mod">
          <ac:chgData name="Fatima Azzahra" userId="039cf420-53de-473d-b2df-bb8e2c655e31" providerId="ADAL" clId="{32AA4823-BE8F-456F-AA24-5C7F29D0E9B9}" dt="2023-10-18T12:10:13.072" v="4394" actId="404"/>
          <ac:spMkLst>
            <pc:docMk/>
            <pc:sldMk cId="1808489710" sldId="1333"/>
            <ac:spMk id="11" creationId="{0D404307-A375-E8F3-14A2-9C87532F6603}"/>
          </ac:spMkLst>
        </pc:spChg>
        <pc:spChg chg="add mod">
          <ac:chgData name="Fatima Azzahra" userId="039cf420-53de-473d-b2df-bb8e2c655e31" providerId="ADAL" clId="{32AA4823-BE8F-456F-AA24-5C7F29D0E9B9}" dt="2023-10-18T12:10:15.566" v="4395" actId="404"/>
          <ac:spMkLst>
            <pc:docMk/>
            <pc:sldMk cId="1808489710" sldId="1333"/>
            <ac:spMk id="12" creationId="{C25B2A87-FB8B-4F20-8D8F-37D33CC7F125}"/>
          </ac:spMkLst>
        </pc:spChg>
        <pc:picChg chg="add mod">
          <ac:chgData name="Fatima Azzahra" userId="039cf420-53de-473d-b2df-bb8e2c655e31" providerId="ADAL" clId="{32AA4823-BE8F-456F-AA24-5C7F29D0E9B9}" dt="2023-10-18T12:09:00.677" v="4296" actId="1076"/>
          <ac:picMkLst>
            <pc:docMk/>
            <pc:sldMk cId="1808489710" sldId="1333"/>
            <ac:picMk id="5" creationId="{3FD3D60E-F2F4-AB0C-8903-1E59B4442BDC}"/>
          </ac:picMkLst>
        </pc:picChg>
        <pc:picChg chg="add mod">
          <ac:chgData name="Fatima Azzahra" userId="039cf420-53de-473d-b2df-bb8e2c655e31" providerId="ADAL" clId="{32AA4823-BE8F-456F-AA24-5C7F29D0E9B9}" dt="2023-10-18T12:08:59.416" v="4295" actId="1076"/>
          <ac:picMkLst>
            <pc:docMk/>
            <pc:sldMk cId="1808489710" sldId="1333"/>
            <ac:picMk id="7" creationId="{0DB2EDE8-0D7A-7531-6E0B-1F4F6B1EFABC}"/>
          </ac:picMkLst>
        </pc:picChg>
        <pc:picChg chg="add mod">
          <ac:chgData name="Fatima Azzahra" userId="039cf420-53de-473d-b2df-bb8e2c655e31" providerId="ADAL" clId="{32AA4823-BE8F-456F-AA24-5C7F29D0E9B9}" dt="2023-10-18T12:08:55.863" v="4294" actId="14100"/>
          <ac:picMkLst>
            <pc:docMk/>
            <pc:sldMk cId="1808489710" sldId="1333"/>
            <ac:picMk id="9" creationId="{93C6DC8C-3D3A-A5F8-64D5-39F5FC0D0428}"/>
          </ac:picMkLst>
        </pc:picChg>
      </pc:sldChg>
      <pc:sldChg chg="modSp add mod">
        <pc:chgData name="Fatima Azzahra" userId="039cf420-53de-473d-b2df-bb8e2c655e31" providerId="ADAL" clId="{32AA4823-BE8F-456F-AA24-5C7F29D0E9B9}" dt="2023-10-20T11:04:58.464" v="4947" actId="1076"/>
        <pc:sldMkLst>
          <pc:docMk/>
          <pc:sldMk cId="1593516175" sldId="1334"/>
        </pc:sldMkLst>
        <pc:spChg chg="mod">
          <ac:chgData name="Fatima Azzahra" userId="039cf420-53de-473d-b2df-bb8e2c655e31" providerId="ADAL" clId="{32AA4823-BE8F-456F-AA24-5C7F29D0E9B9}" dt="2023-10-20T11:04:52.867" v="4945" actId="20577"/>
          <ac:spMkLst>
            <pc:docMk/>
            <pc:sldMk cId="1593516175" sldId="1334"/>
            <ac:spMk id="3" creationId="{00000000-0000-0000-0000-000000000000}"/>
          </ac:spMkLst>
        </pc:spChg>
        <pc:picChg chg="mod">
          <ac:chgData name="Fatima Azzahra" userId="039cf420-53de-473d-b2df-bb8e2c655e31" providerId="ADAL" clId="{32AA4823-BE8F-456F-AA24-5C7F29D0E9B9}" dt="2023-10-20T11:04:56.046" v="4946" actId="1076"/>
          <ac:picMkLst>
            <pc:docMk/>
            <pc:sldMk cId="1593516175" sldId="1334"/>
            <ac:picMk id="2" creationId="{43F31A89-A53A-2D9D-77C8-7D5801E4D94A}"/>
          </ac:picMkLst>
        </pc:picChg>
        <pc:picChg chg="mod">
          <ac:chgData name="Fatima Azzahra" userId="039cf420-53de-473d-b2df-bb8e2c655e31" providerId="ADAL" clId="{32AA4823-BE8F-456F-AA24-5C7F29D0E9B9}" dt="2023-10-20T11:04:58.464" v="4947" actId="1076"/>
          <ac:picMkLst>
            <pc:docMk/>
            <pc:sldMk cId="1593516175" sldId="1334"/>
            <ac:picMk id="9" creationId="{EEE8AE4B-DE71-2D56-27C1-BBCFCD29AABC}"/>
          </ac:picMkLst>
        </pc:picChg>
      </pc:sldChg>
      <pc:sldChg chg="modSp add del mod">
        <pc:chgData name="Fatima Azzahra" userId="039cf420-53de-473d-b2df-bb8e2c655e31" providerId="ADAL" clId="{32AA4823-BE8F-456F-AA24-5C7F29D0E9B9}" dt="2023-11-04T20:59:02.489" v="5908" actId="47"/>
        <pc:sldMkLst>
          <pc:docMk/>
          <pc:sldMk cId="2970992586" sldId="1334"/>
        </pc:sldMkLst>
        <pc:spChg chg="mod">
          <ac:chgData name="Fatima Azzahra" userId="039cf420-53de-473d-b2df-bb8e2c655e31" providerId="ADAL" clId="{32AA4823-BE8F-456F-AA24-5C7F29D0E9B9}" dt="2023-11-03T15:04:33.011" v="5436" actId="20577"/>
          <ac:spMkLst>
            <pc:docMk/>
            <pc:sldMk cId="2970992586" sldId="1334"/>
            <ac:spMk id="3" creationId="{A2F82362-075E-A50A-A14F-73D9CE266EE4}"/>
          </ac:spMkLst>
        </pc:spChg>
      </pc:sldChg>
      <pc:sldChg chg="addSp delSp modSp new mod ord setBg">
        <pc:chgData name="Fatima Azzahra" userId="039cf420-53de-473d-b2df-bb8e2c655e31" providerId="ADAL" clId="{32AA4823-BE8F-456F-AA24-5C7F29D0E9B9}" dt="2023-10-20T11:17:02.408" v="5010"/>
        <pc:sldMkLst>
          <pc:docMk/>
          <pc:sldMk cId="3607414842" sldId="1335"/>
        </pc:sldMkLst>
        <pc:spChg chg="del">
          <ac:chgData name="Fatima Azzahra" userId="039cf420-53de-473d-b2df-bb8e2c655e31" providerId="ADAL" clId="{32AA4823-BE8F-456F-AA24-5C7F29D0E9B9}" dt="2023-10-20T11:10:16.192" v="4974" actId="26606"/>
          <ac:spMkLst>
            <pc:docMk/>
            <pc:sldMk cId="3607414842" sldId="1335"/>
            <ac:spMk id="2" creationId="{9704C039-A041-B1D8-DE70-4AEA914C022F}"/>
          </ac:spMkLst>
        </pc:spChg>
        <pc:spChg chg="del">
          <ac:chgData name="Fatima Azzahra" userId="039cf420-53de-473d-b2df-bb8e2c655e31" providerId="ADAL" clId="{32AA4823-BE8F-456F-AA24-5C7F29D0E9B9}" dt="2023-10-20T11:10:16.192" v="4974" actId="26606"/>
          <ac:spMkLst>
            <pc:docMk/>
            <pc:sldMk cId="3607414842" sldId="1335"/>
            <ac:spMk id="3" creationId="{88761360-8FA4-DC8E-D6D5-C0CB536B76CE}"/>
          </ac:spMkLst>
        </pc:spChg>
        <pc:spChg chg="add">
          <ac:chgData name="Fatima Azzahra" userId="039cf420-53de-473d-b2df-bb8e2c655e31" providerId="ADAL" clId="{32AA4823-BE8F-456F-AA24-5C7F29D0E9B9}" dt="2023-10-20T11:10:16.192" v="4974" actId="26606"/>
          <ac:spMkLst>
            <pc:docMk/>
            <pc:sldMk cId="3607414842" sldId="1335"/>
            <ac:spMk id="9" creationId="{42A4FC2C-047E-45A5-965D-8E1E3BF09BC6}"/>
          </ac:spMkLst>
        </pc:spChg>
        <pc:picChg chg="add mod">
          <ac:chgData name="Fatima Azzahra" userId="039cf420-53de-473d-b2df-bb8e2c655e31" providerId="ADAL" clId="{32AA4823-BE8F-456F-AA24-5C7F29D0E9B9}" dt="2023-10-20T11:10:16.192" v="4974" actId="26606"/>
          <ac:picMkLst>
            <pc:docMk/>
            <pc:sldMk cId="3607414842" sldId="1335"/>
            <ac:picMk id="4" creationId="{E34DACEF-AB71-94A4-0EC3-F814443D1707}"/>
          </ac:picMkLst>
        </pc:picChg>
      </pc:sldChg>
      <pc:sldChg chg="add ord">
        <pc:chgData name="Fatima Azzahra" userId="039cf420-53de-473d-b2df-bb8e2c655e31" providerId="ADAL" clId="{32AA4823-BE8F-456F-AA24-5C7F29D0E9B9}" dt="2023-11-04T21:20:45.387" v="6373"/>
        <pc:sldMkLst>
          <pc:docMk/>
          <pc:sldMk cId="727731911" sldId="1336"/>
        </pc:sldMkLst>
      </pc:sldChg>
      <pc:sldChg chg="addSp delSp modSp add del mod">
        <pc:chgData name="Fatima Azzahra" userId="039cf420-53de-473d-b2df-bb8e2c655e31" providerId="ADAL" clId="{32AA4823-BE8F-456F-AA24-5C7F29D0E9B9}" dt="2023-11-04T20:14:35.061" v="5715" actId="47"/>
        <pc:sldMkLst>
          <pc:docMk/>
          <pc:sldMk cId="2226406963" sldId="1337"/>
        </pc:sldMkLst>
        <pc:spChg chg="mod">
          <ac:chgData name="Fatima Azzahra" userId="039cf420-53de-473d-b2df-bb8e2c655e31" providerId="ADAL" clId="{32AA4823-BE8F-456F-AA24-5C7F29D0E9B9}" dt="2023-11-04T19:30:37.227" v="5445" actId="13926"/>
          <ac:spMkLst>
            <pc:docMk/>
            <pc:sldMk cId="2226406963" sldId="1337"/>
            <ac:spMk id="2" creationId="{00000000-0000-0000-0000-000000000000}"/>
          </ac:spMkLst>
        </pc:spChg>
        <pc:spChg chg="del">
          <ac:chgData name="Fatima Azzahra" userId="039cf420-53de-473d-b2df-bb8e2c655e31" providerId="ADAL" clId="{32AA4823-BE8F-456F-AA24-5C7F29D0E9B9}" dt="2023-10-30T11:04:16.853" v="5126" actId="478"/>
          <ac:spMkLst>
            <pc:docMk/>
            <pc:sldMk cId="2226406963" sldId="1337"/>
            <ac:spMk id="3" creationId="{F02B0228-D5A6-A7EC-C11F-1549D6CD10C9}"/>
          </ac:spMkLst>
        </pc:spChg>
        <pc:spChg chg="mod">
          <ac:chgData name="Fatima Azzahra" userId="039cf420-53de-473d-b2df-bb8e2c655e31" providerId="ADAL" clId="{32AA4823-BE8F-456F-AA24-5C7F29D0E9B9}" dt="2023-10-30T11:04:23.295" v="5151" actId="20577"/>
          <ac:spMkLst>
            <pc:docMk/>
            <pc:sldMk cId="2226406963" sldId="1337"/>
            <ac:spMk id="9" creationId="{818699AB-28E6-4806-A98C-8559861BCCDE}"/>
          </ac:spMkLst>
        </pc:spChg>
        <pc:graphicFrameChg chg="add del mod modGraphic">
          <ac:chgData name="Fatima Azzahra" userId="039cf420-53de-473d-b2df-bb8e2c655e31" providerId="ADAL" clId="{32AA4823-BE8F-456F-AA24-5C7F29D0E9B9}" dt="2023-11-04T19:56:26.987" v="5677" actId="478"/>
          <ac:graphicFrameMkLst>
            <pc:docMk/>
            <pc:sldMk cId="2226406963" sldId="1337"/>
            <ac:graphicFrameMk id="3" creationId="{779C35D9-2055-2180-405A-D680FFF580DF}"/>
          </ac:graphicFrameMkLst>
        </pc:graphicFrameChg>
        <pc:graphicFrameChg chg="add del mod modGraphic">
          <ac:chgData name="Fatima Azzahra" userId="039cf420-53de-473d-b2df-bb8e2c655e31" providerId="ADAL" clId="{32AA4823-BE8F-456F-AA24-5C7F29D0E9B9}" dt="2023-11-04T19:45:52.844" v="5553" actId="478"/>
          <ac:graphicFrameMkLst>
            <pc:docMk/>
            <pc:sldMk cId="2226406963" sldId="1337"/>
            <ac:graphicFrameMk id="4" creationId="{EFF0CE6B-CA39-8DFB-E3AA-238C200AFA6C}"/>
          </ac:graphicFrameMkLst>
        </pc:graphicFrameChg>
        <pc:graphicFrameChg chg="add mod modGraphic">
          <ac:chgData name="Fatima Azzahra" userId="039cf420-53de-473d-b2df-bb8e2c655e31" providerId="ADAL" clId="{32AA4823-BE8F-456F-AA24-5C7F29D0E9B9}" dt="2023-11-04T19:56:54.551" v="5688" actId="403"/>
          <ac:graphicFrameMkLst>
            <pc:docMk/>
            <pc:sldMk cId="2226406963" sldId="1337"/>
            <ac:graphicFrameMk id="5" creationId="{ED0A0181-5DE8-44F4-83E6-BB7A726C4BAD}"/>
          </ac:graphicFrameMkLst>
        </pc:graphicFrameChg>
      </pc:sldChg>
      <pc:sldChg chg="add">
        <pc:chgData name="Fatima Azzahra" userId="039cf420-53de-473d-b2df-bb8e2c655e31" providerId="ADAL" clId="{32AA4823-BE8F-456F-AA24-5C7F29D0E9B9}" dt="2023-10-31T13:17:24.255" v="5283"/>
        <pc:sldMkLst>
          <pc:docMk/>
          <pc:sldMk cId="2043073279" sldId="1338"/>
        </pc:sldMkLst>
      </pc:sldChg>
      <pc:sldChg chg="add del">
        <pc:chgData name="Fatima Azzahra" userId="039cf420-53de-473d-b2df-bb8e2c655e31" providerId="ADAL" clId="{32AA4823-BE8F-456F-AA24-5C7F29D0E9B9}" dt="2023-11-03T15:04:47.645" v="5437" actId="47"/>
        <pc:sldMkLst>
          <pc:docMk/>
          <pc:sldMk cId="2288222987" sldId="1339"/>
        </pc:sldMkLst>
      </pc:sldChg>
      <pc:sldChg chg="add del">
        <pc:chgData name="Fatima Azzahra" userId="039cf420-53de-473d-b2df-bb8e2c655e31" providerId="ADAL" clId="{32AA4823-BE8F-456F-AA24-5C7F29D0E9B9}" dt="2023-11-03T14:58:34.665" v="5325" actId="47"/>
        <pc:sldMkLst>
          <pc:docMk/>
          <pc:sldMk cId="1135823762" sldId="1340"/>
        </pc:sldMkLst>
      </pc:sldChg>
      <pc:sldChg chg="modSp add mod">
        <pc:chgData name="Fatima Azzahra" userId="039cf420-53de-473d-b2df-bb8e2c655e31" providerId="ADAL" clId="{32AA4823-BE8F-456F-AA24-5C7F29D0E9B9}" dt="2023-11-03T14:59:01.729" v="5328" actId="1076"/>
        <pc:sldMkLst>
          <pc:docMk/>
          <pc:sldMk cId="1848844849" sldId="1341"/>
        </pc:sldMkLst>
        <pc:spChg chg="mod">
          <ac:chgData name="Fatima Azzahra" userId="039cf420-53de-473d-b2df-bb8e2c655e31" providerId="ADAL" clId="{32AA4823-BE8F-456F-AA24-5C7F29D0E9B9}" dt="2023-11-03T14:59:01.729" v="5328" actId="1076"/>
          <ac:spMkLst>
            <pc:docMk/>
            <pc:sldMk cId="1848844849" sldId="1341"/>
            <ac:spMk id="2" creationId="{F6331189-DD95-3232-318F-35F23A2F22D0}"/>
          </ac:spMkLst>
        </pc:spChg>
        <pc:graphicFrameChg chg="mod">
          <ac:chgData name="Fatima Azzahra" userId="039cf420-53de-473d-b2df-bb8e2c655e31" providerId="ADAL" clId="{32AA4823-BE8F-456F-AA24-5C7F29D0E9B9}" dt="2023-11-03T14:58:52.653" v="5326" actId="1076"/>
          <ac:graphicFrameMkLst>
            <pc:docMk/>
            <pc:sldMk cId="1848844849" sldId="1341"/>
            <ac:graphicFrameMk id="5" creationId="{DC736F6C-21E7-47B6-8858-CC39F8AAACC9}"/>
          </ac:graphicFrameMkLst>
        </pc:graphicFrameChg>
      </pc:sldChg>
      <pc:sldChg chg="add">
        <pc:chgData name="Fatima Azzahra" userId="039cf420-53de-473d-b2df-bb8e2c655e31" providerId="ADAL" clId="{32AA4823-BE8F-456F-AA24-5C7F29D0E9B9}" dt="2023-11-03T14:58:25.895" v="5324"/>
        <pc:sldMkLst>
          <pc:docMk/>
          <pc:sldMk cId="1059369660" sldId="1342"/>
        </pc:sldMkLst>
      </pc:sldChg>
      <pc:sldChg chg="addSp delSp modSp add mod ord">
        <pc:chgData name="Fatima Azzahra" userId="039cf420-53de-473d-b2df-bb8e2c655e31" providerId="ADAL" clId="{32AA4823-BE8F-456F-AA24-5C7F29D0E9B9}" dt="2023-11-04T21:45:43.757" v="6734" actId="1076"/>
        <pc:sldMkLst>
          <pc:docMk/>
          <pc:sldMk cId="1329040258" sldId="1343"/>
        </pc:sldMkLst>
        <pc:spChg chg="del mod">
          <ac:chgData name="Fatima Azzahra" userId="039cf420-53de-473d-b2df-bb8e2c655e31" providerId="ADAL" clId="{32AA4823-BE8F-456F-AA24-5C7F29D0E9B9}" dt="2023-11-04T21:12:14.425" v="6056" actId="478"/>
          <ac:spMkLst>
            <pc:docMk/>
            <pc:sldMk cId="1329040258" sldId="1343"/>
            <ac:spMk id="2" creationId="{00000000-0000-0000-0000-000000000000}"/>
          </ac:spMkLst>
        </pc:spChg>
        <pc:spChg chg="mod">
          <ac:chgData name="Fatima Azzahra" userId="039cf420-53de-473d-b2df-bb8e2c655e31" providerId="ADAL" clId="{32AA4823-BE8F-456F-AA24-5C7F29D0E9B9}" dt="2023-11-04T21:12:10.867" v="6055" actId="20577"/>
          <ac:spMkLst>
            <pc:docMk/>
            <pc:sldMk cId="1329040258" sldId="1343"/>
            <ac:spMk id="3" creationId="{00000000-0000-0000-0000-000000000000}"/>
          </ac:spMkLst>
        </pc:spChg>
        <pc:spChg chg="add mod">
          <ac:chgData name="Fatima Azzahra" userId="039cf420-53de-473d-b2df-bb8e2c655e31" providerId="ADAL" clId="{32AA4823-BE8F-456F-AA24-5C7F29D0E9B9}" dt="2023-11-04T21:45:43.757" v="6734" actId="1076"/>
          <ac:spMkLst>
            <pc:docMk/>
            <pc:sldMk cId="1329040258" sldId="1343"/>
            <ac:spMk id="4" creationId="{28E912CC-5338-D34A-4CBF-90D217A3C1C2}"/>
          </ac:spMkLst>
        </pc:spChg>
      </pc:sldChg>
      <pc:sldChg chg="modSp add del mod">
        <pc:chgData name="Fatima Azzahra" userId="039cf420-53de-473d-b2df-bb8e2c655e31" providerId="ADAL" clId="{32AA4823-BE8F-456F-AA24-5C7F29D0E9B9}" dt="2023-11-04T20:58:33.626" v="5904" actId="47"/>
        <pc:sldMkLst>
          <pc:docMk/>
          <pc:sldMk cId="3047819159" sldId="1343"/>
        </pc:sldMkLst>
        <pc:spChg chg="mod">
          <ac:chgData name="Fatima Azzahra" userId="039cf420-53de-473d-b2df-bb8e2c655e31" providerId="ADAL" clId="{32AA4823-BE8F-456F-AA24-5C7F29D0E9B9}" dt="2023-11-03T15:01:57.741" v="5408" actId="1076"/>
          <ac:spMkLst>
            <pc:docMk/>
            <pc:sldMk cId="3047819159" sldId="1343"/>
            <ac:spMk id="8" creationId="{DC55B7E9-6649-04DE-9FF9-5C8F45FB7563}"/>
          </ac:spMkLst>
        </pc:spChg>
        <pc:spChg chg="mod">
          <ac:chgData name="Fatima Azzahra" userId="039cf420-53de-473d-b2df-bb8e2c655e31" providerId="ADAL" clId="{32AA4823-BE8F-456F-AA24-5C7F29D0E9B9}" dt="2023-11-03T15:00:35.022" v="5400" actId="1076"/>
          <ac:spMkLst>
            <pc:docMk/>
            <pc:sldMk cId="3047819159" sldId="1343"/>
            <ac:spMk id="12" creationId="{86A428B7-C1A1-46C7-B8B2-0F22DF315232}"/>
          </ac:spMkLst>
        </pc:spChg>
        <pc:picChg chg="mod">
          <ac:chgData name="Fatima Azzahra" userId="039cf420-53de-473d-b2df-bb8e2c655e31" providerId="ADAL" clId="{32AA4823-BE8F-456F-AA24-5C7F29D0E9B9}" dt="2023-11-03T14:59:44.319" v="5336" actId="1076"/>
          <ac:picMkLst>
            <pc:docMk/>
            <pc:sldMk cId="3047819159" sldId="1343"/>
            <ac:picMk id="2" creationId="{7B3005A5-64AC-C51E-4FE0-9DAD1F7EE4FB}"/>
          </ac:picMkLst>
        </pc:picChg>
      </pc:sldChg>
      <pc:sldChg chg="modSp add del mod">
        <pc:chgData name="Fatima Azzahra" userId="039cf420-53de-473d-b2df-bb8e2c655e31" providerId="ADAL" clId="{32AA4823-BE8F-456F-AA24-5C7F29D0E9B9}" dt="2023-11-04T20:57:44.049" v="5903" actId="47"/>
        <pc:sldMkLst>
          <pc:docMk/>
          <pc:sldMk cId="2174898645" sldId="1344"/>
        </pc:sldMkLst>
        <pc:spChg chg="mod">
          <ac:chgData name="Fatima Azzahra" userId="039cf420-53de-473d-b2df-bb8e2c655e31" providerId="ADAL" clId="{32AA4823-BE8F-456F-AA24-5C7F29D0E9B9}" dt="2023-11-03T15:02:09.326" v="5410" actId="403"/>
          <ac:spMkLst>
            <pc:docMk/>
            <pc:sldMk cId="2174898645" sldId="1344"/>
            <ac:spMk id="3" creationId="{D1396F39-294A-C766-E612-56CB8709BB71}"/>
          </ac:spMkLst>
        </pc:spChg>
        <pc:spChg chg="mod">
          <ac:chgData name="Fatima Azzahra" userId="039cf420-53de-473d-b2df-bb8e2c655e31" providerId="ADAL" clId="{32AA4823-BE8F-456F-AA24-5C7F29D0E9B9}" dt="2023-11-03T15:01:10.531" v="5404" actId="1076"/>
          <ac:spMkLst>
            <pc:docMk/>
            <pc:sldMk cId="2174898645" sldId="1344"/>
            <ac:spMk id="12" creationId="{86A428B7-C1A1-46C7-B8B2-0F22DF315232}"/>
          </ac:spMkLst>
        </pc:spChg>
      </pc:sldChg>
      <pc:sldChg chg="modSp new mod ord">
        <pc:chgData name="Fatima Azzahra" userId="039cf420-53de-473d-b2df-bb8e2c655e31" providerId="ADAL" clId="{32AA4823-BE8F-456F-AA24-5C7F29D0E9B9}" dt="2023-11-04T21:42:06.108" v="6607"/>
        <pc:sldMkLst>
          <pc:docMk/>
          <pc:sldMk cId="3846732234" sldId="1344"/>
        </pc:sldMkLst>
        <pc:spChg chg="mod">
          <ac:chgData name="Fatima Azzahra" userId="039cf420-53de-473d-b2df-bb8e2c655e31" providerId="ADAL" clId="{32AA4823-BE8F-456F-AA24-5C7F29D0E9B9}" dt="2023-11-04T21:36:26.082" v="6478" actId="20577"/>
          <ac:spMkLst>
            <pc:docMk/>
            <pc:sldMk cId="3846732234" sldId="1344"/>
            <ac:spMk id="2" creationId="{1232AF37-93CF-A9C0-485A-B00F8FCB5EAD}"/>
          </ac:spMkLst>
        </pc:spChg>
        <pc:spChg chg="mod">
          <ac:chgData name="Fatima Azzahra" userId="039cf420-53de-473d-b2df-bb8e2c655e31" providerId="ADAL" clId="{32AA4823-BE8F-456F-AA24-5C7F29D0E9B9}" dt="2023-11-04T21:42:06.108" v="6607"/>
          <ac:spMkLst>
            <pc:docMk/>
            <pc:sldMk cId="3846732234" sldId="1344"/>
            <ac:spMk id="3" creationId="{2A8F2C19-892B-DF30-FC82-E6DE86DF1837}"/>
          </ac:spMkLst>
        </pc:spChg>
      </pc:sldChg>
      <pc:sldChg chg="modSp add del mod">
        <pc:chgData name="Fatima Azzahra" userId="039cf420-53de-473d-b2df-bb8e2c655e31" providerId="ADAL" clId="{32AA4823-BE8F-456F-AA24-5C7F29D0E9B9}" dt="2023-11-04T20:58:35.957" v="5905" actId="47"/>
        <pc:sldMkLst>
          <pc:docMk/>
          <pc:sldMk cId="708891356" sldId="1345"/>
        </pc:sldMkLst>
        <pc:spChg chg="mod">
          <ac:chgData name="Fatima Azzahra" userId="039cf420-53de-473d-b2df-bb8e2c655e31" providerId="ADAL" clId="{32AA4823-BE8F-456F-AA24-5C7F29D0E9B9}" dt="2023-11-03T15:02:34.374" v="5412" actId="14100"/>
          <ac:spMkLst>
            <pc:docMk/>
            <pc:sldMk cId="708891356" sldId="1345"/>
            <ac:spMk id="6" creationId="{55E327C3-DC11-58D5-B81C-1DEAC5FB9731}"/>
          </ac:spMkLst>
        </pc:spChg>
      </pc:sldChg>
      <pc:sldChg chg="modSp add mod">
        <pc:chgData name="Fatima Azzahra" userId="039cf420-53de-473d-b2df-bb8e2c655e31" providerId="ADAL" clId="{32AA4823-BE8F-456F-AA24-5C7F29D0E9B9}" dt="2023-11-04T21:37:24.047" v="6534" actId="403"/>
        <pc:sldMkLst>
          <pc:docMk/>
          <pc:sldMk cId="2735348242" sldId="1345"/>
        </pc:sldMkLst>
        <pc:spChg chg="mod">
          <ac:chgData name="Fatima Azzahra" userId="039cf420-53de-473d-b2df-bb8e2c655e31" providerId="ADAL" clId="{32AA4823-BE8F-456F-AA24-5C7F29D0E9B9}" dt="2023-11-04T21:37:24.047" v="6534" actId="403"/>
          <ac:spMkLst>
            <pc:docMk/>
            <pc:sldMk cId="2735348242" sldId="1345"/>
            <ac:spMk id="3" creationId="{00000000-0000-0000-0000-000000000000}"/>
          </ac:spMkLst>
        </pc:spChg>
      </pc:sldChg>
      <pc:sldChg chg="modSp add del mod">
        <pc:chgData name="Fatima Azzahra" userId="039cf420-53de-473d-b2df-bb8e2c655e31" providerId="ADAL" clId="{32AA4823-BE8F-456F-AA24-5C7F29D0E9B9}" dt="2023-11-04T21:42:07.970" v="6608" actId="47"/>
        <pc:sldMkLst>
          <pc:docMk/>
          <pc:sldMk cId="769044863" sldId="1346"/>
        </pc:sldMkLst>
        <pc:spChg chg="mod">
          <ac:chgData name="Fatima Azzahra" userId="039cf420-53de-473d-b2df-bb8e2c655e31" providerId="ADAL" clId="{32AA4823-BE8F-456F-AA24-5C7F29D0E9B9}" dt="2023-11-04T21:42:02.780" v="6604" actId="21"/>
          <ac:spMkLst>
            <pc:docMk/>
            <pc:sldMk cId="769044863" sldId="1346"/>
            <ac:spMk id="3" creationId="{2A8F2C19-892B-DF30-FC82-E6DE86DF1837}"/>
          </ac:spMkLst>
        </pc:spChg>
      </pc:sldChg>
      <pc:sldChg chg="modSp add del mod">
        <pc:chgData name="Fatima Azzahra" userId="039cf420-53de-473d-b2df-bb8e2c655e31" providerId="ADAL" clId="{32AA4823-BE8F-456F-AA24-5C7F29D0E9B9}" dt="2023-11-04T20:58:54.428" v="5906" actId="47"/>
        <pc:sldMkLst>
          <pc:docMk/>
          <pc:sldMk cId="3756595654" sldId="1346"/>
        </pc:sldMkLst>
        <pc:spChg chg="mod">
          <ac:chgData name="Fatima Azzahra" userId="039cf420-53de-473d-b2df-bb8e2c655e31" providerId="ADAL" clId="{32AA4823-BE8F-456F-AA24-5C7F29D0E9B9}" dt="2023-11-03T15:03:10.443" v="5419" actId="207"/>
          <ac:spMkLst>
            <pc:docMk/>
            <pc:sldMk cId="3756595654" sldId="1346"/>
            <ac:spMk id="3" creationId="{D1396F39-294A-C766-E612-56CB8709BB71}"/>
          </ac:spMkLst>
        </pc:spChg>
      </pc:sldChg>
      <pc:sldChg chg="add">
        <pc:chgData name="Fatima Azzahra" userId="039cf420-53de-473d-b2df-bb8e2c655e31" providerId="ADAL" clId="{32AA4823-BE8F-456F-AA24-5C7F29D0E9B9}" dt="2023-11-04T21:42:39.167" v="6609"/>
        <pc:sldMkLst>
          <pc:docMk/>
          <pc:sldMk cId="3903072398" sldId="1346"/>
        </pc:sldMkLst>
      </pc:sldChg>
      <pc:sldChg chg="modSp add del mod">
        <pc:chgData name="Fatima Azzahra" userId="039cf420-53de-473d-b2df-bb8e2c655e31" providerId="ADAL" clId="{32AA4823-BE8F-456F-AA24-5C7F29D0E9B9}" dt="2023-11-04T20:59:00.440" v="5907" actId="47"/>
        <pc:sldMkLst>
          <pc:docMk/>
          <pc:sldMk cId="633608004" sldId="1347"/>
        </pc:sldMkLst>
        <pc:spChg chg="mod">
          <ac:chgData name="Fatima Azzahra" userId="039cf420-53de-473d-b2df-bb8e2c655e31" providerId="ADAL" clId="{32AA4823-BE8F-456F-AA24-5C7F29D0E9B9}" dt="2023-11-03T15:03:38.797" v="5428" actId="1076"/>
          <ac:spMkLst>
            <pc:docMk/>
            <pc:sldMk cId="633608004" sldId="1347"/>
            <ac:spMk id="2" creationId="{FABD9C03-D7AF-9799-03C2-1A0947223EC5}"/>
          </ac:spMkLst>
        </pc:spChg>
        <pc:spChg chg="mod">
          <ac:chgData name="Fatima Azzahra" userId="039cf420-53de-473d-b2df-bb8e2c655e31" providerId="ADAL" clId="{32AA4823-BE8F-456F-AA24-5C7F29D0E9B9}" dt="2023-11-03T15:04:12.774" v="5433" actId="1076"/>
          <ac:spMkLst>
            <pc:docMk/>
            <pc:sldMk cId="633608004" sldId="1347"/>
            <ac:spMk id="3" creationId="{A2F82362-075E-A50A-A14F-73D9CE266EE4}"/>
          </ac:spMkLst>
        </pc:spChg>
      </pc:sldChg>
      <pc:sldChg chg="modSp new mod">
        <pc:chgData name="Fatima Azzahra" userId="039cf420-53de-473d-b2df-bb8e2c655e31" providerId="ADAL" clId="{32AA4823-BE8F-456F-AA24-5C7F29D0E9B9}" dt="2023-11-04T21:44:13.692" v="6715" actId="20577"/>
        <pc:sldMkLst>
          <pc:docMk/>
          <pc:sldMk cId="3582460201" sldId="1347"/>
        </pc:sldMkLst>
        <pc:spChg chg="mod">
          <ac:chgData name="Fatima Azzahra" userId="039cf420-53de-473d-b2df-bb8e2c655e31" providerId="ADAL" clId="{32AA4823-BE8F-456F-AA24-5C7F29D0E9B9}" dt="2023-11-04T21:44:13.692" v="6715" actId="20577"/>
          <ac:spMkLst>
            <pc:docMk/>
            <pc:sldMk cId="3582460201" sldId="1347"/>
            <ac:spMk id="2" creationId="{EA68EA46-70AF-6978-B124-5002AF27C04B}"/>
          </ac:spMkLst>
        </pc:spChg>
        <pc:spChg chg="mod">
          <ac:chgData name="Fatima Azzahra" userId="039cf420-53de-473d-b2df-bb8e2c655e31" providerId="ADAL" clId="{32AA4823-BE8F-456F-AA24-5C7F29D0E9B9}" dt="2023-11-04T21:42:57.430" v="6630" actId="20577"/>
          <ac:spMkLst>
            <pc:docMk/>
            <pc:sldMk cId="3582460201" sldId="1347"/>
            <ac:spMk id="3" creationId="{831E89B6-E7EC-D89A-4AE0-DA067322432B}"/>
          </ac:spMkLst>
        </pc:spChg>
      </pc:sldChg>
      <pc:sldChg chg="delSp modSp new del mod">
        <pc:chgData name="Fatima Azzahra" userId="039cf420-53de-473d-b2df-bb8e2c655e31" providerId="ADAL" clId="{32AA4823-BE8F-456F-AA24-5C7F29D0E9B9}" dt="2023-11-04T20:52:07.898" v="5873" actId="47"/>
        <pc:sldMkLst>
          <pc:docMk/>
          <pc:sldMk cId="3140324271" sldId="1348"/>
        </pc:sldMkLst>
        <pc:spChg chg="mod">
          <ac:chgData name="Fatima Azzahra" userId="039cf420-53de-473d-b2df-bb8e2c655e31" providerId="ADAL" clId="{32AA4823-BE8F-456F-AA24-5C7F29D0E9B9}" dt="2023-11-04T19:58:45.430" v="5713" actId="20577"/>
          <ac:spMkLst>
            <pc:docMk/>
            <pc:sldMk cId="3140324271" sldId="1348"/>
            <ac:spMk id="2" creationId="{060877A4-94E1-77AE-3B1B-23F456ECB45F}"/>
          </ac:spMkLst>
        </pc:spChg>
        <pc:spChg chg="del">
          <ac:chgData name="Fatima Azzahra" userId="039cf420-53de-473d-b2df-bb8e2c655e31" providerId="ADAL" clId="{32AA4823-BE8F-456F-AA24-5C7F29D0E9B9}" dt="2023-11-04T19:34:55.283" v="5512" actId="478"/>
          <ac:spMkLst>
            <pc:docMk/>
            <pc:sldMk cId="3140324271" sldId="1348"/>
            <ac:spMk id="3" creationId="{C64EDA58-41AE-4855-2578-B2D7A74567DE}"/>
          </ac:spMkLst>
        </pc:spChg>
      </pc:sldChg>
      <pc:sldMasterChg chg="delSldLayout">
        <pc:chgData name="Fatima Azzahra" userId="039cf420-53de-473d-b2df-bb8e2c655e31" providerId="ADAL" clId="{32AA4823-BE8F-456F-AA24-5C7F29D0E9B9}" dt="2023-10-20T11:14:23.790" v="5008" actId="47"/>
        <pc:sldMasterMkLst>
          <pc:docMk/>
          <pc:sldMasterMk cId="3721913581" sldId="2147483746"/>
        </pc:sldMasterMkLst>
        <pc:sldLayoutChg chg="del">
          <pc:chgData name="Fatima Azzahra" userId="039cf420-53de-473d-b2df-bb8e2c655e31" providerId="ADAL" clId="{32AA4823-BE8F-456F-AA24-5C7F29D0E9B9}" dt="2023-09-27T13:02:16.210" v="187" actId="47"/>
          <pc:sldLayoutMkLst>
            <pc:docMk/>
            <pc:sldMasterMk cId="3721913581" sldId="2147483746"/>
            <pc:sldLayoutMk cId="2445790714" sldId="2147483804"/>
          </pc:sldLayoutMkLst>
        </pc:sldLayoutChg>
        <pc:sldLayoutChg chg="del">
          <pc:chgData name="Fatima Azzahra" userId="039cf420-53de-473d-b2df-bb8e2c655e31" providerId="ADAL" clId="{32AA4823-BE8F-456F-AA24-5C7F29D0E9B9}" dt="2023-10-20T11:14:23.790" v="5008" actId="47"/>
          <pc:sldLayoutMkLst>
            <pc:docMk/>
            <pc:sldMasterMk cId="3721913581" sldId="2147483746"/>
            <pc:sldLayoutMk cId="1980782970" sldId="2147483838"/>
          </pc:sldLayoutMkLst>
        </pc:sldLayoutChg>
      </pc:sldMasterChg>
      <pc:sldMasterChg chg="del delSldLayout">
        <pc:chgData name="Fatima Azzahra" userId="039cf420-53de-473d-b2df-bb8e2c655e31" providerId="ADAL" clId="{32AA4823-BE8F-456F-AA24-5C7F29D0E9B9}" dt="2023-09-27T12:56:24.016" v="62" actId="47"/>
        <pc:sldMasterMkLst>
          <pc:docMk/>
          <pc:sldMasterMk cId="2746976893" sldId="2147483757"/>
        </pc:sldMasterMkLst>
        <pc:sldLayoutChg chg="del">
          <pc:chgData name="Fatima Azzahra" userId="039cf420-53de-473d-b2df-bb8e2c655e31" providerId="ADAL" clId="{32AA4823-BE8F-456F-AA24-5C7F29D0E9B9}" dt="2023-09-27T12:56:24.016" v="62" actId="47"/>
          <pc:sldLayoutMkLst>
            <pc:docMk/>
            <pc:sldMasterMk cId="2746976893" sldId="2147483757"/>
            <pc:sldLayoutMk cId="3637102365" sldId="2147483758"/>
          </pc:sldLayoutMkLst>
        </pc:sldLayoutChg>
        <pc:sldLayoutChg chg="del">
          <pc:chgData name="Fatima Azzahra" userId="039cf420-53de-473d-b2df-bb8e2c655e31" providerId="ADAL" clId="{32AA4823-BE8F-456F-AA24-5C7F29D0E9B9}" dt="2023-09-27T12:56:24.016" v="62" actId="47"/>
          <pc:sldLayoutMkLst>
            <pc:docMk/>
            <pc:sldMasterMk cId="2746976893" sldId="2147483757"/>
            <pc:sldLayoutMk cId="752084536" sldId="2147483759"/>
          </pc:sldLayoutMkLst>
        </pc:sldLayoutChg>
        <pc:sldLayoutChg chg="del">
          <pc:chgData name="Fatima Azzahra" userId="039cf420-53de-473d-b2df-bb8e2c655e31" providerId="ADAL" clId="{32AA4823-BE8F-456F-AA24-5C7F29D0E9B9}" dt="2023-09-27T12:56:24.016" v="62" actId="47"/>
          <pc:sldLayoutMkLst>
            <pc:docMk/>
            <pc:sldMasterMk cId="2746976893" sldId="2147483757"/>
            <pc:sldLayoutMk cId="3802885030" sldId="2147483760"/>
          </pc:sldLayoutMkLst>
        </pc:sldLayoutChg>
      </pc:sldMasterChg>
      <pc:sldMasterChg chg="del delSldLayout">
        <pc:chgData name="Fatima Azzahra" userId="039cf420-53de-473d-b2df-bb8e2c655e31" providerId="ADAL" clId="{32AA4823-BE8F-456F-AA24-5C7F29D0E9B9}" dt="2023-09-28T13:38:22.613" v="1311" actId="47"/>
        <pc:sldMasterMkLst>
          <pc:docMk/>
          <pc:sldMasterMk cId="1166432165" sldId="2147483761"/>
        </pc:sldMasterMkLst>
        <pc:sldLayoutChg chg="del">
          <pc:chgData name="Fatima Azzahra" userId="039cf420-53de-473d-b2df-bb8e2c655e31" providerId="ADAL" clId="{32AA4823-BE8F-456F-AA24-5C7F29D0E9B9}" dt="2023-09-28T13:38:22.613" v="1311" actId="47"/>
          <pc:sldLayoutMkLst>
            <pc:docMk/>
            <pc:sldMasterMk cId="1166432165" sldId="2147483761"/>
            <pc:sldLayoutMk cId="2261544369" sldId="2147483762"/>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553551858" sldId="2147483763"/>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2235934330" sldId="2147483764"/>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2587349940" sldId="2147483765"/>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843466513" sldId="2147483766"/>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4245367388" sldId="2147483767"/>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3610702305" sldId="2147483768"/>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2154852051" sldId="2147483769"/>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1796803560" sldId="2147483770"/>
          </pc:sldLayoutMkLst>
        </pc:sldLayoutChg>
        <pc:sldLayoutChg chg="del">
          <pc:chgData name="Fatima Azzahra" userId="039cf420-53de-473d-b2df-bb8e2c655e31" providerId="ADAL" clId="{32AA4823-BE8F-456F-AA24-5C7F29D0E9B9}" dt="2023-09-28T13:38:22.613" v="1311" actId="47"/>
          <pc:sldLayoutMkLst>
            <pc:docMk/>
            <pc:sldMasterMk cId="1166432165" sldId="2147483761"/>
            <pc:sldLayoutMk cId="2958424338" sldId="2147483771"/>
          </pc:sldLayoutMkLst>
        </pc:sldLayoutChg>
      </pc:sldMasterChg>
      <pc:sldMasterChg chg="delSldLayout">
        <pc:chgData name="Fatima Azzahra" userId="039cf420-53de-473d-b2df-bb8e2c655e31" providerId="ADAL" clId="{32AA4823-BE8F-456F-AA24-5C7F29D0E9B9}" dt="2023-10-11T13:40:05.395" v="3826" actId="47"/>
        <pc:sldMasterMkLst>
          <pc:docMk/>
          <pc:sldMasterMk cId="1074683496" sldId="2147483772"/>
        </pc:sldMasterMkLst>
        <pc:sldLayoutChg chg="del">
          <pc:chgData name="Fatima Azzahra" userId="039cf420-53de-473d-b2df-bb8e2c655e31" providerId="ADAL" clId="{32AA4823-BE8F-456F-AA24-5C7F29D0E9B9}" dt="2023-09-27T12:56:47.121" v="65" actId="47"/>
          <pc:sldLayoutMkLst>
            <pc:docMk/>
            <pc:sldMasterMk cId="1074683496" sldId="2147483772"/>
            <pc:sldLayoutMk cId="1407636424" sldId="2147483774"/>
          </pc:sldLayoutMkLst>
        </pc:sldLayoutChg>
        <pc:sldLayoutChg chg="del">
          <pc:chgData name="Fatima Azzahra" userId="039cf420-53de-473d-b2df-bb8e2c655e31" providerId="ADAL" clId="{32AA4823-BE8F-456F-AA24-5C7F29D0E9B9}" dt="2023-10-11T13:40:05.395" v="3826" actId="47"/>
          <pc:sldLayoutMkLst>
            <pc:docMk/>
            <pc:sldMasterMk cId="1074683496" sldId="2147483772"/>
            <pc:sldLayoutMk cId="2152476894" sldId="2147483776"/>
          </pc:sldLayoutMkLst>
        </pc:sldLayoutChg>
      </pc:sldMasterChg>
      <pc:sldMasterChg chg="del delSldLayout">
        <pc:chgData name="Fatima Azzahra" userId="039cf420-53de-473d-b2df-bb8e2c655e31" providerId="ADAL" clId="{32AA4823-BE8F-456F-AA24-5C7F29D0E9B9}" dt="2023-09-28T14:04:14.461" v="1983" actId="47"/>
        <pc:sldMasterMkLst>
          <pc:docMk/>
          <pc:sldMasterMk cId="2881486264" sldId="2147483805"/>
        </pc:sldMasterMkLst>
        <pc:sldLayoutChg chg="del">
          <pc:chgData name="Fatima Azzahra" userId="039cf420-53de-473d-b2df-bb8e2c655e31" providerId="ADAL" clId="{32AA4823-BE8F-456F-AA24-5C7F29D0E9B9}" dt="2023-09-28T14:04:14.461" v="1983" actId="47"/>
          <pc:sldLayoutMkLst>
            <pc:docMk/>
            <pc:sldMasterMk cId="2881486264" sldId="2147483805"/>
            <pc:sldLayoutMk cId="883301115" sldId="2147483806"/>
          </pc:sldLayoutMkLst>
        </pc:sldLayoutChg>
        <pc:sldLayoutChg chg="del">
          <pc:chgData name="Fatima Azzahra" userId="039cf420-53de-473d-b2df-bb8e2c655e31" providerId="ADAL" clId="{32AA4823-BE8F-456F-AA24-5C7F29D0E9B9}" dt="2023-09-28T14:04:14.461" v="1983" actId="47"/>
          <pc:sldLayoutMkLst>
            <pc:docMk/>
            <pc:sldMasterMk cId="2881486264" sldId="2147483805"/>
            <pc:sldLayoutMk cId="3780177452" sldId="2147483807"/>
          </pc:sldLayoutMkLst>
        </pc:sldLayoutChg>
        <pc:sldLayoutChg chg="del">
          <pc:chgData name="Fatima Azzahra" userId="039cf420-53de-473d-b2df-bb8e2c655e31" providerId="ADAL" clId="{32AA4823-BE8F-456F-AA24-5C7F29D0E9B9}" dt="2023-09-28T14:04:14.461" v="1983" actId="47"/>
          <pc:sldLayoutMkLst>
            <pc:docMk/>
            <pc:sldMasterMk cId="2881486264" sldId="2147483805"/>
            <pc:sldLayoutMk cId="133533267" sldId="2147483808"/>
          </pc:sldLayoutMkLst>
        </pc:sldLayoutChg>
        <pc:sldLayoutChg chg="del">
          <pc:chgData name="Fatima Azzahra" userId="039cf420-53de-473d-b2df-bb8e2c655e31" providerId="ADAL" clId="{32AA4823-BE8F-456F-AA24-5C7F29D0E9B9}" dt="2023-09-28T14:04:14.461" v="1983" actId="47"/>
          <pc:sldLayoutMkLst>
            <pc:docMk/>
            <pc:sldMasterMk cId="2881486264" sldId="2147483805"/>
            <pc:sldLayoutMk cId="587958046" sldId="2147483809"/>
          </pc:sldLayoutMkLst>
        </pc:sldLayoutChg>
        <pc:sldLayoutChg chg="del">
          <pc:chgData name="Fatima Azzahra" userId="039cf420-53de-473d-b2df-bb8e2c655e31" providerId="ADAL" clId="{32AA4823-BE8F-456F-AA24-5C7F29D0E9B9}" dt="2023-09-28T14:04:14.461" v="1983" actId="47"/>
          <pc:sldLayoutMkLst>
            <pc:docMk/>
            <pc:sldMasterMk cId="2881486264" sldId="2147483805"/>
            <pc:sldLayoutMk cId="2023119124" sldId="2147483810"/>
          </pc:sldLayoutMkLst>
        </pc:sldLayoutChg>
      </pc:sldMasterChg>
      <pc:sldMasterChg chg="delSldLayout">
        <pc:chgData name="Fatima Azzahra" userId="039cf420-53de-473d-b2df-bb8e2c655e31" providerId="ADAL" clId="{32AA4823-BE8F-456F-AA24-5C7F29D0E9B9}" dt="2023-11-04T20:14:35.061" v="5715" actId="47"/>
        <pc:sldMasterMkLst>
          <pc:docMk/>
          <pc:sldMasterMk cId="1202311521" sldId="2147483863"/>
        </pc:sldMasterMkLst>
        <pc:sldLayoutChg chg="del">
          <pc:chgData name="Fatima Azzahra" userId="039cf420-53de-473d-b2df-bb8e2c655e31" providerId="ADAL" clId="{32AA4823-BE8F-456F-AA24-5C7F29D0E9B9}" dt="2023-11-04T20:14:35.061" v="5715" actId="47"/>
          <pc:sldLayoutMkLst>
            <pc:docMk/>
            <pc:sldMasterMk cId="1202311521" sldId="2147483863"/>
            <pc:sldLayoutMk cId="1192175475" sldId="2147483864"/>
          </pc:sldLayoutMkLst>
        </pc:sldLayoutChg>
      </pc:sldMasterChg>
      <pc:sldMasterChg chg="del delSldLayout">
        <pc:chgData name="Fatima Azzahra" userId="039cf420-53de-473d-b2df-bb8e2c655e31" providerId="ADAL" clId="{32AA4823-BE8F-456F-AA24-5C7F29D0E9B9}" dt="2023-11-04T21:19:21.782" v="6371" actId="47"/>
        <pc:sldMasterMkLst>
          <pc:docMk/>
          <pc:sldMasterMk cId="3750175656" sldId="2147483881"/>
        </pc:sldMasterMkLst>
        <pc:sldLayoutChg chg="del">
          <pc:chgData name="Fatima Azzahra" userId="039cf420-53de-473d-b2df-bb8e2c655e31" providerId="ADAL" clId="{32AA4823-BE8F-456F-AA24-5C7F29D0E9B9}" dt="2023-11-04T21:19:21.782" v="6371" actId="47"/>
          <pc:sldLayoutMkLst>
            <pc:docMk/>
            <pc:sldMasterMk cId="3750175656" sldId="2147483881"/>
            <pc:sldLayoutMk cId="605503242" sldId="2147483882"/>
          </pc:sldLayoutMkLst>
        </pc:sldLayoutChg>
        <pc:sldLayoutChg chg="del">
          <pc:chgData name="Fatima Azzahra" userId="039cf420-53de-473d-b2df-bb8e2c655e31" providerId="ADAL" clId="{32AA4823-BE8F-456F-AA24-5C7F29D0E9B9}" dt="2023-11-04T21:19:21.782" v="6371" actId="47"/>
          <pc:sldLayoutMkLst>
            <pc:docMk/>
            <pc:sldMasterMk cId="3750175656" sldId="2147483881"/>
            <pc:sldLayoutMk cId="1708423248" sldId="2147483883"/>
          </pc:sldLayoutMkLst>
        </pc:sldLayoutChg>
        <pc:sldLayoutChg chg="del">
          <pc:chgData name="Fatima Azzahra" userId="039cf420-53de-473d-b2df-bb8e2c655e31" providerId="ADAL" clId="{32AA4823-BE8F-456F-AA24-5C7F29D0E9B9}" dt="2023-11-04T21:19:21.782" v="6371" actId="47"/>
          <pc:sldLayoutMkLst>
            <pc:docMk/>
            <pc:sldMasterMk cId="3750175656" sldId="2147483881"/>
            <pc:sldLayoutMk cId="4053186661" sldId="2147483884"/>
          </pc:sldLayoutMkLst>
        </pc:sldLayoutChg>
      </pc:sldMasterChg>
      <pc:sldMasterChg chg="del delSldLayout">
        <pc:chgData name="Fatima Azzahra" userId="039cf420-53de-473d-b2df-bb8e2c655e31" providerId="ADAL" clId="{32AA4823-BE8F-456F-AA24-5C7F29D0E9B9}" dt="2023-11-04T21:15:48.960" v="6347" actId="47"/>
        <pc:sldMasterMkLst>
          <pc:docMk/>
          <pc:sldMasterMk cId="2506856522" sldId="2147483898"/>
        </pc:sldMasterMkLst>
        <pc:sldLayoutChg chg="del">
          <pc:chgData name="Fatima Azzahra" userId="039cf420-53de-473d-b2df-bb8e2c655e31" providerId="ADAL" clId="{32AA4823-BE8F-456F-AA24-5C7F29D0E9B9}" dt="2023-11-04T21:15:48.960" v="6347" actId="47"/>
          <pc:sldLayoutMkLst>
            <pc:docMk/>
            <pc:sldMasterMk cId="2506856522" sldId="2147483898"/>
            <pc:sldLayoutMk cId="4096331038" sldId="2147483899"/>
          </pc:sldLayoutMkLst>
        </pc:sldLayoutChg>
        <pc:sldLayoutChg chg="del">
          <pc:chgData name="Fatima Azzahra" userId="039cf420-53de-473d-b2df-bb8e2c655e31" providerId="ADAL" clId="{32AA4823-BE8F-456F-AA24-5C7F29D0E9B9}" dt="2023-11-04T21:15:48.960" v="6347" actId="47"/>
          <pc:sldLayoutMkLst>
            <pc:docMk/>
            <pc:sldMasterMk cId="2506856522" sldId="2147483898"/>
            <pc:sldLayoutMk cId="2731402666" sldId="2147483900"/>
          </pc:sldLayoutMkLst>
        </pc:sldLayoutChg>
        <pc:sldLayoutChg chg="del">
          <pc:chgData name="Fatima Azzahra" userId="039cf420-53de-473d-b2df-bb8e2c655e31" providerId="ADAL" clId="{32AA4823-BE8F-456F-AA24-5C7F29D0E9B9}" dt="2023-11-04T21:15:48.960" v="6347" actId="47"/>
          <pc:sldLayoutMkLst>
            <pc:docMk/>
            <pc:sldMasterMk cId="2506856522" sldId="2147483898"/>
            <pc:sldLayoutMk cId="658128685" sldId="2147483901"/>
          </pc:sldLayoutMkLst>
        </pc:sldLayoutChg>
        <pc:sldLayoutChg chg="del">
          <pc:chgData name="Fatima Azzahra" userId="039cf420-53de-473d-b2df-bb8e2c655e31" providerId="ADAL" clId="{32AA4823-BE8F-456F-AA24-5C7F29D0E9B9}" dt="2023-11-04T21:15:48.960" v="6347" actId="47"/>
          <pc:sldLayoutMkLst>
            <pc:docMk/>
            <pc:sldMasterMk cId="2506856522" sldId="2147483898"/>
            <pc:sldLayoutMk cId="3580031623" sldId="2147483902"/>
          </pc:sldLayoutMkLst>
        </pc:sldLayoutChg>
      </pc:sldMasterChg>
    </pc:docChg>
  </pc:docChgLst>
  <pc:docChgLst>
    <pc:chgData name="Fatima Azzahra" userId="039cf420-53de-473d-b2df-bb8e2c655e31" providerId="ADAL" clId="{FB22767D-00B2-4274-96B7-BAC97249A985}"/>
    <pc:docChg chg="modSld">
      <pc:chgData name="Fatima Azzahra" userId="039cf420-53de-473d-b2df-bb8e2c655e31" providerId="ADAL" clId="{FB22767D-00B2-4274-96B7-BAC97249A985}" dt="2023-07-20T14:01:20.335" v="0" actId="20577"/>
      <pc:docMkLst>
        <pc:docMk/>
      </pc:docMkLst>
      <pc:sldChg chg="modSp mod">
        <pc:chgData name="Fatima Azzahra" userId="039cf420-53de-473d-b2df-bb8e2c655e31" providerId="ADAL" clId="{FB22767D-00B2-4274-96B7-BAC97249A985}" dt="2023-07-20T14:01:20.335" v="0" actId="20577"/>
        <pc:sldMkLst>
          <pc:docMk/>
          <pc:sldMk cId="2850782409" sldId="1313"/>
        </pc:sldMkLst>
        <pc:spChg chg="mod">
          <ac:chgData name="Fatima Azzahra" userId="039cf420-53de-473d-b2df-bb8e2c655e31" providerId="ADAL" clId="{FB22767D-00B2-4274-96B7-BAC97249A985}" dt="2023-07-20T14:01:20.335" v="0" actId="20577"/>
          <ac:spMkLst>
            <pc:docMk/>
            <pc:sldMk cId="2850782409" sldId="1313"/>
            <ac:spMk id="4" creationId="{FABEC037-51CD-5FB2-8BB4-838FA30FA660}"/>
          </ac:spMkLst>
        </pc:spChg>
      </pc:sldChg>
    </pc:docChg>
  </pc:docChgLst>
  <pc:docChgLst>
    <pc:chgData name="Sophie Pijl" userId="8bc13b89-5622-49ff-9119-3abc2bef079b" providerId="ADAL" clId="{72B575F7-AD76-4311-91B7-E81C9E5C1657}"/>
    <pc:docChg chg="undo custSel addSld delSld modSld">
      <pc:chgData name="Sophie Pijl" userId="8bc13b89-5622-49ff-9119-3abc2bef079b" providerId="ADAL" clId="{72B575F7-AD76-4311-91B7-E81C9E5C1657}" dt="2023-11-01T09:49:24.512" v="17" actId="47"/>
      <pc:docMkLst>
        <pc:docMk/>
      </pc:docMkLst>
      <pc:sldChg chg="del">
        <pc:chgData name="Sophie Pijl" userId="8bc13b89-5622-49ff-9119-3abc2bef079b" providerId="ADAL" clId="{72B575F7-AD76-4311-91B7-E81C9E5C1657}" dt="2023-11-01T09:49:14.733" v="6" actId="47"/>
        <pc:sldMkLst>
          <pc:docMk/>
          <pc:sldMk cId="2189414548" sldId="812"/>
        </pc:sldMkLst>
      </pc:sldChg>
      <pc:sldChg chg="del">
        <pc:chgData name="Sophie Pijl" userId="8bc13b89-5622-49ff-9119-3abc2bef079b" providerId="ADAL" clId="{72B575F7-AD76-4311-91B7-E81C9E5C1657}" dt="2023-11-01T09:49:18.346" v="14" actId="47"/>
        <pc:sldMkLst>
          <pc:docMk/>
          <pc:sldMk cId="2825798805" sldId="824"/>
        </pc:sldMkLst>
      </pc:sldChg>
      <pc:sldChg chg="del">
        <pc:chgData name="Sophie Pijl" userId="8bc13b89-5622-49ff-9119-3abc2bef079b" providerId="ADAL" clId="{72B575F7-AD76-4311-91B7-E81C9E5C1657}" dt="2023-11-01T09:49:16.287" v="9" actId="47"/>
        <pc:sldMkLst>
          <pc:docMk/>
          <pc:sldMk cId="391198541" sldId="865"/>
        </pc:sldMkLst>
      </pc:sldChg>
      <pc:sldChg chg="addSp delSp modSp mod modAnim">
        <pc:chgData name="Sophie Pijl" userId="8bc13b89-5622-49ff-9119-3abc2bef079b" providerId="ADAL" clId="{72B575F7-AD76-4311-91B7-E81C9E5C1657}" dt="2023-11-01T09:48:56.329" v="4"/>
        <pc:sldMkLst>
          <pc:docMk/>
          <pc:sldMk cId="1218742315" sldId="1067"/>
        </pc:sldMkLst>
        <pc:spChg chg="del">
          <ac:chgData name="Sophie Pijl" userId="8bc13b89-5622-49ff-9119-3abc2bef079b" providerId="ADAL" clId="{72B575F7-AD76-4311-91B7-E81C9E5C1657}" dt="2023-11-01T09:48:23.457" v="0" actId="478"/>
          <ac:spMkLst>
            <pc:docMk/>
            <pc:sldMk cId="1218742315" sldId="1067"/>
            <ac:spMk id="2" creationId="{00000000-0000-0000-0000-000000000000}"/>
          </ac:spMkLst>
        </pc:spChg>
        <pc:spChg chg="del">
          <ac:chgData name="Sophie Pijl" userId="8bc13b89-5622-49ff-9119-3abc2bef079b" providerId="ADAL" clId="{72B575F7-AD76-4311-91B7-E81C9E5C1657}" dt="2023-11-01T09:48:27.232" v="2" actId="478"/>
          <ac:spMkLst>
            <pc:docMk/>
            <pc:sldMk cId="1218742315" sldId="1067"/>
            <ac:spMk id="3" creationId="{00000000-0000-0000-0000-000000000000}"/>
          </ac:spMkLst>
        </pc:spChg>
        <pc:spChg chg="add del mod">
          <ac:chgData name="Sophie Pijl" userId="8bc13b89-5622-49ff-9119-3abc2bef079b" providerId="ADAL" clId="{72B575F7-AD76-4311-91B7-E81C9E5C1657}" dt="2023-11-01T09:48:25.486" v="1" actId="478"/>
          <ac:spMkLst>
            <pc:docMk/>
            <pc:sldMk cId="1218742315" sldId="1067"/>
            <ac:spMk id="5" creationId="{BBCE412D-8CF2-DE52-58BF-5E8DBE3879C9}"/>
          </ac:spMkLst>
        </pc:spChg>
        <pc:spChg chg="add del mod">
          <ac:chgData name="Sophie Pijl" userId="8bc13b89-5622-49ff-9119-3abc2bef079b" providerId="ADAL" clId="{72B575F7-AD76-4311-91B7-E81C9E5C1657}" dt="2023-11-01T09:48:29.508" v="3" actId="478"/>
          <ac:spMkLst>
            <pc:docMk/>
            <pc:sldMk cId="1218742315" sldId="1067"/>
            <ac:spMk id="7" creationId="{92661844-A350-39AE-00DD-2D54C746C08E}"/>
          </ac:spMkLst>
        </pc:spChg>
        <pc:picChg chg="add mod">
          <ac:chgData name="Sophie Pijl" userId="8bc13b89-5622-49ff-9119-3abc2bef079b" providerId="ADAL" clId="{72B575F7-AD76-4311-91B7-E81C9E5C1657}" dt="2023-11-01T09:48:56.329" v="4"/>
          <ac:picMkLst>
            <pc:docMk/>
            <pc:sldMk cId="1218742315" sldId="1067"/>
            <ac:picMk id="8" creationId="{1BB99A7C-5976-5D1B-5A2A-9BD7C3DA4665}"/>
          </ac:picMkLst>
        </pc:picChg>
      </pc:sldChg>
      <pc:sldChg chg="del">
        <pc:chgData name="Sophie Pijl" userId="8bc13b89-5622-49ff-9119-3abc2bef079b" providerId="ADAL" clId="{72B575F7-AD76-4311-91B7-E81C9E5C1657}" dt="2023-11-01T09:49:17.854" v="13" actId="47"/>
        <pc:sldMkLst>
          <pc:docMk/>
          <pc:sldMk cId="3542955416" sldId="1193"/>
        </pc:sldMkLst>
      </pc:sldChg>
      <pc:sldChg chg="del">
        <pc:chgData name="Sophie Pijl" userId="8bc13b89-5622-49ff-9119-3abc2bef079b" providerId="ADAL" clId="{72B575F7-AD76-4311-91B7-E81C9E5C1657}" dt="2023-11-01T09:49:14.245" v="5" actId="47"/>
        <pc:sldMkLst>
          <pc:docMk/>
          <pc:sldMk cId="558879944" sldId="1208"/>
        </pc:sldMkLst>
      </pc:sldChg>
      <pc:sldChg chg="del">
        <pc:chgData name="Sophie Pijl" userId="8bc13b89-5622-49ff-9119-3abc2bef079b" providerId="ADAL" clId="{72B575F7-AD76-4311-91B7-E81C9E5C1657}" dt="2023-11-01T09:49:15.288" v="7" actId="47"/>
        <pc:sldMkLst>
          <pc:docMk/>
          <pc:sldMk cId="336387323" sldId="1210"/>
        </pc:sldMkLst>
      </pc:sldChg>
      <pc:sldChg chg="del">
        <pc:chgData name="Sophie Pijl" userId="8bc13b89-5622-49ff-9119-3abc2bef079b" providerId="ADAL" clId="{72B575F7-AD76-4311-91B7-E81C9E5C1657}" dt="2023-11-01T09:49:16.626" v="10" actId="47"/>
        <pc:sldMkLst>
          <pc:docMk/>
          <pc:sldMk cId="1932128821" sldId="1213"/>
        </pc:sldMkLst>
      </pc:sldChg>
      <pc:sldChg chg="del">
        <pc:chgData name="Sophie Pijl" userId="8bc13b89-5622-49ff-9119-3abc2bef079b" providerId="ADAL" clId="{72B575F7-AD76-4311-91B7-E81C9E5C1657}" dt="2023-11-01T09:49:16.982" v="11" actId="47"/>
        <pc:sldMkLst>
          <pc:docMk/>
          <pc:sldMk cId="1654872450" sldId="1214"/>
        </pc:sldMkLst>
      </pc:sldChg>
      <pc:sldChg chg="del">
        <pc:chgData name="Sophie Pijl" userId="8bc13b89-5622-49ff-9119-3abc2bef079b" providerId="ADAL" clId="{72B575F7-AD76-4311-91B7-E81C9E5C1657}" dt="2023-11-01T09:49:18.848" v="15" actId="47"/>
        <pc:sldMkLst>
          <pc:docMk/>
          <pc:sldMk cId="4140636503" sldId="1217"/>
        </pc:sldMkLst>
      </pc:sldChg>
      <pc:sldChg chg="add del">
        <pc:chgData name="Sophie Pijl" userId="8bc13b89-5622-49ff-9119-3abc2bef079b" providerId="ADAL" clId="{72B575F7-AD76-4311-91B7-E81C9E5C1657}" dt="2023-11-01T09:49:24.512" v="17" actId="47"/>
        <pc:sldMkLst>
          <pc:docMk/>
          <pc:sldMk cId="499723955" sldId="1320"/>
        </pc:sldMkLst>
      </pc:sldChg>
      <pc:sldChg chg="del">
        <pc:chgData name="Sophie Pijl" userId="8bc13b89-5622-49ff-9119-3abc2bef079b" providerId="ADAL" clId="{72B575F7-AD76-4311-91B7-E81C9E5C1657}" dt="2023-11-01T09:49:15.748" v="8" actId="47"/>
        <pc:sldMkLst>
          <pc:docMk/>
          <pc:sldMk cId="1593516175" sldId="1334"/>
        </pc:sldMkLst>
      </pc:sldChg>
      <pc:sldChg chg="del">
        <pc:chgData name="Sophie Pijl" userId="8bc13b89-5622-49ff-9119-3abc2bef079b" providerId="ADAL" clId="{72B575F7-AD76-4311-91B7-E81C9E5C1657}" dt="2023-11-01T09:49:17.394" v="12" actId="47"/>
        <pc:sldMkLst>
          <pc:docMk/>
          <pc:sldMk cId="3607414842" sldId="1335"/>
        </pc:sldMkLst>
      </pc:sldChg>
      <pc:sldMasterChg chg="delSldLayout">
        <pc:chgData name="Sophie Pijl" userId="8bc13b89-5622-49ff-9119-3abc2bef079b" providerId="ADAL" clId="{72B575F7-AD76-4311-91B7-E81C9E5C1657}" dt="2023-11-01T09:49:17.854" v="13" actId="47"/>
        <pc:sldMasterMkLst>
          <pc:docMk/>
          <pc:sldMasterMk cId="3594208635" sldId="2147483798"/>
        </pc:sldMasterMkLst>
        <pc:sldLayoutChg chg="del">
          <pc:chgData name="Sophie Pijl" userId="8bc13b89-5622-49ff-9119-3abc2bef079b" providerId="ADAL" clId="{72B575F7-AD76-4311-91B7-E81C9E5C1657}" dt="2023-11-01T09:49:17.854" v="13" actId="47"/>
          <pc:sldLayoutMkLst>
            <pc:docMk/>
            <pc:sldMasterMk cId="3594208635" sldId="2147483798"/>
            <pc:sldLayoutMk cId="2892515758" sldId="2147483801"/>
          </pc:sldLayoutMkLst>
        </pc:sldLayoutChg>
      </pc:sldMasterChg>
    </pc:docChg>
  </pc:docChgLst>
  <pc:docChgLst>
    <pc:chgData name="Fatima Azzahra" userId="039cf420-53de-473d-b2df-bb8e2c655e31" providerId="ADAL" clId="{B81C978F-425B-48FF-88DA-70AD7E4AFAB3}"/>
    <pc:docChg chg="undo custSel addSld delSld modSld sldOrd delMainMaster">
      <pc:chgData name="Fatima Azzahra" userId="039cf420-53de-473d-b2df-bb8e2c655e31" providerId="ADAL" clId="{B81C978F-425B-48FF-88DA-70AD7E4AFAB3}" dt="2024-04-02T10:05:55.459" v="2385" actId="27918"/>
      <pc:docMkLst>
        <pc:docMk/>
      </pc:docMkLst>
      <pc:sldChg chg="del">
        <pc:chgData name="Fatima Azzahra" userId="039cf420-53de-473d-b2df-bb8e2c655e31" providerId="ADAL" clId="{B81C978F-425B-48FF-88DA-70AD7E4AFAB3}" dt="2024-03-27T10:38:02.227" v="1685" actId="47"/>
        <pc:sldMkLst>
          <pc:docMk/>
          <pc:sldMk cId="216555156" sldId="256"/>
        </pc:sldMkLst>
      </pc:sldChg>
      <pc:sldChg chg="del">
        <pc:chgData name="Fatima Azzahra" userId="039cf420-53de-473d-b2df-bb8e2c655e31" providerId="ADAL" clId="{B81C978F-425B-48FF-88DA-70AD7E4AFAB3}" dt="2024-03-25T15:31:47.619" v="109" actId="47"/>
        <pc:sldMkLst>
          <pc:docMk/>
          <pc:sldMk cId="3169830985" sldId="428"/>
        </pc:sldMkLst>
      </pc:sldChg>
      <pc:sldChg chg="del">
        <pc:chgData name="Fatima Azzahra" userId="039cf420-53de-473d-b2df-bb8e2c655e31" providerId="ADAL" clId="{B81C978F-425B-48FF-88DA-70AD7E4AFAB3}" dt="2024-03-27T10:54:50.048" v="2105" actId="47"/>
        <pc:sldMkLst>
          <pc:docMk/>
          <pc:sldMk cId="582336659" sldId="787"/>
        </pc:sldMkLst>
      </pc:sldChg>
      <pc:sldChg chg="modSp mod">
        <pc:chgData name="Fatima Azzahra" userId="039cf420-53de-473d-b2df-bb8e2c655e31" providerId="ADAL" clId="{B81C978F-425B-48FF-88DA-70AD7E4AFAB3}" dt="2024-03-26T09:06:45.958" v="651" actId="13926"/>
        <pc:sldMkLst>
          <pc:docMk/>
          <pc:sldMk cId="782244729" sldId="825"/>
        </pc:sldMkLst>
        <pc:spChg chg="mod">
          <ac:chgData name="Fatima Azzahra" userId="039cf420-53de-473d-b2df-bb8e2c655e31" providerId="ADAL" clId="{B81C978F-425B-48FF-88DA-70AD7E4AFAB3}" dt="2024-03-26T09:06:45.958" v="651" actId="13926"/>
          <ac:spMkLst>
            <pc:docMk/>
            <pc:sldMk cId="782244729" sldId="825"/>
            <ac:spMk id="2" creationId="{00000000-0000-0000-0000-000000000000}"/>
          </ac:spMkLst>
        </pc:spChg>
      </pc:sldChg>
      <pc:sldChg chg="addSp delSp modSp mod">
        <pc:chgData name="Fatima Azzahra" userId="039cf420-53de-473d-b2df-bb8e2c655e31" providerId="ADAL" clId="{B81C978F-425B-48FF-88DA-70AD7E4AFAB3}" dt="2024-03-26T09:24:56.560" v="698" actId="403"/>
        <pc:sldMkLst>
          <pc:docMk/>
          <pc:sldMk cId="49754240" sldId="827"/>
        </pc:sldMkLst>
        <pc:spChg chg="add del mod">
          <ac:chgData name="Fatima Azzahra" userId="039cf420-53de-473d-b2df-bb8e2c655e31" providerId="ADAL" clId="{B81C978F-425B-48FF-88DA-70AD7E4AFAB3}" dt="2024-03-26T09:22:16.593" v="675" actId="478"/>
          <ac:spMkLst>
            <pc:docMk/>
            <pc:sldMk cId="49754240" sldId="827"/>
            <ac:spMk id="3" creationId="{09DD1612-AEA2-0EEA-84DE-1686A8BFF149}"/>
          </ac:spMkLst>
        </pc:spChg>
        <pc:spChg chg="add del mod">
          <ac:chgData name="Fatima Azzahra" userId="039cf420-53de-473d-b2df-bb8e2c655e31" providerId="ADAL" clId="{B81C978F-425B-48FF-88DA-70AD7E4AFAB3}" dt="2024-03-26T09:24:32.685" v="694" actId="478"/>
          <ac:spMkLst>
            <pc:docMk/>
            <pc:sldMk cId="49754240" sldId="827"/>
            <ac:spMk id="5" creationId="{F8D5FC20-16FB-5C0F-0A8D-560B1604A2E9}"/>
          </ac:spMkLst>
        </pc:spChg>
        <pc:spChg chg="mod">
          <ac:chgData name="Fatima Azzahra" userId="039cf420-53de-473d-b2df-bb8e2c655e31" providerId="ADAL" clId="{B81C978F-425B-48FF-88DA-70AD7E4AFAB3}" dt="2024-03-26T09:22:37.705" v="679" actId="207"/>
          <ac:spMkLst>
            <pc:docMk/>
            <pc:sldMk cId="49754240" sldId="827"/>
            <ac:spMk id="146434" creationId="{00000000-0000-0000-0000-000000000000}"/>
          </ac:spMkLst>
        </pc:spChg>
        <pc:spChg chg="del">
          <ac:chgData name="Fatima Azzahra" userId="039cf420-53de-473d-b2df-bb8e2c655e31" providerId="ADAL" clId="{B81C978F-425B-48FF-88DA-70AD7E4AFAB3}" dt="2024-03-26T09:22:06.270" v="657" actId="478"/>
          <ac:spMkLst>
            <pc:docMk/>
            <pc:sldMk cId="49754240" sldId="827"/>
            <ac:spMk id="146435" creationId="{00000000-0000-0000-0000-000000000000}"/>
          </ac:spMkLst>
        </pc:spChg>
        <pc:graphicFrameChg chg="add mod modGraphic">
          <ac:chgData name="Fatima Azzahra" userId="039cf420-53de-473d-b2df-bb8e2c655e31" providerId="ADAL" clId="{B81C978F-425B-48FF-88DA-70AD7E4AFAB3}" dt="2024-03-26T09:24:56.560" v="698" actId="403"/>
          <ac:graphicFrameMkLst>
            <pc:docMk/>
            <pc:sldMk cId="49754240" sldId="827"/>
            <ac:graphicFrameMk id="4" creationId="{B5CA8BD3-29B3-119D-3D49-56346D542A27}"/>
          </ac:graphicFrameMkLst>
        </pc:graphicFrameChg>
      </pc:sldChg>
      <pc:sldChg chg="delSp modSp del mod ord">
        <pc:chgData name="Fatima Azzahra" userId="039cf420-53de-473d-b2df-bb8e2c655e31" providerId="ADAL" clId="{B81C978F-425B-48FF-88DA-70AD7E4AFAB3}" dt="2024-03-27T10:36:20.735" v="1656" actId="47"/>
        <pc:sldMkLst>
          <pc:docMk/>
          <pc:sldMk cId="66491205" sldId="832"/>
        </pc:sldMkLst>
        <pc:spChg chg="del">
          <ac:chgData name="Fatima Azzahra" userId="039cf420-53de-473d-b2df-bb8e2c655e31" providerId="ADAL" clId="{B81C978F-425B-48FF-88DA-70AD7E4AFAB3}" dt="2024-03-27T10:33:54.253" v="1618" actId="478"/>
          <ac:spMkLst>
            <pc:docMk/>
            <pc:sldMk cId="66491205" sldId="832"/>
            <ac:spMk id="3" creationId="{B3888805-BB9E-53E0-F19D-98A8F689F7B2}"/>
          </ac:spMkLst>
        </pc:spChg>
        <pc:picChg chg="del mod">
          <ac:chgData name="Fatima Azzahra" userId="039cf420-53de-473d-b2df-bb8e2c655e31" providerId="ADAL" clId="{B81C978F-425B-48FF-88DA-70AD7E4AFAB3}" dt="2024-03-27T10:34:35.922" v="1629" actId="478"/>
          <ac:picMkLst>
            <pc:docMk/>
            <pc:sldMk cId="66491205" sldId="832"/>
            <ac:picMk id="6" creationId="{D4AE8E13-2852-4ABC-89C7-B04580D31589}"/>
          </ac:picMkLst>
        </pc:picChg>
        <pc:picChg chg="del mod">
          <ac:chgData name="Fatima Azzahra" userId="039cf420-53de-473d-b2df-bb8e2c655e31" providerId="ADAL" clId="{B81C978F-425B-48FF-88DA-70AD7E4AFAB3}" dt="2024-03-27T10:34:39.605" v="1630" actId="478"/>
          <ac:picMkLst>
            <pc:docMk/>
            <pc:sldMk cId="66491205" sldId="832"/>
            <ac:picMk id="5124" creationId="{5ED1D483-5651-4722-B21E-3B716EDA397C}"/>
          </ac:picMkLst>
        </pc:picChg>
      </pc:sldChg>
      <pc:sldChg chg="modSp mod">
        <pc:chgData name="Fatima Azzahra" userId="039cf420-53de-473d-b2df-bb8e2c655e31" providerId="ADAL" clId="{B81C978F-425B-48FF-88DA-70AD7E4AFAB3}" dt="2024-03-25T15:29:21.993" v="20" actId="20577"/>
        <pc:sldMkLst>
          <pc:docMk/>
          <pc:sldMk cId="4187727754" sldId="1035"/>
        </pc:sldMkLst>
        <pc:spChg chg="mod">
          <ac:chgData name="Fatima Azzahra" userId="039cf420-53de-473d-b2df-bb8e2c655e31" providerId="ADAL" clId="{B81C978F-425B-48FF-88DA-70AD7E4AFAB3}" dt="2024-03-25T15:29:21.993" v="20" actId="20577"/>
          <ac:spMkLst>
            <pc:docMk/>
            <pc:sldMk cId="4187727754" sldId="1035"/>
            <ac:spMk id="13" creationId="{EE756D3C-21D2-4040-9810-01F1EB04FA08}"/>
          </ac:spMkLst>
        </pc:spChg>
      </pc:sldChg>
      <pc:sldChg chg="modSp mod">
        <pc:chgData name="Fatima Azzahra" userId="039cf420-53de-473d-b2df-bb8e2c655e31" providerId="ADAL" clId="{B81C978F-425B-48FF-88DA-70AD7E4AFAB3}" dt="2024-03-27T13:21:59.826" v="2286" actId="20577"/>
        <pc:sldMkLst>
          <pc:docMk/>
          <pc:sldMk cId="1117929742" sldId="1053"/>
        </pc:sldMkLst>
        <pc:spChg chg="mod">
          <ac:chgData name="Fatima Azzahra" userId="039cf420-53de-473d-b2df-bb8e2c655e31" providerId="ADAL" clId="{B81C978F-425B-48FF-88DA-70AD7E4AFAB3}" dt="2024-03-27T13:21:59.826" v="2286" actId="20577"/>
          <ac:spMkLst>
            <pc:docMk/>
            <pc:sldMk cId="1117929742" sldId="1053"/>
            <ac:spMk id="3" creationId="{00000000-0000-0000-0000-000000000000}"/>
          </ac:spMkLst>
        </pc:spChg>
      </pc:sldChg>
      <pc:sldChg chg="del">
        <pc:chgData name="Fatima Azzahra" userId="039cf420-53de-473d-b2df-bb8e2c655e31" providerId="ADAL" clId="{B81C978F-425B-48FF-88DA-70AD7E4AFAB3}" dt="2024-03-27T10:33:24.820" v="1606" actId="47"/>
        <pc:sldMkLst>
          <pc:docMk/>
          <pc:sldMk cId="1218742315" sldId="1067"/>
        </pc:sldMkLst>
      </pc:sldChg>
      <pc:sldChg chg="modSp mod">
        <pc:chgData name="Fatima Azzahra" userId="039cf420-53de-473d-b2df-bb8e2c655e31" providerId="ADAL" clId="{B81C978F-425B-48FF-88DA-70AD7E4AFAB3}" dt="2024-03-25T15:30:27.643" v="81" actId="20577"/>
        <pc:sldMkLst>
          <pc:docMk/>
          <pc:sldMk cId="1571976325" sldId="1153"/>
        </pc:sldMkLst>
        <pc:spChg chg="mod">
          <ac:chgData name="Fatima Azzahra" userId="039cf420-53de-473d-b2df-bb8e2c655e31" providerId="ADAL" clId="{B81C978F-425B-48FF-88DA-70AD7E4AFAB3}" dt="2024-03-25T15:30:27.643" v="81" actId="20577"/>
          <ac:spMkLst>
            <pc:docMk/>
            <pc:sldMk cId="1571976325" sldId="1153"/>
            <ac:spMk id="6" creationId="{13497AF6-A4B8-43DA-ACF6-0B048E35791D}"/>
          </ac:spMkLst>
        </pc:spChg>
      </pc:sldChg>
      <pc:sldChg chg="modSp mod">
        <pc:chgData name="Fatima Azzahra" userId="039cf420-53de-473d-b2df-bb8e2c655e31" providerId="ADAL" clId="{B81C978F-425B-48FF-88DA-70AD7E4AFAB3}" dt="2024-03-25T15:30:39.234" v="107" actId="20577"/>
        <pc:sldMkLst>
          <pc:docMk/>
          <pc:sldMk cId="391838734" sldId="1155"/>
        </pc:sldMkLst>
        <pc:spChg chg="mod">
          <ac:chgData name="Fatima Azzahra" userId="039cf420-53de-473d-b2df-bb8e2c655e31" providerId="ADAL" clId="{B81C978F-425B-48FF-88DA-70AD7E4AFAB3}" dt="2024-03-25T15:30:39.234" v="107" actId="20577"/>
          <ac:spMkLst>
            <pc:docMk/>
            <pc:sldMk cId="391838734" sldId="1155"/>
            <ac:spMk id="3" creationId="{00000000-0000-0000-0000-000000000000}"/>
          </ac:spMkLst>
        </pc:spChg>
      </pc:sldChg>
      <pc:sldChg chg="modSp mod">
        <pc:chgData name="Fatima Azzahra" userId="039cf420-53de-473d-b2df-bb8e2c655e31" providerId="ADAL" clId="{B81C978F-425B-48FF-88DA-70AD7E4AFAB3}" dt="2024-04-02T08:53:19.292" v="2379" actId="20577"/>
        <pc:sldMkLst>
          <pc:docMk/>
          <pc:sldMk cId="2739205087" sldId="1202"/>
        </pc:sldMkLst>
        <pc:spChg chg="mod">
          <ac:chgData name="Fatima Azzahra" userId="039cf420-53de-473d-b2df-bb8e2c655e31" providerId="ADAL" clId="{B81C978F-425B-48FF-88DA-70AD7E4AFAB3}" dt="2024-04-02T08:53:19.292" v="2379" actId="20577"/>
          <ac:spMkLst>
            <pc:docMk/>
            <pc:sldMk cId="2739205087" sldId="1202"/>
            <ac:spMk id="2" creationId="{00000000-0000-0000-0000-000000000000}"/>
          </ac:spMkLst>
        </pc:spChg>
        <pc:spChg chg="mod">
          <ac:chgData name="Fatima Azzahra" userId="039cf420-53de-473d-b2df-bb8e2c655e31" providerId="ADAL" clId="{B81C978F-425B-48FF-88DA-70AD7E4AFAB3}" dt="2024-03-25T15:29:37.714" v="57" actId="20577"/>
          <ac:spMkLst>
            <pc:docMk/>
            <pc:sldMk cId="2739205087" sldId="1202"/>
            <ac:spMk id="3" creationId="{00000000-0000-0000-0000-000000000000}"/>
          </ac:spMkLst>
        </pc:spChg>
      </pc:sldChg>
      <pc:sldChg chg="modSp mod">
        <pc:chgData name="Fatima Azzahra" userId="039cf420-53de-473d-b2df-bb8e2c655e31" providerId="ADAL" clId="{B81C978F-425B-48FF-88DA-70AD7E4AFAB3}" dt="2024-03-29T09:25:10.425" v="2377" actId="20577"/>
        <pc:sldMkLst>
          <pc:docMk/>
          <pc:sldMk cId="1612380250" sldId="1211"/>
        </pc:sldMkLst>
        <pc:spChg chg="mod">
          <ac:chgData name="Fatima Azzahra" userId="039cf420-53de-473d-b2df-bb8e2c655e31" providerId="ADAL" clId="{B81C978F-425B-48FF-88DA-70AD7E4AFAB3}" dt="2024-03-29T09:25:10.425" v="2377" actId="20577"/>
          <ac:spMkLst>
            <pc:docMk/>
            <pc:sldMk cId="1612380250" sldId="1211"/>
            <ac:spMk id="2" creationId="{00000000-0000-0000-0000-000000000000}"/>
          </ac:spMkLst>
        </pc:spChg>
      </pc:sldChg>
      <pc:sldChg chg="del">
        <pc:chgData name="Fatima Azzahra" userId="039cf420-53de-473d-b2df-bb8e2c655e31" providerId="ADAL" clId="{B81C978F-425B-48FF-88DA-70AD7E4AFAB3}" dt="2024-03-26T09:26:18.058" v="709" actId="47"/>
        <pc:sldMkLst>
          <pc:docMk/>
          <pc:sldMk cId="2914888727" sldId="1222"/>
        </pc:sldMkLst>
      </pc:sldChg>
      <pc:sldChg chg="del">
        <pc:chgData name="Fatima Azzahra" userId="039cf420-53de-473d-b2df-bb8e2c655e31" providerId="ADAL" clId="{B81C978F-425B-48FF-88DA-70AD7E4AFAB3}" dt="2024-03-27T10:36:49.754" v="1658" actId="47"/>
        <pc:sldMkLst>
          <pc:docMk/>
          <pc:sldMk cId="3225099581" sldId="1224"/>
        </pc:sldMkLst>
      </pc:sldChg>
      <pc:sldChg chg="del">
        <pc:chgData name="Fatima Azzahra" userId="039cf420-53de-473d-b2df-bb8e2c655e31" providerId="ADAL" clId="{B81C978F-425B-48FF-88DA-70AD7E4AFAB3}" dt="2024-03-27T10:33:33.395" v="1609" actId="47"/>
        <pc:sldMkLst>
          <pc:docMk/>
          <pc:sldMk cId="3930529342" sldId="1229"/>
        </pc:sldMkLst>
      </pc:sldChg>
      <pc:sldChg chg="del">
        <pc:chgData name="Fatima Azzahra" userId="039cf420-53de-473d-b2df-bb8e2c655e31" providerId="ADAL" clId="{B81C978F-425B-48FF-88DA-70AD7E4AFAB3}" dt="2024-03-25T15:48:28.574" v="369" actId="2696"/>
        <pc:sldMkLst>
          <pc:docMk/>
          <pc:sldMk cId="126768126" sldId="1240"/>
        </pc:sldMkLst>
      </pc:sldChg>
      <pc:sldChg chg="del">
        <pc:chgData name="Fatima Azzahra" userId="039cf420-53de-473d-b2df-bb8e2c655e31" providerId="ADAL" clId="{B81C978F-425B-48FF-88DA-70AD7E4AFAB3}" dt="2024-03-25T15:31:46.874" v="108" actId="47"/>
        <pc:sldMkLst>
          <pc:docMk/>
          <pc:sldMk cId="3334875076" sldId="1268"/>
        </pc:sldMkLst>
      </pc:sldChg>
      <pc:sldChg chg="del">
        <pc:chgData name="Fatima Azzahra" userId="039cf420-53de-473d-b2df-bb8e2c655e31" providerId="ADAL" clId="{B81C978F-425B-48FF-88DA-70AD7E4AFAB3}" dt="2024-03-27T10:57:53.586" v="2139" actId="47"/>
        <pc:sldMkLst>
          <pc:docMk/>
          <pc:sldMk cId="487517757" sldId="1289"/>
        </pc:sldMkLst>
      </pc:sldChg>
      <pc:sldChg chg="del">
        <pc:chgData name="Fatima Azzahra" userId="039cf420-53de-473d-b2df-bb8e2c655e31" providerId="ADAL" clId="{B81C978F-425B-48FF-88DA-70AD7E4AFAB3}" dt="2024-03-26T09:06:58.849" v="653" actId="47"/>
        <pc:sldMkLst>
          <pc:docMk/>
          <pc:sldMk cId="1313738282" sldId="1292"/>
        </pc:sldMkLst>
      </pc:sldChg>
      <pc:sldChg chg="mod ord">
        <pc:chgData name="Fatima Azzahra" userId="039cf420-53de-473d-b2df-bb8e2c655e31" providerId="ADAL" clId="{B81C978F-425B-48FF-88DA-70AD7E4AFAB3}" dt="2024-04-02T10:05:55.459" v="2385" actId="27918"/>
        <pc:sldMkLst>
          <pc:docMk/>
          <pc:sldMk cId="466286713" sldId="1297"/>
        </pc:sldMkLst>
      </pc:sldChg>
      <pc:sldChg chg="del">
        <pc:chgData name="Fatima Azzahra" userId="039cf420-53de-473d-b2df-bb8e2c655e31" providerId="ADAL" clId="{B81C978F-425B-48FF-88DA-70AD7E4AFAB3}" dt="2024-03-27T10:36:37.520" v="1657" actId="47"/>
        <pc:sldMkLst>
          <pc:docMk/>
          <pc:sldMk cId="4068374778" sldId="1299"/>
        </pc:sldMkLst>
      </pc:sldChg>
      <pc:sldChg chg="modSp mod ord">
        <pc:chgData name="Fatima Azzahra" userId="039cf420-53de-473d-b2df-bb8e2c655e31" providerId="ADAL" clId="{B81C978F-425B-48FF-88DA-70AD7E4AFAB3}" dt="2024-03-26T09:27:11.019" v="762" actId="20577"/>
        <pc:sldMkLst>
          <pc:docMk/>
          <pc:sldMk cId="1531964182" sldId="1300"/>
        </pc:sldMkLst>
        <pc:spChg chg="mod">
          <ac:chgData name="Fatima Azzahra" userId="039cf420-53de-473d-b2df-bb8e2c655e31" providerId="ADAL" clId="{B81C978F-425B-48FF-88DA-70AD7E4AFAB3}" dt="2024-03-26T09:26:52.308" v="720" actId="20577"/>
          <ac:spMkLst>
            <pc:docMk/>
            <pc:sldMk cId="1531964182" sldId="1300"/>
            <ac:spMk id="2" creationId="{00000000-0000-0000-0000-000000000000}"/>
          </ac:spMkLst>
        </pc:spChg>
        <pc:spChg chg="mod">
          <ac:chgData name="Fatima Azzahra" userId="039cf420-53de-473d-b2df-bb8e2c655e31" providerId="ADAL" clId="{B81C978F-425B-48FF-88DA-70AD7E4AFAB3}" dt="2024-03-26T09:27:11.019" v="762" actId="20577"/>
          <ac:spMkLst>
            <pc:docMk/>
            <pc:sldMk cId="1531964182" sldId="1300"/>
            <ac:spMk id="3" creationId="{00000000-0000-0000-0000-000000000000}"/>
          </ac:spMkLst>
        </pc:spChg>
      </pc:sldChg>
      <pc:sldChg chg="del">
        <pc:chgData name="Fatima Azzahra" userId="039cf420-53de-473d-b2df-bb8e2c655e31" providerId="ADAL" clId="{B81C978F-425B-48FF-88DA-70AD7E4AFAB3}" dt="2024-03-27T10:33:32.381" v="1608" actId="47"/>
        <pc:sldMkLst>
          <pc:docMk/>
          <pc:sldMk cId="2367143822" sldId="1301"/>
        </pc:sldMkLst>
      </pc:sldChg>
      <pc:sldChg chg="del">
        <pc:chgData name="Fatima Azzahra" userId="039cf420-53de-473d-b2df-bb8e2c655e31" providerId="ADAL" clId="{B81C978F-425B-48FF-88DA-70AD7E4AFAB3}" dt="2024-03-26T09:21:56.919" v="655" actId="47"/>
        <pc:sldMkLst>
          <pc:docMk/>
          <pc:sldMk cId="3283870671" sldId="1310"/>
        </pc:sldMkLst>
      </pc:sldChg>
      <pc:sldChg chg="del">
        <pc:chgData name="Fatima Azzahra" userId="039cf420-53de-473d-b2df-bb8e2c655e31" providerId="ADAL" clId="{B81C978F-425B-48FF-88DA-70AD7E4AFAB3}" dt="2024-03-26T09:30:17.109" v="771" actId="47"/>
        <pc:sldMkLst>
          <pc:docMk/>
          <pc:sldMk cId="3454630498" sldId="1312"/>
        </pc:sldMkLst>
      </pc:sldChg>
      <pc:sldChg chg="del">
        <pc:chgData name="Fatima Azzahra" userId="039cf420-53de-473d-b2df-bb8e2c655e31" providerId="ADAL" clId="{B81C978F-425B-48FF-88DA-70AD7E4AFAB3}" dt="2024-03-27T10:33:27.879" v="1607" actId="47"/>
        <pc:sldMkLst>
          <pc:docMk/>
          <pc:sldMk cId="499723955" sldId="1320"/>
        </pc:sldMkLst>
      </pc:sldChg>
      <pc:sldChg chg="del">
        <pc:chgData name="Fatima Azzahra" userId="039cf420-53de-473d-b2df-bb8e2c655e31" providerId="ADAL" clId="{B81C978F-425B-48FF-88DA-70AD7E4AFAB3}" dt="2024-03-27T10:57:51.471" v="2138" actId="47"/>
        <pc:sldMkLst>
          <pc:docMk/>
          <pc:sldMk cId="3846965526" sldId="1321"/>
        </pc:sldMkLst>
      </pc:sldChg>
      <pc:sldChg chg="del">
        <pc:chgData name="Fatima Azzahra" userId="039cf420-53de-473d-b2df-bb8e2c655e31" providerId="ADAL" clId="{B81C978F-425B-48FF-88DA-70AD7E4AFAB3}" dt="2024-03-27T10:54:45.114" v="2104" actId="47"/>
        <pc:sldMkLst>
          <pc:docMk/>
          <pc:sldMk cId="3484448485" sldId="1324"/>
        </pc:sldMkLst>
      </pc:sldChg>
      <pc:sldChg chg="addSp delSp modSp del mod">
        <pc:chgData name="Fatima Azzahra" userId="039cf420-53de-473d-b2df-bb8e2c655e31" providerId="ADAL" clId="{B81C978F-425B-48FF-88DA-70AD7E4AFAB3}" dt="2024-03-27T13:19:57.526" v="2274" actId="47"/>
        <pc:sldMkLst>
          <pc:docMk/>
          <pc:sldMk cId="377346920" sldId="1325"/>
        </pc:sldMkLst>
        <pc:spChg chg="del">
          <ac:chgData name="Fatima Azzahra" userId="039cf420-53de-473d-b2df-bb8e2c655e31" providerId="ADAL" clId="{B81C978F-425B-48FF-88DA-70AD7E4AFAB3}" dt="2024-03-27T13:19:27.421" v="2232" actId="478"/>
          <ac:spMkLst>
            <pc:docMk/>
            <pc:sldMk cId="377346920" sldId="1325"/>
            <ac:spMk id="2" creationId="{00000000-0000-0000-0000-000000000000}"/>
          </ac:spMkLst>
        </pc:spChg>
        <pc:spChg chg="mod">
          <ac:chgData name="Fatima Azzahra" userId="039cf420-53de-473d-b2df-bb8e2c655e31" providerId="ADAL" clId="{B81C978F-425B-48FF-88DA-70AD7E4AFAB3}" dt="2024-03-27T13:19:54.360" v="2273" actId="20577"/>
          <ac:spMkLst>
            <pc:docMk/>
            <pc:sldMk cId="377346920" sldId="1325"/>
            <ac:spMk id="3" creationId="{00000000-0000-0000-0000-000000000000}"/>
          </ac:spMkLst>
        </pc:spChg>
        <pc:spChg chg="add del mod">
          <ac:chgData name="Fatima Azzahra" userId="039cf420-53de-473d-b2df-bb8e2c655e31" providerId="ADAL" clId="{B81C978F-425B-48FF-88DA-70AD7E4AFAB3}" dt="2024-03-27T13:19:30.878" v="2233" actId="478"/>
          <ac:spMkLst>
            <pc:docMk/>
            <pc:sldMk cId="377346920" sldId="1325"/>
            <ac:spMk id="5" creationId="{B074BC3B-4827-0550-B535-2A515B27716A}"/>
          </ac:spMkLst>
        </pc:spChg>
      </pc:sldChg>
      <pc:sldChg chg="del">
        <pc:chgData name="Fatima Azzahra" userId="039cf420-53de-473d-b2df-bb8e2c655e31" providerId="ADAL" clId="{B81C978F-425B-48FF-88DA-70AD7E4AFAB3}" dt="2024-03-25T15:31:49.112" v="110" actId="47"/>
        <pc:sldMkLst>
          <pc:docMk/>
          <pc:sldMk cId="3460152377" sldId="1327"/>
        </pc:sldMkLst>
      </pc:sldChg>
      <pc:sldChg chg="addSp delSp modSp mod ord">
        <pc:chgData name="Fatima Azzahra" userId="039cf420-53de-473d-b2df-bb8e2c655e31" providerId="ADAL" clId="{B81C978F-425B-48FF-88DA-70AD7E4AFAB3}" dt="2024-03-27T13:20:06.694" v="2276"/>
        <pc:sldMkLst>
          <pc:docMk/>
          <pc:sldMk cId="565030267" sldId="1330"/>
        </pc:sldMkLst>
        <pc:spChg chg="add mod">
          <ac:chgData name="Fatima Azzahra" userId="039cf420-53de-473d-b2df-bb8e2c655e31" providerId="ADAL" clId="{B81C978F-425B-48FF-88DA-70AD7E4AFAB3}" dt="2024-03-27T10:54:29.187" v="2102" actId="1076"/>
          <ac:spMkLst>
            <pc:docMk/>
            <pc:sldMk cId="565030267" sldId="1330"/>
            <ac:spMk id="2" creationId="{B3EBC95D-AE0C-D35A-1035-6DA3C6A597C0}"/>
          </ac:spMkLst>
        </pc:spChg>
        <pc:spChg chg="mod">
          <ac:chgData name="Fatima Azzahra" userId="039cf420-53de-473d-b2df-bb8e2c655e31" providerId="ADAL" clId="{B81C978F-425B-48FF-88DA-70AD7E4AFAB3}" dt="2024-03-27T10:54:33.359" v="2103" actId="1076"/>
          <ac:spMkLst>
            <pc:docMk/>
            <pc:sldMk cId="565030267" sldId="1330"/>
            <ac:spMk id="3" creationId="{A6921B64-0843-20B1-5B31-5213ED4C46CE}"/>
          </ac:spMkLst>
        </pc:spChg>
        <pc:spChg chg="del mod">
          <ac:chgData name="Fatima Azzahra" userId="039cf420-53de-473d-b2df-bb8e2c655e31" providerId="ADAL" clId="{B81C978F-425B-48FF-88DA-70AD7E4AFAB3}" dt="2024-03-27T10:49:29.823" v="1786" actId="478"/>
          <ac:spMkLst>
            <pc:docMk/>
            <pc:sldMk cId="565030267" sldId="1330"/>
            <ac:spMk id="4" creationId="{F522D6AF-4AEB-D8DA-8107-ED0223BD8A41}"/>
          </ac:spMkLst>
        </pc:spChg>
      </pc:sldChg>
      <pc:sldChg chg="delSp mod">
        <pc:chgData name="Fatima Azzahra" userId="039cf420-53de-473d-b2df-bb8e2c655e31" providerId="ADAL" clId="{B81C978F-425B-48FF-88DA-70AD7E4AFAB3}" dt="2024-03-26T09:06:53" v="652" actId="478"/>
        <pc:sldMkLst>
          <pc:docMk/>
          <pc:sldMk cId="3027328110" sldId="1331"/>
        </pc:sldMkLst>
        <pc:spChg chg="del">
          <ac:chgData name="Fatima Azzahra" userId="039cf420-53de-473d-b2df-bb8e2c655e31" providerId="ADAL" clId="{B81C978F-425B-48FF-88DA-70AD7E4AFAB3}" dt="2024-03-26T09:06:53" v="652" actId="478"/>
          <ac:spMkLst>
            <pc:docMk/>
            <pc:sldMk cId="3027328110" sldId="1331"/>
            <ac:spMk id="2" creationId="{176677E5-CD3E-0050-48FC-19105D62D5D4}"/>
          </ac:spMkLst>
        </pc:spChg>
      </pc:sldChg>
      <pc:sldChg chg="del">
        <pc:chgData name="Fatima Azzahra" userId="039cf420-53de-473d-b2df-bb8e2c655e31" providerId="ADAL" clId="{B81C978F-425B-48FF-88DA-70AD7E4AFAB3}" dt="2024-03-26T09:21:55.437" v="654" actId="47"/>
        <pc:sldMkLst>
          <pc:docMk/>
          <pc:sldMk cId="1350813975" sldId="1332"/>
        </pc:sldMkLst>
      </pc:sldChg>
      <pc:sldChg chg="del">
        <pc:chgData name="Fatima Azzahra" userId="039cf420-53de-473d-b2df-bb8e2c655e31" providerId="ADAL" clId="{B81C978F-425B-48FF-88DA-70AD7E4AFAB3}" dt="2024-03-25T15:51:52.193" v="468" actId="47"/>
        <pc:sldMkLst>
          <pc:docMk/>
          <pc:sldMk cId="1808489710" sldId="1333"/>
        </pc:sldMkLst>
      </pc:sldChg>
      <pc:sldChg chg="modSp add mod">
        <pc:chgData name="Fatima Azzahra" userId="039cf420-53de-473d-b2df-bb8e2c655e31" providerId="ADAL" clId="{B81C978F-425B-48FF-88DA-70AD7E4AFAB3}" dt="2024-03-27T10:56:56.639" v="2114" actId="113"/>
        <pc:sldMkLst>
          <pc:docMk/>
          <pc:sldMk cId="2376421318" sldId="1334"/>
        </pc:sldMkLst>
        <pc:spChg chg="mod">
          <ac:chgData name="Fatima Azzahra" userId="039cf420-53de-473d-b2df-bb8e2c655e31" providerId="ADAL" clId="{B81C978F-425B-48FF-88DA-70AD7E4AFAB3}" dt="2024-03-27T10:56:56.639" v="2114" actId="113"/>
          <ac:spMkLst>
            <pc:docMk/>
            <pc:sldMk cId="2376421318" sldId="1334"/>
            <ac:spMk id="2" creationId="{7C1E0009-649E-657C-1AB1-D5D3679BB1EE}"/>
          </ac:spMkLst>
        </pc:spChg>
        <pc:grpChg chg="mod">
          <ac:chgData name="Fatima Azzahra" userId="039cf420-53de-473d-b2df-bb8e2c655e31" providerId="ADAL" clId="{B81C978F-425B-48FF-88DA-70AD7E4AFAB3}" dt="2024-03-27T10:56:41.439" v="2113" actId="14100"/>
          <ac:grpSpMkLst>
            <pc:docMk/>
            <pc:sldMk cId="2376421318" sldId="1334"/>
            <ac:grpSpMk id="14" creationId="{03ABC854-E243-DEF9-CBF7-DDD73EAC5D0A}"/>
          </ac:grpSpMkLst>
        </pc:grpChg>
        <pc:grpChg chg="mod">
          <ac:chgData name="Fatima Azzahra" userId="039cf420-53de-473d-b2df-bb8e2c655e31" providerId="ADAL" clId="{B81C978F-425B-48FF-88DA-70AD7E4AFAB3}" dt="2024-03-27T10:56:33.762" v="2112" actId="14100"/>
          <ac:grpSpMkLst>
            <pc:docMk/>
            <pc:sldMk cId="2376421318" sldId="1334"/>
            <ac:grpSpMk id="23" creationId="{AEB472D4-A7D7-1B62-607A-EF0B903ED952}"/>
          </ac:grpSpMkLst>
        </pc:grpChg>
      </pc:sldChg>
      <pc:sldChg chg="del">
        <pc:chgData name="Fatima Azzahra" userId="039cf420-53de-473d-b2df-bb8e2c655e31" providerId="ADAL" clId="{B81C978F-425B-48FF-88DA-70AD7E4AFAB3}" dt="2024-03-27T10:33:34.564" v="1610" actId="47"/>
        <pc:sldMkLst>
          <pc:docMk/>
          <pc:sldMk cId="1848844849" sldId="1341"/>
        </pc:sldMkLst>
      </pc:sldChg>
      <pc:sldChg chg="del">
        <pc:chgData name="Fatima Azzahra" userId="039cf420-53de-473d-b2df-bb8e2c655e31" providerId="ADAL" clId="{B81C978F-425B-48FF-88DA-70AD7E4AFAB3}" dt="2024-03-27T10:33:35.876" v="1611" actId="47"/>
        <pc:sldMkLst>
          <pc:docMk/>
          <pc:sldMk cId="1059369660" sldId="1342"/>
        </pc:sldMkLst>
      </pc:sldChg>
      <pc:sldChg chg="del">
        <pc:chgData name="Fatima Azzahra" userId="039cf420-53de-473d-b2df-bb8e2c655e31" providerId="ADAL" clId="{B81C978F-425B-48FF-88DA-70AD7E4AFAB3}" dt="2024-03-27T10:57:50.617" v="2137" actId="47"/>
        <pc:sldMkLst>
          <pc:docMk/>
          <pc:sldMk cId="1329040258" sldId="1343"/>
        </pc:sldMkLst>
      </pc:sldChg>
      <pc:sldChg chg="del">
        <pc:chgData name="Fatima Azzahra" userId="039cf420-53de-473d-b2df-bb8e2c655e31" providerId="ADAL" clId="{B81C978F-425B-48FF-88DA-70AD7E4AFAB3}" dt="2024-03-27T10:57:46.255" v="2136" actId="47"/>
        <pc:sldMkLst>
          <pc:docMk/>
          <pc:sldMk cId="3846732234" sldId="1344"/>
        </pc:sldMkLst>
      </pc:sldChg>
      <pc:sldChg chg="del">
        <pc:chgData name="Fatima Azzahra" userId="039cf420-53de-473d-b2df-bb8e2c655e31" providerId="ADAL" clId="{B81C978F-425B-48FF-88DA-70AD7E4AFAB3}" dt="2024-03-27T10:57:46.255" v="2136" actId="47"/>
        <pc:sldMkLst>
          <pc:docMk/>
          <pc:sldMk cId="2735348242" sldId="1345"/>
        </pc:sldMkLst>
      </pc:sldChg>
      <pc:sldChg chg="modSp mod">
        <pc:chgData name="Fatima Azzahra" userId="039cf420-53de-473d-b2df-bb8e2c655e31" providerId="ADAL" clId="{B81C978F-425B-48FF-88DA-70AD7E4AFAB3}" dt="2024-03-27T10:57:16.447" v="2135" actId="20577"/>
        <pc:sldMkLst>
          <pc:docMk/>
          <pc:sldMk cId="3903072398" sldId="1346"/>
        </pc:sldMkLst>
        <pc:spChg chg="mod">
          <ac:chgData name="Fatima Azzahra" userId="039cf420-53de-473d-b2df-bb8e2c655e31" providerId="ADAL" clId="{B81C978F-425B-48FF-88DA-70AD7E4AFAB3}" dt="2024-03-27T10:57:16.447" v="2135" actId="20577"/>
          <ac:spMkLst>
            <pc:docMk/>
            <pc:sldMk cId="3903072398" sldId="1346"/>
            <ac:spMk id="3" creationId="{00000000-0000-0000-0000-000000000000}"/>
          </ac:spMkLst>
        </pc:spChg>
      </pc:sldChg>
      <pc:sldChg chg="addSp delSp modSp new mod modAnim">
        <pc:chgData name="Fatima Azzahra" userId="039cf420-53de-473d-b2df-bb8e2c655e31" providerId="ADAL" clId="{B81C978F-425B-48FF-88DA-70AD7E4AFAB3}" dt="2024-03-29T08:21:42.374" v="2342" actId="20577"/>
        <pc:sldMkLst>
          <pc:docMk/>
          <pc:sldMk cId="548249620" sldId="1348"/>
        </pc:sldMkLst>
        <pc:spChg chg="del mod">
          <ac:chgData name="Fatima Azzahra" userId="039cf420-53de-473d-b2df-bb8e2c655e31" providerId="ADAL" clId="{B81C978F-425B-48FF-88DA-70AD7E4AFAB3}" dt="2024-03-25T15:37:32.564" v="113" actId="478"/>
          <ac:spMkLst>
            <pc:docMk/>
            <pc:sldMk cId="548249620" sldId="1348"/>
            <ac:spMk id="2" creationId="{8BC1899E-9642-D172-2633-CF326EBA7BCF}"/>
          </ac:spMkLst>
        </pc:spChg>
        <pc:spChg chg="add mod">
          <ac:chgData name="Fatima Azzahra" userId="039cf420-53de-473d-b2df-bb8e2c655e31" providerId="ADAL" clId="{B81C978F-425B-48FF-88DA-70AD7E4AFAB3}" dt="2024-03-29T08:21:38.815" v="2336" actId="20577"/>
          <ac:spMkLst>
            <pc:docMk/>
            <pc:sldMk cId="548249620" sldId="1348"/>
            <ac:spMk id="2" creationId="{AF4FA0B8-8BDD-4403-1DA2-757B75C63833}"/>
          </ac:spMkLst>
        </pc:spChg>
        <pc:spChg chg="add mod">
          <ac:chgData name="Fatima Azzahra" userId="039cf420-53de-473d-b2df-bb8e2c655e31" providerId="ADAL" clId="{B81C978F-425B-48FF-88DA-70AD7E4AFAB3}" dt="2024-03-25T15:42:15.010" v="312" actId="14100"/>
          <ac:spMkLst>
            <pc:docMk/>
            <pc:sldMk cId="548249620" sldId="1348"/>
            <ac:spMk id="3" creationId="{712701EB-9C77-5EFE-2CA2-B549AA72FB50}"/>
          </ac:spMkLst>
        </pc:spChg>
        <pc:spChg chg="add mod">
          <ac:chgData name="Fatima Azzahra" userId="039cf420-53de-473d-b2df-bb8e2c655e31" providerId="ADAL" clId="{B81C978F-425B-48FF-88DA-70AD7E4AFAB3}" dt="2024-03-25T15:51:58.185" v="469" actId="1076"/>
          <ac:spMkLst>
            <pc:docMk/>
            <pc:sldMk cId="548249620" sldId="1348"/>
            <ac:spMk id="6" creationId="{5530E1CF-2D7E-4F86-9C90-755D9439D77E}"/>
          </ac:spMkLst>
        </pc:spChg>
        <pc:spChg chg="add mod">
          <ac:chgData name="Fatima Azzahra" userId="039cf420-53de-473d-b2df-bb8e2c655e31" providerId="ADAL" clId="{B81C978F-425B-48FF-88DA-70AD7E4AFAB3}" dt="2024-03-25T15:46:34.304" v="349" actId="1076"/>
          <ac:spMkLst>
            <pc:docMk/>
            <pc:sldMk cId="548249620" sldId="1348"/>
            <ac:spMk id="7" creationId="{62C36917-7B0B-2818-C743-4DF6F590F08A}"/>
          </ac:spMkLst>
        </pc:spChg>
        <pc:spChg chg="mod">
          <ac:chgData name="Fatima Azzahra" userId="039cf420-53de-473d-b2df-bb8e2c655e31" providerId="ADAL" clId="{B81C978F-425B-48FF-88DA-70AD7E4AFAB3}" dt="2024-03-25T15:42:41.694" v="314" actId="1076"/>
          <ac:spMkLst>
            <pc:docMk/>
            <pc:sldMk cId="548249620" sldId="1348"/>
            <ac:spMk id="9" creationId="{6D070685-B356-4EDE-F42E-B2AF06450302}"/>
          </ac:spMkLst>
        </pc:spChg>
        <pc:spChg chg="mod">
          <ac:chgData name="Fatima Azzahra" userId="039cf420-53de-473d-b2df-bb8e2c655e31" providerId="ADAL" clId="{B81C978F-425B-48FF-88DA-70AD7E4AFAB3}" dt="2024-03-25T15:42:41.694" v="314" actId="1076"/>
          <ac:spMkLst>
            <pc:docMk/>
            <pc:sldMk cId="548249620" sldId="1348"/>
            <ac:spMk id="10" creationId="{934AC4E0-FECD-DF73-5681-6721CF64F840}"/>
          </ac:spMkLst>
        </pc:spChg>
        <pc:spChg chg="mod">
          <ac:chgData name="Fatima Azzahra" userId="039cf420-53de-473d-b2df-bb8e2c655e31" providerId="ADAL" clId="{B81C978F-425B-48FF-88DA-70AD7E4AFAB3}" dt="2024-03-25T15:42:41.694" v="314" actId="1076"/>
          <ac:spMkLst>
            <pc:docMk/>
            <pc:sldMk cId="548249620" sldId="1348"/>
            <ac:spMk id="11" creationId="{FD3D662F-DF66-3B48-2437-BD4BADF8032C}"/>
          </ac:spMkLst>
        </pc:spChg>
        <pc:spChg chg="mod">
          <ac:chgData name="Fatima Azzahra" userId="039cf420-53de-473d-b2df-bb8e2c655e31" providerId="ADAL" clId="{B81C978F-425B-48FF-88DA-70AD7E4AFAB3}" dt="2024-03-25T15:42:41.694" v="314" actId="1076"/>
          <ac:spMkLst>
            <pc:docMk/>
            <pc:sldMk cId="548249620" sldId="1348"/>
            <ac:spMk id="12" creationId="{55275FEA-401C-C96F-10EE-788B9235D4E0}"/>
          </ac:spMkLst>
        </pc:spChg>
        <pc:spChg chg="add mod">
          <ac:chgData name="Fatima Azzahra" userId="039cf420-53de-473d-b2df-bb8e2c655e31" providerId="ADAL" clId="{B81C978F-425B-48FF-88DA-70AD7E4AFAB3}" dt="2024-03-25T15:42:41.694" v="314" actId="1076"/>
          <ac:spMkLst>
            <pc:docMk/>
            <pc:sldMk cId="548249620" sldId="1348"/>
            <ac:spMk id="13" creationId="{35FA9680-D9CB-2ACA-F6A3-AA663D49013E}"/>
          </ac:spMkLst>
        </pc:spChg>
        <pc:spChg chg="add mod">
          <ac:chgData name="Fatima Azzahra" userId="039cf420-53de-473d-b2df-bb8e2c655e31" providerId="ADAL" clId="{B81C978F-425B-48FF-88DA-70AD7E4AFAB3}" dt="2024-03-25T15:42:41.694" v="314" actId="1076"/>
          <ac:spMkLst>
            <pc:docMk/>
            <pc:sldMk cId="548249620" sldId="1348"/>
            <ac:spMk id="14" creationId="{D727E174-D5AD-A7B3-0DCD-B1E2CC04C222}"/>
          </ac:spMkLst>
        </pc:spChg>
        <pc:spChg chg="add mod">
          <ac:chgData name="Fatima Azzahra" userId="039cf420-53de-473d-b2df-bb8e2c655e31" providerId="ADAL" clId="{B81C978F-425B-48FF-88DA-70AD7E4AFAB3}" dt="2024-03-25T15:42:41.694" v="314" actId="1076"/>
          <ac:spMkLst>
            <pc:docMk/>
            <pc:sldMk cId="548249620" sldId="1348"/>
            <ac:spMk id="15" creationId="{F3D7FFBC-A83E-0100-BCA8-9DF24E65C1EF}"/>
          </ac:spMkLst>
        </pc:spChg>
        <pc:spChg chg="add mod">
          <ac:chgData name="Fatima Azzahra" userId="039cf420-53de-473d-b2df-bb8e2c655e31" providerId="ADAL" clId="{B81C978F-425B-48FF-88DA-70AD7E4AFAB3}" dt="2024-03-29T08:20:52.134" v="2303" actId="20577"/>
          <ac:spMkLst>
            <pc:docMk/>
            <pc:sldMk cId="548249620" sldId="1348"/>
            <ac:spMk id="16" creationId="{AA0EA6BA-3F25-605A-6AFB-83B020EB15E8}"/>
          </ac:spMkLst>
        </pc:spChg>
        <pc:spChg chg="add mod">
          <ac:chgData name="Fatima Azzahra" userId="039cf420-53de-473d-b2df-bb8e2c655e31" providerId="ADAL" clId="{B81C978F-425B-48FF-88DA-70AD7E4AFAB3}" dt="2024-03-29T08:20:54.469" v="2306" actId="20577"/>
          <ac:spMkLst>
            <pc:docMk/>
            <pc:sldMk cId="548249620" sldId="1348"/>
            <ac:spMk id="17" creationId="{4576781A-D8D3-E224-FFFD-71040C25D1F3}"/>
          </ac:spMkLst>
        </pc:spChg>
        <pc:spChg chg="add mod">
          <ac:chgData name="Fatima Azzahra" userId="039cf420-53de-473d-b2df-bb8e2c655e31" providerId="ADAL" clId="{B81C978F-425B-48FF-88DA-70AD7E4AFAB3}" dt="2024-03-29T08:20:56.804" v="2309" actId="20577"/>
          <ac:spMkLst>
            <pc:docMk/>
            <pc:sldMk cId="548249620" sldId="1348"/>
            <ac:spMk id="18" creationId="{39E8C895-3568-7E51-E506-CDD329B400F9}"/>
          </ac:spMkLst>
        </pc:spChg>
        <pc:spChg chg="add mod">
          <ac:chgData name="Fatima Azzahra" userId="039cf420-53de-473d-b2df-bb8e2c655e31" providerId="ADAL" clId="{B81C978F-425B-48FF-88DA-70AD7E4AFAB3}" dt="2024-03-25T15:44:59.620" v="327" actId="207"/>
          <ac:spMkLst>
            <pc:docMk/>
            <pc:sldMk cId="548249620" sldId="1348"/>
            <ac:spMk id="19" creationId="{BB262112-A455-0BB6-A0D8-7F691AB5155B}"/>
          </ac:spMkLst>
        </pc:spChg>
        <pc:spChg chg="add del mod">
          <ac:chgData name="Fatima Azzahra" userId="039cf420-53de-473d-b2df-bb8e2c655e31" providerId="ADAL" clId="{B81C978F-425B-48FF-88DA-70AD7E4AFAB3}" dt="2024-03-25T15:42:47.444" v="315" actId="478"/>
          <ac:spMkLst>
            <pc:docMk/>
            <pc:sldMk cId="548249620" sldId="1348"/>
            <ac:spMk id="20" creationId="{CEC4EFF8-D60B-9D36-D946-3FA41AB57F1B}"/>
          </ac:spMkLst>
        </pc:spChg>
        <pc:spChg chg="add del mod">
          <ac:chgData name="Fatima Azzahra" userId="039cf420-53de-473d-b2df-bb8e2c655e31" providerId="ADAL" clId="{B81C978F-425B-48FF-88DA-70AD7E4AFAB3}" dt="2024-03-25T15:42:47.444" v="315" actId="478"/>
          <ac:spMkLst>
            <pc:docMk/>
            <pc:sldMk cId="548249620" sldId="1348"/>
            <ac:spMk id="21" creationId="{368F6BDE-6B67-17C0-D6F8-7946A775E274}"/>
          </ac:spMkLst>
        </pc:spChg>
        <pc:spChg chg="add del mod">
          <ac:chgData name="Fatima Azzahra" userId="039cf420-53de-473d-b2df-bb8e2c655e31" providerId="ADAL" clId="{B81C978F-425B-48FF-88DA-70AD7E4AFAB3}" dt="2024-03-25T15:42:51.454" v="317" actId="478"/>
          <ac:spMkLst>
            <pc:docMk/>
            <pc:sldMk cId="548249620" sldId="1348"/>
            <ac:spMk id="22" creationId="{5E0C6F9C-1043-246E-37F1-C7A818AD9453}"/>
          </ac:spMkLst>
        </pc:spChg>
        <pc:spChg chg="add del mod">
          <ac:chgData name="Fatima Azzahra" userId="039cf420-53de-473d-b2df-bb8e2c655e31" providerId="ADAL" clId="{B81C978F-425B-48FF-88DA-70AD7E4AFAB3}" dt="2024-03-25T15:42:47.444" v="315" actId="478"/>
          <ac:spMkLst>
            <pc:docMk/>
            <pc:sldMk cId="548249620" sldId="1348"/>
            <ac:spMk id="23" creationId="{D0248279-1A10-9805-62C5-A7AB4526BC66}"/>
          </ac:spMkLst>
        </pc:spChg>
        <pc:spChg chg="add del mod">
          <ac:chgData name="Fatima Azzahra" userId="039cf420-53de-473d-b2df-bb8e2c655e31" providerId="ADAL" clId="{B81C978F-425B-48FF-88DA-70AD7E4AFAB3}" dt="2024-03-25T15:42:47.444" v="315" actId="478"/>
          <ac:spMkLst>
            <pc:docMk/>
            <pc:sldMk cId="548249620" sldId="1348"/>
            <ac:spMk id="24" creationId="{6D2E7999-255D-D7DD-048B-FAF60C8D7E77}"/>
          </ac:spMkLst>
        </pc:spChg>
        <pc:spChg chg="add del mod">
          <ac:chgData name="Fatima Azzahra" userId="039cf420-53de-473d-b2df-bb8e2c655e31" providerId="ADAL" clId="{B81C978F-425B-48FF-88DA-70AD7E4AFAB3}" dt="2024-03-25T15:42:47.444" v="315" actId="478"/>
          <ac:spMkLst>
            <pc:docMk/>
            <pc:sldMk cId="548249620" sldId="1348"/>
            <ac:spMk id="25" creationId="{E4988B93-DE0D-6527-3C81-F292482460FF}"/>
          </ac:spMkLst>
        </pc:spChg>
        <pc:spChg chg="add del mod">
          <ac:chgData name="Fatima Azzahra" userId="039cf420-53de-473d-b2df-bb8e2c655e31" providerId="ADAL" clId="{B81C978F-425B-48FF-88DA-70AD7E4AFAB3}" dt="2024-03-25T15:42:47.444" v="315" actId="478"/>
          <ac:spMkLst>
            <pc:docMk/>
            <pc:sldMk cId="548249620" sldId="1348"/>
            <ac:spMk id="26" creationId="{69ECEFB5-C98F-9C35-EE91-5D1F0A411575}"/>
          </ac:spMkLst>
        </pc:spChg>
        <pc:spChg chg="add mod">
          <ac:chgData name="Fatima Azzahra" userId="039cf420-53de-473d-b2df-bb8e2c655e31" providerId="ADAL" clId="{B81C978F-425B-48FF-88DA-70AD7E4AFAB3}" dt="2024-03-25T15:46:34.304" v="349" actId="1076"/>
          <ac:spMkLst>
            <pc:docMk/>
            <pc:sldMk cId="548249620" sldId="1348"/>
            <ac:spMk id="27" creationId="{A01213F5-9C83-81B1-A304-C67EACE134C4}"/>
          </ac:spMkLst>
        </pc:spChg>
        <pc:spChg chg="add mod">
          <ac:chgData name="Fatima Azzahra" userId="039cf420-53de-473d-b2df-bb8e2c655e31" providerId="ADAL" clId="{B81C978F-425B-48FF-88DA-70AD7E4AFAB3}" dt="2024-03-25T15:46:34.304" v="349" actId="1076"/>
          <ac:spMkLst>
            <pc:docMk/>
            <pc:sldMk cId="548249620" sldId="1348"/>
            <ac:spMk id="28" creationId="{375EB1D5-7DFC-524E-609B-BE9A15A38C47}"/>
          </ac:spMkLst>
        </pc:spChg>
        <pc:spChg chg="add mod">
          <ac:chgData name="Fatima Azzahra" userId="039cf420-53de-473d-b2df-bb8e2c655e31" providerId="ADAL" clId="{B81C978F-425B-48FF-88DA-70AD7E4AFAB3}" dt="2024-03-25T15:46:34.304" v="349" actId="1076"/>
          <ac:spMkLst>
            <pc:docMk/>
            <pc:sldMk cId="548249620" sldId="1348"/>
            <ac:spMk id="29" creationId="{A6F6CA4A-7FAF-A652-42EB-1531D60AE457}"/>
          </ac:spMkLst>
        </pc:spChg>
        <pc:spChg chg="add mod">
          <ac:chgData name="Fatima Azzahra" userId="039cf420-53de-473d-b2df-bb8e2c655e31" providerId="ADAL" clId="{B81C978F-425B-48FF-88DA-70AD7E4AFAB3}" dt="2024-03-29T08:20:58.289" v="2312" actId="20577"/>
          <ac:spMkLst>
            <pc:docMk/>
            <pc:sldMk cId="548249620" sldId="1348"/>
            <ac:spMk id="30" creationId="{8DB6475D-BD4A-24E2-CD12-A1264775BCDA}"/>
          </ac:spMkLst>
        </pc:spChg>
        <pc:spChg chg="add mod">
          <ac:chgData name="Fatima Azzahra" userId="039cf420-53de-473d-b2df-bb8e2c655e31" providerId="ADAL" clId="{B81C978F-425B-48FF-88DA-70AD7E4AFAB3}" dt="2024-03-29T08:21:00.035" v="2315" actId="20577"/>
          <ac:spMkLst>
            <pc:docMk/>
            <pc:sldMk cId="548249620" sldId="1348"/>
            <ac:spMk id="31" creationId="{E5B0B608-9849-2A44-2A34-57AEB1D6F625}"/>
          </ac:spMkLst>
        </pc:spChg>
        <pc:spChg chg="add mod">
          <ac:chgData name="Fatima Azzahra" userId="039cf420-53de-473d-b2df-bb8e2c655e31" providerId="ADAL" clId="{B81C978F-425B-48FF-88DA-70AD7E4AFAB3}" dt="2024-03-29T08:21:01.414" v="2318" actId="20577"/>
          <ac:spMkLst>
            <pc:docMk/>
            <pc:sldMk cId="548249620" sldId="1348"/>
            <ac:spMk id="32" creationId="{9320623F-CAFB-9B32-AFAD-8BE3D9AF76DB}"/>
          </ac:spMkLst>
        </pc:spChg>
        <pc:spChg chg="add mod">
          <ac:chgData name="Fatima Azzahra" userId="039cf420-53de-473d-b2df-bb8e2c655e31" providerId="ADAL" clId="{B81C978F-425B-48FF-88DA-70AD7E4AFAB3}" dt="2024-03-25T15:46:34.304" v="349" actId="1076"/>
          <ac:spMkLst>
            <pc:docMk/>
            <pc:sldMk cId="548249620" sldId="1348"/>
            <ac:spMk id="33" creationId="{BA35DDDD-85AB-E57C-FA00-14808B775F2A}"/>
          </ac:spMkLst>
        </pc:spChg>
        <pc:spChg chg="add mod">
          <ac:chgData name="Fatima Azzahra" userId="039cf420-53de-473d-b2df-bb8e2c655e31" providerId="ADAL" clId="{B81C978F-425B-48FF-88DA-70AD7E4AFAB3}" dt="2024-03-25T15:45:53.855" v="338" actId="207"/>
          <ac:spMkLst>
            <pc:docMk/>
            <pc:sldMk cId="548249620" sldId="1348"/>
            <ac:spMk id="38" creationId="{FC5653D7-FDD7-36A4-5DCC-639C2557704B}"/>
          </ac:spMkLst>
        </pc:spChg>
        <pc:spChg chg="add mod">
          <ac:chgData name="Fatima Azzahra" userId="039cf420-53de-473d-b2df-bb8e2c655e31" providerId="ADAL" clId="{B81C978F-425B-48FF-88DA-70AD7E4AFAB3}" dt="2024-03-25T15:43:21.964" v="321" actId="1076"/>
          <ac:spMkLst>
            <pc:docMk/>
            <pc:sldMk cId="548249620" sldId="1348"/>
            <ac:spMk id="40" creationId="{8379998F-D2ED-6F87-F753-B3ED4D138AFE}"/>
          </ac:spMkLst>
        </pc:spChg>
        <pc:spChg chg="add mod">
          <ac:chgData name="Fatima Azzahra" userId="039cf420-53de-473d-b2df-bb8e2c655e31" providerId="ADAL" clId="{B81C978F-425B-48FF-88DA-70AD7E4AFAB3}" dt="2024-03-29T08:21:03.004" v="2321" actId="20577"/>
          <ac:spMkLst>
            <pc:docMk/>
            <pc:sldMk cId="548249620" sldId="1348"/>
            <ac:spMk id="41" creationId="{961F8DAD-CFCC-45A7-7AC4-9C095CDE09CE}"/>
          </ac:spMkLst>
        </pc:spChg>
        <pc:spChg chg="add mod">
          <ac:chgData name="Fatima Azzahra" userId="039cf420-53de-473d-b2df-bb8e2c655e31" providerId="ADAL" clId="{B81C978F-425B-48FF-88DA-70AD7E4AFAB3}" dt="2024-03-25T15:43:21.964" v="321" actId="1076"/>
          <ac:spMkLst>
            <pc:docMk/>
            <pc:sldMk cId="548249620" sldId="1348"/>
            <ac:spMk id="42" creationId="{17DD9C67-F804-61E9-B385-115C6C9AB3A8}"/>
          </ac:spMkLst>
        </pc:spChg>
        <pc:spChg chg="add mod">
          <ac:chgData name="Fatima Azzahra" userId="039cf420-53de-473d-b2df-bb8e2c655e31" providerId="ADAL" clId="{B81C978F-425B-48FF-88DA-70AD7E4AFAB3}" dt="2024-03-29T08:21:04.850" v="2324" actId="20577"/>
          <ac:spMkLst>
            <pc:docMk/>
            <pc:sldMk cId="548249620" sldId="1348"/>
            <ac:spMk id="43" creationId="{327CF133-7FF2-83EF-61B8-38A1A8C1B4C4}"/>
          </ac:spMkLst>
        </pc:spChg>
        <pc:spChg chg="add mod">
          <ac:chgData name="Fatima Azzahra" userId="039cf420-53de-473d-b2df-bb8e2c655e31" providerId="ADAL" clId="{B81C978F-425B-48FF-88DA-70AD7E4AFAB3}" dt="2024-03-25T15:43:21.964" v="321" actId="1076"/>
          <ac:spMkLst>
            <pc:docMk/>
            <pc:sldMk cId="548249620" sldId="1348"/>
            <ac:spMk id="44" creationId="{A5745F2D-8F34-8242-C5D6-11CB9798C3AF}"/>
          </ac:spMkLst>
        </pc:spChg>
        <pc:spChg chg="add mod">
          <ac:chgData name="Fatima Azzahra" userId="039cf420-53de-473d-b2df-bb8e2c655e31" providerId="ADAL" clId="{B81C978F-425B-48FF-88DA-70AD7E4AFAB3}" dt="2024-03-29T08:21:06.809" v="2327" actId="20577"/>
          <ac:spMkLst>
            <pc:docMk/>
            <pc:sldMk cId="548249620" sldId="1348"/>
            <ac:spMk id="45" creationId="{CEA28201-9FA5-F8A4-C1AF-F18C9275195E}"/>
          </ac:spMkLst>
        </pc:spChg>
        <pc:spChg chg="add mod">
          <ac:chgData name="Fatima Azzahra" userId="039cf420-53de-473d-b2df-bb8e2c655e31" providerId="ADAL" clId="{B81C978F-425B-48FF-88DA-70AD7E4AFAB3}" dt="2024-03-29T08:21:40.804" v="2339" actId="20577"/>
          <ac:spMkLst>
            <pc:docMk/>
            <pc:sldMk cId="548249620" sldId="1348"/>
            <ac:spMk id="46" creationId="{489CF19F-5482-6A1D-F5D4-184DCED6EC52}"/>
          </ac:spMkLst>
        </pc:spChg>
        <pc:spChg chg="add mod">
          <ac:chgData name="Fatima Azzahra" userId="039cf420-53de-473d-b2df-bb8e2c655e31" providerId="ADAL" clId="{B81C978F-425B-48FF-88DA-70AD7E4AFAB3}" dt="2024-03-29T08:21:42.374" v="2342" actId="20577"/>
          <ac:spMkLst>
            <pc:docMk/>
            <pc:sldMk cId="548249620" sldId="1348"/>
            <ac:spMk id="47" creationId="{562FED00-90C6-1C05-B2FC-BD135A9EB817}"/>
          </ac:spMkLst>
        </pc:spChg>
        <pc:spChg chg="add del mod">
          <ac:chgData name="Fatima Azzahra" userId="039cf420-53de-473d-b2df-bb8e2c655e31" providerId="ADAL" clId="{B81C978F-425B-48FF-88DA-70AD7E4AFAB3}" dt="2024-03-25T15:42:47.444" v="315" actId="478"/>
          <ac:spMkLst>
            <pc:docMk/>
            <pc:sldMk cId="548249620" sldId="1348"/>
            <ac:spMk id="48" creationId="{9AA7C518-DFC0-26EB-032B-A43A34BABEE8}"/>
          </ac:spMkLst>
        </pc:spChg>
        <pc:spChg chg="add mod">
          <ac:chgData name="Fatima Azzahra" userId="039cf420-53de-473d-b2df-bb8e2c655e31" providerId="ADAL" clId="{B81C978F-425B-48FF-88DA-70AD7E4AFAB3}" dt="2024-03-29T08:21:19.727" v="2331" actId="13926"/>
          <ac:spMkLst>
            <pc:docMk/>
            <pc:sldMk cId="548249620" sldId="1348"/>
            <ac:spMk id="50" creationId="{29206BDF-8541-3F72-9282-4DA1EFA8B8D5}"/>
          </ac:spMkLst>
        </pc:spChg>
        <pc:grpChg chg="add del mod">
          <ac:chgData name="Fatima Azzahra" userId="039cf420-53de-473d-b2df-bb8e2c655e31" providerId="ADAL" clId="{B81C978F-425B-48FF-88DA-70AD7E4AFAB3}" dt="2024-03-25T15:42:47.444" v="315" actId="478"/>
          <ac:grpSpMkLst>
            <pc:docMk/>
            <pc:sldMk cId="548249620" sldId="1348"/>
            <ac:grpSpMk id="8" creationId="{5662BF26-012E-BBEB-811D-CF63666CAAA7}"/>
          </ac:grpSpMkLst>
        </pc:grpChg>
        <pc:picChg chg="add del mod">
          <ac:chgData name="Fatima Azzahra" userId="039cf420-53de-473d-b2df-bb8e2c655e31" providerId="ADAL" clId="{B81C978F-425B-48FF-88DA-70AD7E4AFAB3}" dt="2024-03-25T15:47:29.584" v="359" actId="478"/>
          <ac:picMkLst>
            <pc:docMk/>
            <pc:sldMk cId="548249620" sldId="1348"/>
            <ac:picMk id="5" creationId="{F6073C12-DA22-F30F-11F2-57EFA741A1A9}"/>
          </ac:picMkLst>
        </pc:picChg>
        <pc:picChg chg="add mod">
          <ac:chgData name="Fatima Azzahra" userId="039cf420-53de-473d-b2df-bb8e2c655e31" providerId="ADAL" clId="{B81C978F-425B-48FF-88DA-70AD7E4AFAB3}" dt="2024-03-25T15:43:21.964" v="321" actId="1076"/>
          <ac:picMkLst>
            <pc:docMk/>
            <pc:sldMk cId="548249620" sldId="1348"/>
            <ac:picMk id="37" creationId="{B5E086D9-BB3D-26A5-D59F-34F4B2E11EF3}"/>
          </ac:picMkLst>
        </pc:picChg>
        <pc:picChg chg="add mod">
          <ac:chgData name="Fatima Azzahra" userId="039cf420-53de-473d-b2df-bb8e2c655e31" providerId="ADAL" clId="{B81C978F-425B-48FF-88DA-70AD7E4AFAB3}" dt="2024-03-25T15:42:41.694" v="314" actId="1076"/>
          <ac:picMkLst>
            <pc:docMk/>
            <pc:sldMk cId="548249620" sldId="1348"/>
            <ac:picMk id="49" creationId="{2C0191B5-297E-398F-1EA9-F20DB9894D71}"/>
          </ac:picMkLst>
        </pc:picChg>
        <pc:picChg chg="add mod">
          <ac:chgData name="Fatima Azzahra" userId="039cf420-53de-473d-b2df-bb8e2c655e31" providerId="ADAL" clId="{B81C978F-425B-48FF-88DA-70AD7E4AFAB3}" dt="2024-03-25T15:48:15.194" v="368" actId="1037"/>
          <ac:picMkLst>
            <pc:docMk/>
            <pc:sldMk cId="548249620" sldId="1348"/>
            <ac:picMk id="51" creationId="{9FCBC0B7-2287-1670-A181-9EAC953ADB13}"/>
          </ac:picMkLst>
        </pc:picChg>
        <pc:cxnChg chg="add mod">
          <ac:chgData name="Fatima Azzahra" userId="039cf420-53de-473d-b2df-bb8e2c655e31" providerId="ADAL" clId="{B81C978F-425B-48FF-88DA-70AD7E4AFAB3}" dt="2024-03-25T15:46:34.304" v="349" actId="1076"/>
          <ac:cxnSpMkLst>
            <pc:docMk/>
            <pc:sldMk cId="548249620" sldId="1348"/>
            <ac:cxnSpMk id="34" creationId="{99F8753B-45AE-EA2F-BD77-A5220EEDF63F}"/>
          </ac:cxnSpMkLst>
        </pc:cxnChg>
        <pc:cxnChg chg="add del mod">
          <ac:chgData name="Fatima Azzahra" userId="039cf420-53de-473d-b2df-bb8e2c655e31" providerId="ADAL" clId="{B81C978F-425B-48FF-88DA-70AD7E4AFAB3}" dt="2024-03-25T15:42:47.444" v="315" actId="478"/>
          <ac:cxnSpMkLst>
            <pc:docMk/>
            <pc:sldMk cId="548249620" sldId="1348"/>
            <ac:cxnSpMk id="35" creationId="{FB6701AB-5985-FCDD-DECC-13AA85945184}"/>
          </ac:cxnSpMkLst>
        </pc:cxnChg>
        <pc:cxnChg chg="add mod">
          <ac:chgData name="Fatima Azzahra" userId="039cf420-53de-473d-b2df-bb8e2c655e31" providerId="ADAL" clId="{B81C978F-425B-48FF-88DA-70AD7E4AFAB3}" dt="2024-03-25T15:45:09.376" v="328" actId="208"/>
          <ac:cxnSpMkLst>
            <pc:docMk/>
            <pc:sldMk cId="548249620" sldId="1348"/>
            <ac:cxnSpMk id="36" creationId="{46BCF575-C445-7DE6-030B-4E8D19ECDD14}"/>
          </ac:cxnSpMkLst>
        </pc:cxnChg>
        <pc:cxnChg chg="add mod">
          <ac:chgData name="Fatima Azzahra" userId="039cf420-53de-473d-b2df-bb8e2c655e31" providerId="ADAL" clId="{B81C978F-425B-48FF-88DA-70AD7E4AFAB3}" dt="2024-03-25T15:45:59.664" v="339" actId="208"/>
          <ac:cxnSpMkLst>
            <pc:docMk/>
            <pc:sldMk cId="548249620" sldId="1348"/>
            <ac:cxnSpMk id="39" creationId="{D8F420A9-87C4-2DB6-5C16-A2CD97481D52}"/>
          </ac:cxnSpMkLst>
        </pc:cxnChg>
      </pc:sldChg>
      <pc:sldChg chg="addSp delSp modSp new del mod">
        <pc:chgData name="Fatima Azzahra" userId="039cf420-53de-473d-b2df-bb8e2c655e31" providerId="ADAL" clId="{B81C978F-425B-48FF-88DA-70AD7E4AFAB3}" dt="2024-03-25T15:47:45.664" v="364" actId="2696"/>
        <pc:sldMkLst>
          <pc:docMk/>
          <pc:sldMk cId="986928352" sldId="1349"/>
        </pc:sldMkLst>
        <pc:spChg chg="del">
          <ac:chgData name="Fatima Azzahra" userId="039cf420-53de-473d-b2df-bb8e2c655e31" providerId="ADAL" clId="{B81C978F-425B-48FF-88DA-70AD7E4AFAB3}" dt="2024-03-25T15:46:46.194" v="351" actId="478"/>
          <ac:spMkLst>
            <pc:docMk/>
            <pc:sldMk cId="986928352" sldId="1349"/>
            <ac:spMk id="2" creationId="{69F11DCE-EEC7-8827-0322-3BBE76C86DAD}"/>
          </ac:spMkLst>
        </pc:spChg>
        <pc:picChg chg="add mod">
          <ac:chgData name="Fatima Azzahra" userId="039cf420-53de-473d-b2df-bb8e2c655e31" providerId="ADAL" clId="{B81C978F-425B-48FF-88DA-70AD7E4AFAB3}" dt="2024-03-25T15:47:26.354" v="358" actId="14100"/>
          <ac:picMkLst>
            <pc:docMk/>
            <pc:sldMk cId="986928352" sldId="1349"/>
            <ac:picMk id="4" creationId="{06BB7D8C-6845-5D7E-00C1-D70FCD888B91}"/>
          </ac:picMkLst>
        </pc:picChg>
      </pc:sldChg>
      <pc:sldChg chg="addSp delSp modSp new mod ord">
        <pc:chgData name="Fatima Azzahra" userId="039cf420-53de-473d-b2df-bb8e2c655e31" providerId="ADAL" clId="{B81C978F-425B-48FF-88DA-70AD7E4AFAB3}" dt="2024-03-26T09:37:00.128" v="963" actId="1076"/>
        <pc:sldMkLst>
          <pc:docMk/>
          <pc:sldMk cId="1294231122" sldId="1349"/>
        </pc:sldMkLst>
        <pc:spChg chg="del">
          <ac:chgData name="Fatima Azzahra" userId="039cf420-53de-473d-b2df-bb8e2c655e31" providerId="ADAL" clId="{B81C978F-425B-48FF-88DA-70AD7E4AFAB3}" dt="2024-03-25T15:49:01.796" v="371" actId="478"/>
          <ac:spMkLst>
            <pc:docMk/>
            <pc:sldMk cId="1294231122" sldId="1349"/>
            <ac:spMk id="2" creationId="{721EA865-0072-4D5A-123F-F8C5CF4B679D}"/>
          </ac:spMkLst>
        </pc:spChg>
        <pc:spChg chg="add del mod">
          <ac:chgData name="Fatima Azzahra" userId="039cf420-53de-473d-b2df-bb8e2c655e31" providerId="ADAL" clId="{B81C978F-425B-48FF-88DA-70AD7E4AFAB3}" dt="2024-03-26T09:35:31.094" v="926" actId="478"/>
          <ac:spMkLst>
            <pc:docMk/>
            <pc:sldMk cId="1294231122" sldId="1349"/>
            <ac:spMk id="3" creationId="{EC57A617-D596-7160-9807-8D816CD6E585}"/>
          </ac:spMkLst>
        </pc:spChg>
        <pc:spChg chg="add del mod">
          <ac:chgData name="Fatima Azzahra" userId="039cf420-53de-473d-b2df-bb8e2c655e31" providerId="ADAL" clId="{B81C978F-425B-48FF-88DA-70AD7E4AFAB3}" dt="2024-03-26T09:35:30.372" v="925" actId="478"/>
          <ac:spMkLst>
            <pc:docMk/>
            <pc:sldMk cId="1294231122" sldId="1349"/>
            <ac:spMk id="4" creationId="{DEC9BE78-E9DF-6F2B-8D41-31C9FD706E5C}"/>
          </ac:spMkLst>
        </pc:spChg>
        <pc:spChg chg="add del mod">
          <ac:chgData name="Fatima Azzahra" userId="039cf420-53de-473d-b2df-bb8e2c655e31" providerId="ADAL" clId="{B81C978F-425B-48FF-88DA-70AD7E4AFAB3}" dt="2024-03-26T09:35:33.604" v="927" actId="478"/>
          <ac:spMkLst>
            <pc:docMk/>
            <pc:sldMk cId="1294231122" sldId="1349"/>
            <ac:spMk id="5" creationId="{52DADDF0-F397-708F-6E1D-3B45644D877F}"/>
          </ac:spMkLst>
        </pc:spChg>
        <pc:spChg chg="add mod">
          <ac:chgData name="Fatima Azzahra" userId="039cf420-53de-473d-b2df-bb8e2c655e31" providerId="ADAL" clId="{B81C978F-425B-48FF-88DA-70AD7E4AFAB3}" dt="2024-03-26T09:36:50.277" v="958" actId="1076"/>
          <ac:spMkLst>
            <pc:docMk/>
            <pc:sldMk cId="1294231122" sldId="1349"/>
            <ac:spMk id="6" creationId="{700AA444-84B5-9CF0-774D-0F57EA4A083A}"/>
          </ac:spMkLst>
        </pc:spChg>
        <pc:spChg chg="add mod">
          <ac:chgData name="Fatima Azzahra" userId="039cf420-53de-473d-b2df-bb8e2c655e31" providerId="ADAL" clId="{B81C978F-425B-48FF-88DA-70AD7E4AFAB3}" dt="2024-03-26T09:37:00.128" v="963" actId="1076"/>
          <ac:spMkLst>
            <pc:docMk/>
            <pc:sldMk cId="1294231122" sldId="1349"/>
            <ac:spMk id="12" creationId="{E1F127DE-5E13-01C3-0004-A35B212DE958}"/>
          </ac:spMkLst>
        </pc:spChg>
        <pc:picChg chg="add del mod">
          <ac:chgData name="Fatima Azzahra" userId="039cf420-53de-473d-b2df-bb8e2c655e31" providerId="ADAL" clId="{B81C978F-425B-48FF-88DA-70AD7E4AFAB3}" dt="2024-03-26T08:50:44.229" v="616" actId="478"/>
          <ac:picMkLst>
            <pc:docMk/>
            <pc:sldMk cId="1294231122" sldId="1349"/>
            <ac:picMk id="7" creationId="{247A0C94-09A7-2A5A-71BB-62A15D1E0A92}"/>
          </ac:picMkLst>
        </pc:picChg>
        <pc:picChg chg="add mod">
          <ac:chgData name="Fatima Azzahra" userId="039cf420-53de-473d-b2df-bb8e2c655e31" providerId="ADAL" clId="{B81C978F-425B-48FF-88DA-70AD7E4AFAB3}" dt="2024-03-26T08:51:09.461" v="623" actId="1076"/>
          <ac:picMkLst>
            <pc:docMk/>
            <pc:sldMk cId="1294231122" sldId="1349"/>
            <ac:picMk id="9" creationId="{18DB066C-103F-61BA-AEC3-E9055DB43E65}"/>
          </ac:picMkLst>
        </pc:picChg>
        <pc:picChg chg="add mod">
          <ac:chgData name="Fatima Azzahra" userId="039cf420-53de-473d-b2df-bb8e2c655e31" providerId="ADAL" clId="{B81C978F-425B-48FF-88DA-70AD7E4AFAB3}" dt="2024-03-26T08:51:40.679" v="630" actId="1076"/>
          <ac:picMkLst>
            <pc:docMk/>
            <pc:sldMk cId="1294231122" sldId="1349"/>
            <ac:picMk id="11" creationId="{5DBCF56A-2075-1E35-EB6E-A1221C4A0259}"/>
          </ac:picMkLst>
        </pc:picChg>
        <pc:picChg chg="add del mod">
          <ac:chgData name="Fatima Azzahra" userId="039cf420-53de-473d-b2df-bb8e2c655e31" providerId="ADAL" clId="{B81C978F-425B-48FF-88DA-70AD7E4AFAB3}" dt="2024-03-26T09:36:56.796" v="962" actId="1076"/>
          <ac:picMkLst>
            <pc:docMk/>
            <pc:sldMk cId="1294231122" sldId="1349"/>
            <ac:picMk id="13" creationId="{BB954C2F-B0AC-5DEB-3E75-16E08B66A3AB}"/>
          </ac:picMkLst>
        </pc:picChg>
        <pc:picChg chg="add del mod">
          <ac:chgData name="Fatima Azzahra" userId="039cf420-53de-473d-b2df-bb8e2c655e31" providerId="ADAL" clId="{B81C978F-425B-48FF-88DA-70AD7E4AFAB3}" dt="2024-03-26T09:36:41.406" v="954" actId="931"/>
          <ac:picMkLst>
            <pc:docMk/>
            <pc:sldMk cId="1294231122" sldId="1349"/>
            <ac:picMk id="15" creationId="{CFDB641C-5936-0A0C-27BD-0FB5792407E8}"/>
          </ac:picMkLst>
        </pc:picChg>
      </pc:sldChg>
      <pc:sldChg chg="addSp delSp modSp new mod">
        <pc:chgData name="Fatima Azzahra" userId="039cf420-53de-473d-b2df-bb8e2c655e31" providerId="ADAL" clId="{B81C978F-425B-48FF-88DA-70AD7E4AFAB3}" dt="2024-03-25T16:03:57.403" v="568" actId="113"/>
        <pc:sldMkLst>
          <pc:docMk/>
          <pc:sldMk cId="959988290" sldId="1350"/>
        </pc:sldMkLst>
        <pc:spChg chg="del">
          <ac:chgData name="Fatima Azzahra" userId="039cf420-53de-473d-b2df-bb8e2c655e31" providerId="ADAL" clId="{B81C978F-425B-48FF-88DA-70AD7E4AFAB3}" dt="2024-03-25T15:52:14.432" v="471" actId="478"/>
          <ac:spMkLst>
            <pc:docMk/>
            <pc:sldMk cId="959988290" sldId="1350"/>
            <ac:spMk id="2" creationId="{FA0151C2-3497-E754-F4EB-9FFEAC23F985}"/>
          </ac:spMkLst>
        </pc:spChg>
        <pc:spChg chg="add mod">
          <ac:chgData name="Fatima Azzahra" userId="039cf420-53de-473d-b2df-bb8e2c655e31" providerId="ADAL" clId="{B81C978F-425B-48FF-88DA-70AD7E4AFAB3}" dt="2024-03-25T16:03:57.403" v="568" actId="113"/>
          <ac:spMkLst>
            <pc:docMk/>
            <pc:sldMk cId="959988290" sldId="1350"/>
            <ac:spMk id="25" creationId="{9E7D7A72-39A4-33EF-29AA-114CE2999413}"/>
          </ac:spMkLst>
        </pc:spChg>
        <pc:picChg chg="add del mod">
          <ac:chgData name="Fatima Azzahra" userId="039cf420-53de-473d-b2df-bb8e2c655e31" providerId="ADAL" clId="{B81C978F-425B-48FF-88DA-70AD7E4AFAB3}" dt="2024-03-25T15:52:57.305" v="482" actId="478"/>
          <ac:picMkLst>
            <pc:docMk/>
            <pc:sldMk cId="959988290" sldId="1350"/>
            <ac:picMk id="4" creationId="{66B97473-05BF-18B4-571B-C268B297918F}"/>
          </ac:picMkLst>
        </pc:picChg>
        <pc:picChg chg="add del mod">
          <ac:chgData name="Fatima Azzahra" userId="039cf420-53de-473d-b2df-bb8e2c655e31" providerId="ADAL" clId="{B81C978F-425B-48FF-88DA-70AD7E4AFAB3}" dt="2024-03-25T15:52:57.305" v="482" actId="478"/>
          <ac:picMkLst>
            <pc:docMk/>
            <pc:sldMk cId="959988290" sldId="1350"/>
            <ac:picMk id="6" creationId="{591CBE52-3F54-61D6-42D8-0D0726876A5A}"/>
          </ac:picMkLst>
        </pc:picChg>
        <pc:picChg chg="add del mod">
          <ac:chgData name="Fatima Azzahra" userId="039cf420-53de-473d-b2df-bb8e2c655e31" providerId="ADAL" clId="{B81C978F-425B-48FF-88DA-70AD7E4AFAB3}" dt="2024-03-25T15:52:57.305" v="482" actId="478"/>
          <ac:picMkLst>
            <pc:docMk/>
            <pc:sldMk cId="959988290" sldId="1350"/>
            <ac:picMk id="8" creationId="{ADC9CA06-B71D-24C6-AA75-EC8F8352B5B0}"/>
          </ac:picMkLst>
        </pc:picChg>
        <pc:picChg chg="add del mod">
          <ac:chgData name="Fatima Azzahra" userId="039cf420-53de-473d-b2df-bb8e2c655e31" providerId="ADAL" clId="{B81C978F-425B-48FF-88DA-70AD7E4AFAB3}" dt="2024-03-25T15:52:57.305" v="482" actId="478"/>
          <ac:picMkLst>
            <pc:docMk/>
            <pc:sldMk cId="959988290" sldId="1350"/>
            <ac:picMk id="10" creationId="{F02E6442-A054-CC3E-A674-1F1D38A2B47B}"/>
          </ac:picMkLst>
        </pc:picChg>
        <pc:picChg chg="add mod modCrop">
          <ac:chgData name="Fatima Azzahra" userId="039cf420-53de-473d-b2df-bb8e2c655e31" providerId="ADAL" clId="{B81C978F-425B-48FF-88DA-70AD7E4AFAB3}" dt="2024-03-25T16:03:04.709" v="536" actId="1076"/>
          <ac:picMkLst>
            <pc:docMk/>
            <pc:sldMk cId="959988290" sldId="1350"/>
            <ac:picMk id="12" creationId="{CB2D6D03-C318-7882-A938-EB431B25C901}"/>
          </ac:picMkLst>
        </pc:picChg>
        <pc:picChg chg="add mod">
          <ac:chgData name="Fatima Azzahra" userId="039cf420-53de-473d-b2df-bb8e2c655e31" providerId="ADAL" clId="{B81C978F-425B-48FF-88DA-70AD7E4AFAB3}" dt="2024-03-25T15:53:40.795" v="495" actId="14100"/>
          <ac:picMkLst>
            <pc:docMk/>
            <pc:sldMk cId="959988290" sldId="1350"/>
            <ac:picMk id="14" creationId="{1D4279A4-1E17-F45F-CFBF-902D7A7B292B}"/>
          </ac:picMkLst>
        </pc:picChg>
        <pc:picChg chg="add mod">
          <ac:chgData name="Fatima Azzahra" userId="039cf420-53de-473d-b2df-bb8e2c655e31" providerId="ADAL" clId="{B81C978F-425B-48FF-88DA-70AD7E4AFAB3}" dt="2024-03-25T16:02:43.008" v="531" actId="1076"/>
          <ac:picMkLst>
            <pc:docMk/>
            <pc:sldMk cId="959988290" sldId="1350"/>
            <ac:picMk id="16" creationId="{57B461B6-2C93-C2A5-9D44-C715F07F23A9}"/>
          </ac:picMkLst>
        </pc:picChg>
        <pc:picChg chg="add mod">
          <ac:chgData name="Fatima Azzahra" userId="039cf420-53de-473d-b2df-bb8e2c655e31" providerId="ADAL" clId="{B81C978F-425B-48FF-88DA-70AD7E4AFAB3}" dt="2024-03-25T16:03:10.575" v="537" actId="1076"/>
          <ac:picMkLst>
            <pc:docMk/>
            <pc:sldMk cId="959988290" sldId="1350"/>
            <ac:picMk id="18" creationId="{8286ABC3-38CB-CDB7-FEF3-86282EC74496}"/>
          </ac:picMkLst>
        </pc:picChg>
        <pc:picChg chg="add mod">
          <ac:chgData name="Fatima Azzahra" userId="039cf420-53de-473d-b2df-bb8e2c655e31" providerId="ADAL" clId="{B81C978F-425B-48FF-88DA-70AD7E4AFAB3}" dt="2024-03-25T16:02:51.501" v="533" actId="14100"/>
          <ac:picMkLst>
            <pc:docMk/>
            <pc:sldMk cId="959988290" sldId="1350"/>
            <ac:picMk id="20" creationId="{46D45683-5745-1109-0C47-5B1584BB6375}"/>
          </ac:picMkLst>
        </pc:picChg>
        <pc:picChg chg="add mod">
          <ac:chgData name="Fatima Azzahra" userId="039cf420-53de-473d-b2df-bb8e2c655e31" providerId="ADAL" clId="{B81C978F-425B-48FF-88DA-70AD7E4AFAB3}" dt="2024-03-25T16:03:16.755" v="538" actId="14100"/>
          <ac:picMkLst>
            <pc:docMk/>
            <pc:sldMk cId="959988290" sldId="1350"/>
            <ac:picMk id="22" creationId="{753B9696-531D-47BB-5D28-6C8F97D16219}"/>
          </ac:picMkLst>
        </pc:picChg>
        <pc:picChg chg="add mod">
          <ac:chgData name="Fatima Azzahra" userId="039cf420-53de-473d-b2df-bb8e2c655e31" providerId="ADAL" clId="{B81C978F-425B-48FF-88DA-70AD7E4AFAB3}" dt="2024-03-25T16:03:19.704" v="539" actId="14100"/>
          <ac:picMkLst>
            <pc:docMk/>
            <pc:sldMk cId="959988290" sldId="1350"/>
            <ac:picMk id="24" creationId="{E9698C09-5681-E3CC-545E-906B9C7D85AF}"/>
          </ac:picMkLst>
        </pc:picChg>
      </pc:sldChg>
      <pc:sldChg chg="addSp delSp modSp add mod">
        <pc:chgData name="Fatima Azzahra" userId="039cf420-53de-473d-b2df-bb8e2c655e31" providerId="ADAL" clId="{B81C978F-425B-48FF-88DA-70AD7E4AFAB3}" dt="2024-03-26T09:37:32.076" v="969" actId="1076"/>
        <pc:sldMkLst>
          <pc:docMk/>
          <pc:sldMk cId="633385209" sldId="1351"/>
        </pc:sldMkLst>
        <pc:spChg chg="del">
          <ac:chgData name="Fatima Azzahra" userId="039cf420-53de-473d-b2df-bb8e2c655e31" providerId="ADAL" clId="{B81C978F-425B-48FF-88DA-70AD7E4AFAB3}" dt="2024-03-26T09:37:14.194" v="965" actId="478"/>
          <ac:spMkLst>
            <pc:docMk/>
            <pc:sldMk cId="633385209" sldId="1351"/>
            <ac:spMk id="3" creationId="{EC57A617-D596-7160-9807-8D816CD6E585}"/>
          </ac:spMkLst>
        </pc:spChg>
        <pc:spChg chg="del">
          <ac:chgData name="Fatima Azzahra" userId="039cf420-53de-473d-b2df-bb8e2c655e31" providerId="ADAL" clId="{B81C978F-425B-48FF-88DA-70AD7E4AFAB3}" dt="2024-03-26T09:37:13.573" v="964" actId="478"/>
          <ac:spMkLst>
            <pc:docMk/>
            <pc:sldMk cId="633385209" sldId="1351"/>
            <ac:spMk id="4" creationId="{DEC9BE78-E9DF-6F2B-8D41-31C9FD706E5C}"/>
          </ac:spMkLst>
        </pc:spChg>
        <pc:spChg chg="del">
          <ac:chgData name="Fatima Azzahra" userId="039cf420-53de-473d-b2df-bb8e2c655e31" providerId="ADAL" clId="{B81C978F-425B-48FF-88DA-70AD7E4AFAB3}" dt="2024-03-26T09:37:16.557" v="966" actId="478"/>
          <ac:spMkLst>
            <pc:docMk/>
            <pc:sldMk cId="633385209" sldId="1351"/>
            <ac:spMk id="5" creationId="{52DADDF0-F397-708F-6E1D-3B45644D877F}"/>
          </ac:spMkLst>
        </pc:spChg>
        <pc:spChg chg="mod">
          <ac:chgData name="Fatima Azzahra" userId="039cf420-53de-473d-b2df-bb8e2c655e31" providerId="ADAL" clId="{B81C978F-425B-48FF-88DA-70AD7E4AFAB3}" dt="2024-03-26T09:37:32.076" v="969" actId="1076"/>
          <ac:spMkLst>
            <pc:docMk/>
            <pc:sldMk cId="633385209" sldId="1351"/>
            <ac:spMk id="6" creationId="{700AA444-84B5-9CF0-774D-0F57EA4A083A}"/>
          </ac:spMkLst>
        </pc:spChg>
        <pc:picChg chg="add mod">
          <ac:chgData name="Fatima Azzahra" userId="039cf420-53de-473d-b2df-bb8e2c655e31" providerId="ADAL" clId="{B81C978F-425B-48FF-88DA-70AD7E4AFAB3}" dt="2024-03-26T09:37:22.945" v="967"/>
          <ac:picMkLst>
            <pc:docMk/>
            <pc:sldMk cId="633385209" sldId="1351"/>
            <ac:picMk id="2" creationId="{9B54195C-2286-1065-83FB-95A7F52F7E29}"/>
          </ac:picMkLst>
        </pc:picChg>
        <pc:picChg chg="add mod">
          <ac:chgData name="Fatima Azzahra" userId="039cf420-53de-473d-b2df-bb8e2c655e31" providerId="ADAL" clId="{B81C978F-425B-48FF-88DA-70AD7E4AFAB3}" dt="2024-03-26T09:37:22.945" v="967"/>
          <ac:picMkLst>
            <pc:docMk/>
            <pc:sldMk cId="633385209" sldId="1351"/>
            <ac:picMk id="7" creationId="{C43C022C-E569-E714-6095-D1767431806E}"/>
          </ac:picMkLst>
        </pc:picChg>
      </pc:sldChg>
      <pc:sldChg chg="modSp add mod">
        <pc:chgData name="Fatima Azzahra" userId="039cf420-53de-473d-b2df-bb8e2c655e31" providerId="ADAL" clId="{B81C978F-425B-48FF-88DA-70AD7E4AFAB3}" dt="2024-03-27T13:16:34.907" v="2185" actId="20577"/>
        <pc:sldMkLst>
          <pc:docMk/>
          <pc:sldMk cId="2811087254" sldId="1352"/>
        </pc:sldMkLst>
        <pc:spChg chg="mod">
          <ac:chgData name="Fatima Azzahra" userId="039cf420-53de-473d-b2df-bb8e2c655e31" providerId="ADAL" clId="{B81C978F-425B-48FF-88DA-70AD7E4AFAB3}" dt="2024-03-26T09:25:24.749" v="704" actId="20577"/>
          <ac:spMkLst>
            <pc:docMk/>
            <pc:sldMk cId="2811087254" sldId="1352"/>
            <ac:spMk id="146434" creationId="{00000000-0000-0000-0000-000000000000}"/>
          </ac:spMkLst>
        </pc:spChg>
        <pc:spChg chg="mod">
          <ac:chgData name="Fatima Azzahra" userId="039cf420-53de-473d-b2df-bb8e2c655e31" providerId="ADAL" clId="{B81C978F-425B-48FF-88DA-70AD7E4AFAB3}" dt="2024-03-27T13:16:34.907" v="2185" actId="20577"/>
          <ac:spMkLst>
            <pc:docMk/>
            <pc:sldMk cId="2811087254" sldId="1352"/>
            <ac:spMk id="146435" creationId="{00000000-0000-0000-0000-000000000000}"/>
          </ac:spMkLst>
        </pc:spChg>
      </pc:sldChg>
      <pc:sldChg chg="addSp delSp modSp add mod">
        <pc:chgData name="Fatima Azzahra" userId="039cf420-53de-473d-b2df-bb8e2c655e31" providerId="ADAL" clId="{B81C978F-425B-48FF-88DA-70AD7E4AFAB3}" dt="2024-03-27T13:17:05.275" v="2199" actId="20577"/>
        <pc:sldMkLst>
          <pc:docMk/>
          <pc:sldMk cId="621024297" sldId="1353"/>
        </pc:sldMkLst>
        <pc:spChg chg="add del mod">
          <ac:chgData name="Fatima Azzahra" userId="039cf420-53de-473d-b2df-bb8e2c655e31" providerId="ADAL" clId="{B81C978F-425B-48FF-88DA-70AD7E4AFAB3}" dt="2024-03-26T09:30:14.223" v="769" actId="478"/>
          <ac:spMkLst>
            <pc:docMk/>
            <pc:sldMk cId="621024297" sldId="1353"/>
            <ac:spMk id="3" creationId="{6FEEDD5F-B3C9-6EB2-5937-40820B2D6078}"/>
          </ac:spMkLst>
        </pc:spChg>
        <pc:spChg chg="add del mod">
          <ac:chgData name="Fatima Azzahra" userId="039cf420-53de-473d-b2df-bb8e2c655e31" providerId="ADAL" clId="{B81C978F-425B-48FF-88DA-70AD7E4AFAB3}" dt="2024-03-26T09:30:03.912" v="766" actId="478"/>
          <ac:spMkLst>
            <pc:docMk/>
            <pc:sldMk cId="621024297" sldId="1353"/>
            <ac:spMk id="5" creationId="{799E1E48-EF35-4052-B624-CBF7DEB48812}"/>
          </ac:spMkLst>
        </pc:spChg>
        <pc:spChg chg="add mod">
          <ac:chgData name="Fatima Azzahra" userId="039cf420-53de-473d-b2df-bb8e2c655e31" providerId="ADAL" clId="{B81C978F-425B-48FF-88DA-70AD7E4AFAB3}" dt="2024-03-26T09:30:08.389" v="768" actId="207"/>
          <ac:spMkLst>
            <pc:docMk/>
            <pc:sldMk cId="621024297" sldId="1353"/>
            <ac:spMk id="6" creationId="{D13EDA44-4361-6E1B-0416-438F955D7EEC}"/>
          </ac:spMkLst>
        </pc:spChg>
        <pc:spChg chg="add mod">
          <ac:chgData name="Fatima Azzahra" userId="039cf420-53de-473d-b2df-bb8e2c655e31" providerId="ADAL" clId="{B81C978F-425B-48FF-88DA-70AD7E4AFAB3}" dt="2024-03-27T13:17:05.275" v="2199" actId="20577"/>
          <ac:spMkLst>
            <pc:docMk/>
            <pc:sldMk cId="621024297" sldId="1353"/>
            <ac:spMk id="7" creationId="{9292DA86-E335-4D21-FAE6-AA9DDE91323F}"/>
          </ac:spMkLst>
        </pc:spChg>
        <pc:spChg chg="del">
          <ac:chgData name="Fatima Azzahra" userId="039cf420-53de-473d-b2df-bb8e2c655e31" providerId="ADAL" clId="{B81C978F-425B-48FF-88DA-70AD7E4AFAB3}" dt="2024-03-26T09:29:56.277" v="765" actId="478"/>
          <ac:spMkLst>
            <pc:docMk/>
            <pc:sldMk cId="621024297" sldId="1353"/>
            <ac:spMk id="146434" creationId="{00000000-0000-0000-0000-000000000000}"/>
          </ac:spMkLst>
        </pc:spChg>
        <pc:spChg chg="del">
          <ac:chgData name="Fatima Azzahra" userId="039cf420-53de-473d-b2df-bb8e2c655e31" providerId="ADAL" clId="{B81C978F-425B-48FF-88DA-70AD7E4AFAB3}" dt="2024-03-26T09:29:53.337" v="764" actId="478"/>
          <ac:spMkLst>
            <pc:docMk/>
            <pc:sldMk cId="621024297" sldId="1353"/>
            <ac:spMk id="146435" creationId="{00000000-0000-0000-0000-000000000000}"/>
          </ac:spMkLst>
        </pc:spChg>
      </pc:sldChg>
      <pc:sldChg chg="addSp delSp modSp add mod ord">
        <pc:chgData name="Fatima Azzahra" userId="039cf420-53de-473d-b2df-bb8e2c655e31" providerId="ADAL" clId="{B81C978F-425B-48FF-88DA-70AD7E4AFAB3}" dt="2024-03-26T09:35:03.931" v="918" actId="1076"/>
        <pc:sldMkLst>
          <pc:docMk/>
          <pc:sldMk cId="916050638" sldId="1354"/>
        </pc:sldMkLst>
        <pc:spChg chg="add del mod">
          <ac:chgData name="Fatima Azzahra" userId="039cf420-53de-473d-b2df-bb8e2c655e31" providerId="ADAL" clId="{B81C978F-425B-48FF-88DA-70AD7E4AFAB3}" dt="2024-03-26T09:31:18.420" v="825" actId="478"/>
          <ac:spMkLst>
            <pc:docMk/>
            <pc:sldMk cId="916050638" sldId="1354"/>
            <ac:spMk id="3" creationId="{76E7867D-8987-B5C3-1E06-63ECDF610BC6}"/>
          </ac:spMkLst>
        </pc:spChg>
        <pc:spChg chg="add mod">
          <ac:chgData name="Fatima Azzahra" userId="039cf420-53de-473d-b2df-bb8e2c655e31" providerId="ADAL" clId="{B81C978F-425B-48FF-88DA-70AD7E4AFAB3}" dt="2024-03-26T09:34:53.025" v="914" actId="1076"/>
          <ac:spMkLst>
            <pc:docMk/>
            <pc:sldMk cId="916050638" sldId="1354"/>
            <ac:spMk id="4" creationId="{946E3BB3-E833-78A3-8482-10782123CD27}"/>
          </ac:spMkLst>
        </pc:spChg>
        <pc:spChg chg="add mod">
          <ac:chgData name="Fatima Azzahra" userId="039cf420-53de-473d-b2df-bb8e2c655e31" providerId="ADAL" clId="{B81C978F-425B-48FF-88DA-70AD7E4AFAB3}" dt="2024-03-26T09:34:55.468" v="915" actId="1076"/>
          <ac:spMkLst>
            <pc:docMk/>
            <pc:sldMk cId="916050638" sldId="1354"/>
            <ac:spMk id="5" creationId="{2D6DCA85-DC67-D5CC-FAD3-3C167364207D}"/>
          </ac:spMkLst>
        </pc:spChg>
        <pc:spChg chg="mod">
          <ac:chgData name="Fatima Azzahra" userId="039cf420-53de-473d-b2df-bb8e2c655e31" providerId="ADAL" clId="{B81C978F-425B-48FF-88DA-70AD7E4AFAB3}" dt="2024-03-26T09:31:27.907" v="827" actId="1076"/>
          <ac:spMkLst>
            <pc:docMk/>
            <pc:sldMk cId="916050638" sldId="1354"/>
            <ac:spMk id="6" creationId="{D13EDA44-4361-6E1B-0416-438F955D7EEC}"/>
          </ac:spMkLst>
        </pc:spChg>
        <pc:spChg chg="del">
          <ac:chgData name="Fatima Azzahra" userId="039cf420-53de-473d-b2df-bb8e2c655e31" providerId="ADAL" clId="{B81C978F-425B-48FF-88DA-70AD7E4AFAB3}" dt="2024-03-26T09:31:11.727" v="824" actId="478"/>
          <ac:spMkLst>
            <pc:docMk/>
            <pc:sldMk cId="916050638" sldId="1354"/>
            <ac:spMk id="7" creationId="{9292DA86-E335-4D21-FAE6-AA9DDE91323F}"/>
          </ac:spMkLst>
        </pc:spChg>
        <pc:picChg chg="add mod">
          <ac:chgData name="Fatima Azzahra" userId="039cf420-53de-473d-b2df-bb8e2c655e31" providerId="ADAL" clId="{B81C978F-425B-48FF-88DA-70AD7E4AFAB3}" dt="2024-03-26T09:35:03.931" v="918" actId="1076"/>
          <ac:picMkLst>
            <pc:docMk/>
            <pc:sldMk cId="916050638" sldId="1354"/>
            <ac:picMk id="9" creationId="{E3514050-DBC4-069B-BA00-3FF6E08555FA}"/>
          </ac:picMkLst>
        </pc:picChg>
      </pc:sldChg>
      <pc:sldChg chg="addSp modSp new mod">
        <pc:chgData name="Fatima Azzahra" userId="039cf420-53de-473d-b2df-bb8e2c655e31" providerId="ADAL" clId="{B81C978F-425B-48FF-88DA-70AD7E4AFAB3}" dt="2024-03-26T09:38:11.952" v="973" actId="1076"/>
        <pc:sldMkLst>
          <pc:docMk/>
          <pc:sldMk cId="1516367178" sldId="1355"/>
        </pc:sldMkLst>
        <pc:picChg chg="add mod">
          <ac:chgData name="Fatima Azzahra" userId="039cf420-53de-473d-b2df-bb8e2c655e31" providerId="ADAL" clId="{B81C978F-425B-48FF-88DA-70AD7E4AFAB3}" dt="2024-03-26T09:38:11.952" v="973" actId="1076"/>
          <ac:picMkLst>
            <pc:docMk/>
            <pc:sldMk cId="1516367178" sldId="1355"/>
            <ac:picMk id="3" creationId="{8220AA94-50E4-42D9-2D83-A3B03F4CF0B1}"/>
          </ac:picMkLst>
        </pc:picChg>
      </pc:sldChg>
      <pc:sldChg chg="addSp modSp new mod">
        <pc:chgData name="Fatima Azzahra" userId="039cf420-53de-473d-b2df-bb8e2c655e31" providerId="ADAL" clId="{B81C978F-425B-48FF-88DA-70AD7E4AFAB3}" dt="2024-03-29T09:24:42.382" v="2354" actId="20577"/>
        <pc:sldMkLst>
          <pc:docMk/>
          <pc:sldMk cId="2377010980" sldId="1356"/>
        </pc:sldMkLst>
        <pc:spChg chg="mod">
          <ac:chgData name="Fatima Azzahra" userId="039cf420-53de-473d-b2df-bb8e2c655e31" providerId="ADAL" clId="{B81C978F-425B-48FF-88DA-70AD7E4AFAB3}" dt="2024-03-26T09:39:19.337" v="1007" actId="1076"/>
          <ac:spMkLst>
            <pc:docMk/>
            <pc:sldMk cId="2377010980" sldId="1356"/>
            <ac:spMk id="2" creationId="{D50912FB-06F4-1DA5-3741-93F0E6FF8A38}"/>
          </ac:spMkLst>
        </pc:spChg>
        <pc:spChg chg="add mod">
          <ac:chgData name="Fatima Azzahra" userId="039cf420-53de-473d-b2df-bb8e2c655e31" providerId="ADAL" clId="{B81C978F-425B-48FF-88DA-70AD7E4AFAB3}" dt="2024-03-29T09:24:42.382" v="2354" actId="20577"/>
          <ac:spMkLst>
            <pc:docMk/>
            <pc:sldMk cId="2377010980" sldId="1356"/>
            <ac:spMk id="3" creationId="{0C1C4E9F-7993-B52C-AC84-814551BECF75}"/>
          </ac:spMkLst>
        </pc:spChg>
      </pc:sldChg>
      <pc:sldChg chg="addSp modSp new del mod">
        <pc:chgData name="Fatima Azzahra" userId="039cf420-53de-473d-b2df-bb8e2c655e31" providerId="ADAL" clId="{B81C978F-425B-48FF-88DA-70AD7E4AFAB3}" dt="2024-03-26T09:46:45.205" v="1119" actId="47"/>
        <pc:sldMkLst>
          <pc:docMk/>
          <pc:sldMk cId="2181356602" sldId="1357"/>
        </pc:sldMkLst>
        <pc:spChg chg="mod">
          <ac:chgData name="Fatima Azzahra" userId="039cf420-53de-473d-b2df-bb8e2c655e31" providerId="ADAL" clId="{B81C978F-425B-48FF-88DA-70AD7E4AFAB3}" dt="2024-03-26T09:46:30.374" v="1116" actId="1076"/>
          <ac:spMkLst>
            <pc:docMk/>
            <pc:sldMk cId="2181356602" sldId="1357"/>
            <ac:spMk id="2" creationId="{26E8B320-0FEA-1A0A-1A97-64774688CAB5}"/>
          </ac:spMkLst>
        </pc:spChg>
        <pc:picChg chg="add mod">
          <ac:chgData name="Fatima Azzahra" userId="039cf420-53de-473d-b2df-bb8e2c655e31" providerId="ADAL" clId="{B81C978F-425B-48FF-88DA-70AD7E4AFAB3}" dt="2024-03-26T09:44:32.309" v="1087" actId="1076"/>
          <ac:picMkLst>
            <pc:docMk/>
            <pc:sldMk cId="2181356602" sldId="1357"/>
            <ac:picMk id="4" creationId="{135137C9-B0D7-5D36-DFD5-184D37116FF5}"/>
          </ac:picMkLst>
        </pc:picChg>
        <pc:picChg chg="add mod">
          <ac:chgData name="Fatima Azzahra" userId="039cf420-53de-473d-b2df-bb8e2c655e31" providerId="ADAL" clId="{B81C978F-425B-48FF-88DA-70AD7E4AFAB3}" dt="2024-03-26T09:45:08.560" v="1095" actId="1076"/>
          <ac:picMkLst>
            <pc:docMk/>
            <pc:sldMk cId="2181356602" sldId="1357"/>
            <ac:picMk id="6" creationId="{FBE16AD2-BA8B-19F0-9BE0-525826B402AB}"/>
          </ac:picMkLst>
        </pc:picChg>
        <pc:picChg chg="add mod">
          <ac:chgData name="Fatima Azzahra" userId="039cf420-53de-473d-b2df-bb8e2c655e31" providerId="ADAL" clId="{B81C978F-425B-48FF-88DA-70AD7E4AFAB3}" dt="2024-03-26T09:45:49.479" v="1104" actId="1076"/>
          <ac:picMkLst>
            <pc:docMk/>
            <pc:sldMk cId="2181356602" sldId="1357"/>
            <ac:picMk id="8" creationId="{B953A90B-FF06-90C4-92E1-BA119FA8F7A2}"/>
          </ac:picMkLst>
        </pc:picChg>
        <pc:picChg chg="add mod">
          <ac:chgData name="Fatima Azzahra" userId="039cf420-53de-473d-b2df-bb8e2c655e31" providerId="ADAL" clId="{B81C978F-425B-48FF-88DA-70AD7E4AFAB3}" dt="2024-03-26T09:46:20.639" v="1111" actId="1076"/>
          <ac:picMkLst>
            <pc:docMk/>
            <pc:sldMk cId="2181356602" sldId="1357"/>
            <ac:picMk id="10" creationId="{D8541176-919C-277C-C014-83905D036ACF}"/>
          </ac:picMkLst>
        </pc:picChg>
      </pc:sldChg>
      <pc:sldChg chg="addSp delSp modSp new mod ord">
        <pc:chgData name="Fatima Azzahra" userId="039cf420-53de-473d-b2df-bb8e2c655e31" providerId="ADAL" clId="{B81C978F-425B-48FF-88DA-70AD7E4AFAB3}" dt="2024-03-26T09:51:37.331" v="1175" actId="1076"/>
        <pc:sldMkLst>
          <pc:docMk/>
          <pc:sldMk cId="1352889999" sldId="1358"/>
        </pc:sldMkLst>
        <pc:spChg chg="del">
          <ac:chgData name="Fatima Azzahra" userId="039cf420-53de-473d-b2df-bb8e2c655e31" providerId="ADAL" clId="{B81C978F-425B-48FF-88DA-70AD7E4AFAB3}" dt="2024-03-26T09:46:41.478" v="1117" actId="478"/>
          <ac:spMkLst>
            <pc:docMk/>
            <pc:sldMk cId="1352889999" sldId="1358"/>
            <ac:spMk id="2" creationId="{92075189-CD80-62EE-2FB9-B57259BFC7CE}"/>
          </ac:spMkLst>
        </pc:spChg>
        <pc:spChg chg="add mod">
          <ac:chgData name="Fatima Azzahra" userId="039cf420-53de-473d-b2df-bb8e2c655e31" providerId="ADAL" clId="{B81C978F-425B-48FF-88DA-70AD7E4AFAB3}" dt="2024-03-26T09:47:13.286" v="1123" actId="255"/>
          <ac:spMkLst>
            <pc:docMk/>
            <pc:sldMk cId="1352889999" sldId="1358"/>
            <ac:spMk id="3" creationId="{518BA061-B242-9B5B-F0DC-015FD0522306}"/>
          </ac:spMkLst>
        </pc:spChg>
        <pc:picChg chg="add mod">
          <ac:chgData name="Fatima Azzahra" userId="039cf420-53de-473d-b2df-bb8e2c655e31" providerId="ADAL" clId="{B81C978F-425B-48FF-88DA-70AD7E4AFAB3}" dt="2024-03-26T09:50:51.534" v="1163" actId="1076"/>
          <ac:picMkLst>
            <pc:docMk/>
            <pc:sldMk cId="1352889999" sldId="1358"/>
            <ac:picMk id="4" creationId="{ED25A8B3-7BB9-51A7-88AE-AFE30A907D20}"/>
          </ac:picMkLst>
        </pc:picChg>
        <pc:picChg chg="add mod">
          <ac:chgData name="Fatima Azzahra" userId="039cf420-53de-473d-b2df-bb8e2c655e31" providerId="ADAL" clId="{B81C978F-425B-48FF-88DA-70AD7E4AFAB3}" dt="2024-03-26T09:50:48.181" v="1162" actId="1076"/>
          <ac:picMkLst>
            <pc:docMk/>
            <pc:sldMk cId="1352889999" sldId="1358"/>
            <ac:picMk id="5" creationId="{329F187E-A6E7-6DDC-36DF-BA1AB8D7A24D}"/>
          </ac:picMkLst>
        </pc:picChg>
        <pc:picChg chg="add mod">
          <ac:chgData name="Fatima Azzahra" userId="039cf420-53de-473d-b2df-bb8e2c655e31" providerId="ADAL" clId="{B81C978F-425B-48FF-88DA-70AD7E4AFAB3}" dt="2024-03-26T09:50:37.462" v="1161" actId="1076"/>
          <ac:picMkLst>
            <pc:docMk/>
            <pc:sldMk cId="1352889999" sldId="1358"/>
            <ac:picMk id="6" creationId="{92D02D97-91C3-33D7-BA5C-6E7B0CB346F8}"/>
          </ac:picMkLst>
        </pc:picChg>
        <pc:picChg chg="add mod">
          <ac:chgData name="Fatima Azzahra" userId="039cf420-53de-473d-b2df-bb8e2c655e31" providerId="ADAL" clId="{B81C978F-425B-48FF-88DA-70AD7E4AFAB3}" dt="2024-03-26T09:51:01.602" v="1166" actId="1076"/>
          <ac:picMkLst>
            <pc:docMk/>
            <pc:sldMk cId="1352889999" sldId="1358"/>
            <ac:picMk id="7" creationId="{7CDDD73A-3083-808D-EE8A-E43613B40E02}"/>
          </ac:picMkLst>
        </pc:picChg>
        <pc:picChg chg="add mod">
          <ac:chgData name="Fatima Azzahra" userId="039cf420-53de-473d-b2df-bb8e2c655e31" providerId="ADAL" clId="{B81C978F-425B-48FF-88DA-70AD7E4AFAB3}" dt="2024-03-26T09:50:58.668" v="1165" actId="1076"/>
          <ac:picMkLst>
            <pc:docMk/>
            <pc:sldMk cId="1352889999" sldId="1358"/>
            <ac:picMk id="9" creationId="{28AB478A-041D-4DBA-F355-279C0F04136B}"/>
          </ac:picMkLst>
        </pc:picChg>
        <pc:picChg chg="add mod">
          <ac:chgData name="Fatima Azzahra" userId="039cf420-53de-473d-b2df-bb8e2c655e31" providerId="ADAL" clId="{B81C978F-425B-48FF-88DA-70AD7E4AFAB3}" dt="2024-03-26T09:51:06.421" v="1168" actId="1076"/>
          <ac:picMkLst>
            <pc:docMk/>
            <pc:sldMk cId="1352889999" sldId="1358"/>
            <ac:picMk id="11" creationId="{4BD226EB-77B6-AC78-6E4A-5039D5808CC8}"/>
          </ac:picMkLst>
        </pc:picChg>
        <pc:picChg chg="add mod">
          <ac:chgData name="Fatima Azzahra" userId="039cf420-53de-473d-b2df-bb8e2c655e31" providerId="ADAL" clId="{B81C978F-425B-48FF-88DA-70AD7E4AFAB3}" dt="2024-03-26T09:50:55.263" v="1164" actId="1076"/>
          <ac:picMkLst>
            <pc:docMk/>
            <pc:sldMk cId="1352889999" sldId="1358"/>
            <ac:picMk id="13" creationId="{F255E999-C279-1774-7A23-9D3781FA507B}"/>
          </ac:picMkLst>
        </pc:picChg>
        <pc:picChg chg="add mod">
          <ac:chgData name="Fatima Azzahra" userId="039cf420-53de-473d-b2df-bb8e2c655e31" providerId="ADAL" clId="{B81C978F-425B-48FF-88DA-70AD7E4AFAB3}" dt="2024-03-26T09:51:04.661" v="1167" actId="1076"/>
          <ac:picMkLst>
            <pc:docMk/>
            <pc:sldMk cId="1352889999" sldId="1358"/>
            <ac:picMk id="15" creationId="{E0F1BF6F-FD1B-6CF8-5384-0E46B7C708D8}"/>
          </ac:picMkLst>
        </pc:picChg>
        <pc:picChg chg="add mod">
          <ac:chgData name="Fatima Azzahra" userId="039cf420-53de-473d-b2df-bb8e2c655e31" providerId="ADAL" clId="{B81C978F-425B-48FF-88DA-70AD7E4AFAB3}" dt="2024-03-26T09:51:37.331" v="1175" actId="1076"/>
          <ac:picMkLst>
            <pc:docMk/>
            <pc:sldMk cId="1352889999" sldId="1358"/>
            <ac:picMk id="17" creationId="{71CC5C54-D83D-21BA-1B6E-A73E658A59D9}"/>
          </ac:picMkLst>
        </pc:picChg>
      </pc:sldChg>
      <pc:sldChg chg="addSp delSp modSp add mod">
        <pc:chgData name="Fatima Azzahra" userId="039cf420-53de-473d-b2df-bb8e2c655e31" providerId="ADAL" clId="{B81C978F-425B-48FF-88DA-70AD7E4AFAB3}" dt="2024-03-27T10:27:00.899" v="1254" actId="1076"/>
        <pc:sldMkLst>
          <pc:docMk/>
          <pc:sldMk cId="1836054920" sldId="1359"/>
        </pc:sldMkLst>
        <pc:spChg chg="mod">
          <ac:chgData name="Fatima Azzahra" userId="039cf420-53de-473d-b2df-bb8e2c655e31" providerId="ADAL" clId="{B81C978F-425B-48FF-88DA-70AD7E4AFAB3}" dt="2024-03-26T09:51:55.175" v="1178" actId="20577"/>
          <ac:spMkLst>
            <pc:docMk/>
            <pc:sldMk cId="1836054920" sldId="1359"/>
            <ac:spMk id="3" creationId="{518BA061-B242-9B5B-F0DC-015FD0522306}"/>
          </ac:spMkLst>
        </pc:spChg>
        <pc:spChg chg="add mod">
          <ac:chgData name="Fatima Azzahra" userId="039cf420-53de-473d-b2df-bb8e2c655e31" providerId="ADAL" clId="{B81C978F-425B-48FF-88DA-70AD7E4AFAB3}" dt="2024-03-27T10:27:00.899" v="1254" actId="1076"/>
          <ac:spMkLst>
            <pc:docMk/>
            <pc:sldMk cId="1836054920" sldId="1359"/>
            <ac:spMk id="15" creationId="{10171725-C6F9-2A35-4FD2-6A47DDC18640}"/>
          </ac:spMkLst>
        </pc:spChg>
        <pc:picChg chg="add mod">
          <ac:chgData name="Fatima Azzahra" userId="039cf420-53de-473d-b2df-bb8e2c655e31" providerId="ADAL" clId="{B81C978F-425B-48FF-88DA-70AD7E4AFAB3}" dt="2024-03-27T10:26:09.579" v="1227" actId="1076"/>
          <ac:picMkLst>
            <pc:docMk/>
            <pc:sldMk cId="1836054920" sldId="1359"/>
            <ac:picMk id="4" creationId="{7FD8A387-C39F-5FC9-95FB-7CBAC40775A4}"/>
          </ac:picMkLst>
        </pc:picChg>
        <pc:picChg chg="del">
          <ac:chgData name="Fatima Azzahra" userId="039cf420-53de-473d-b2df-bb8e2c655e31" providerId="ADAL" clId="{B81C978F-425B-48FF-88DA-70AD7E4AFAB3}" dt="2024-03-26T09:51:59.957" v="1179" actId="478"/>
          <ac:picMkLst>
            <pc:docMk/>
            <pc:sldMk cId="1836054920" sldId="1359"/>
            <ac:picMk id="4" creationId="{ED25A8B3-7BB9-51A7-88AE-AFE30A907D20}"/>
          </ac:picMkLst>
        </pc:picChg>
        <pc:picChg chg="del">
          <ac:chgData name="Fatima Azzahra" userId="039cf420-53de-473d-b2df-bb8e2c655e31" providerId="ADAL" clId="{B81C978F-425B-48FF-88DA-70AD7E4AFAB3}" dt="2024-03-26T09:51:59.957" v="1179" actId="478"/>
          <ac:picMkLst>
            <pc:docMk/>
            <pc:sldMk cId="1836054920" sldId="1359"/>
            <ac:picMk id="5" creationId="{329F187E-A6E7-6DDC-36DF-BA1AB8D7A24D}"/>
          </ac:picMkLst>
        </pc:picChg>
        <pc:picChg chg="del">
          <ac:chgData name="Fatima Azzahra" userId="039cf420-53de-473d-b2df-bb8e2c655e31" providerId="ADAL" clId="{B81C978F-425B-48FF-88DA-70AD7E4AFAB3}" dt="2024-03-26T09:51:59.957" v="1179" actId="478"/>
          <ac:picMkLst>
            <pc:docMk/>
            <pc:sldMk cId="1836054920" sldId="1359"/>
            <ac:picMk id="6" creationId="{92D02D97-91C3-33D7-BA5C-6E7B0CB346F8}"/>
          </ac:picMkLst>
        </pc:picChg>
        <pc:picChg chg="add mod">
          <ac:chgData name="Fatima Azzahra" userId="039cf420-53de-473d-b2df-bb8e2c655e31" providerId="ADAL" clId="{B81C978F-425B-48FF-88DA-70AD7E4AFAB3}" dt="2024-03-27T10:26:09.579" v="1227" actId="1076"/>
          <ac:picMkLst>
            <pc:docMk/>
            <pc:sldMk cId="1836054920" sldId="1359"/>
            <ac:picMk id="6" creationId="{C05B7D3F-7406-C65F-B911-2B8C8AC00811}"/>
          </ac:picMkLst>
        </pc:picChg>
        <pc:picChg chg="del">
          <ac:chgData name="Fatima Azzahra" userId="039cf420-53de-473d-b2df-bb8e2c655e31" providerId="ADAL" clId="{B81C978F-425B-48FF-88DA-70AD7E4AFAB3}" dt="2024-03-26T09:51:59.957" v="1179" actId="478"/>
          <ac:picMkLst>
            <pc:docMk/>
            <pc:sldMk cId="1836054920" sldId="1359"/>
            <ac:picMk id="7" creationId="{7CDDD73A-3083-808D-EE8A-E43613B40E02}"/>
          </ac:picMkLst>
        </pc:picChg>
        <pc:picChg chg="add mod">
          <ac:chgData name="Fatima Azzahra" userId="039cf420-53de-473d-b2df-bb8e2c655e31" providerId="ADAL" clId="{B81C978F-425B-48FF-88DA-70AD7E4AFAB3}" dt="2024-03-27T10:26:09.579" v="1227" actId="1076"/>
          <ac:picMkLst>
            <pc:docMk/>
            <pc:sldMk cId="1836054920" sldId="1359"/>
            <ac:picMk id="8" creationId="{A2D42086-B592-558F-5953-8B6544982F4D}"/>
          </ac:picMkLst>
        </pc:picChg>
        <pc:picChg chg="del">
          <ac:chgData name="Fatima Azzahra" userId="039cf420-53de-473d-b2df-bb8e2c655e31" providerId="ADAL" clId="{B81C978F-425B-48FF-88DA-70AD7E4AFAB3}" dt="2024-03-26T09:51:59.957" v="1179" actId="478"/>
          <ac:picMkLst>
            <pc:docMk/>
            <pc:sldMk cId="1836054920" sldId="1359"/>
            <ac:picMk id="9" creationId="{28AB478A-041D-4DBA-F355-279C0F04136B}"/>
          </ac:picMkLst>
        </pc:picChg>
        <pc:picChg chg="add mod">
          <ac:chgData name="Fatima Azzahra" userId="039cf420-53de-473d-b2df-bb8e2c655e31" providerId="ADAL" clId="{B81C978F-425B-48FF-88DA-70AD7E4AFAB3}" dt="2024-03-27T10:26:09.579" v="1227" actId="1076"/>
          <ac:picMkLst>
            <pc:docMk/>
            <pc:sldMk cId="1836054920" sldId="1359"/>
            <ac:picMk id="10" creationId="{80AAF861-F1E8-A6BD-3F91-40CA6AC16F2E}"/>
          </ac:picMkLst>
        </pc:picChg>
        <pc:picChg chg="del">
          <ac:chgData name="Fatima Azzahra" userId="039cf420-53de-473d-b2df-bb8e2c655e31" providerId="ADAL" clId="{B81C978F-425B-48FF-88DA-70AD7E4AFAB3}" dt="2024-03-26T09:51:59.957" v="1179" actId="478"/>
          <ac:picMkLst>
            <pc:docMk/>
            <pc:sldMk cId="1836054920" sldId="1359"/>
            <ac:picMk id="11" creationId="{4BD226EB-77B6-AC78-6E4A-5039D5808CC8}"/>
          </ac:picMkLst>
        </pc:picChg>
        <pc:picChg chg="add mod">
          <ac:chgData name="Fatima Azzahra" userId="039cf420-53de-473d-b2df-bb8e2c655e31" providerId="ADAL" clId="{B81C978F-425B-48FF-88DA-70AD7E4AFAB3}" dt="2024-03-27T10:26:09.579" v="1227" actId="1076"/>
          <ac:picMkLst>
            <pc:docMk/>
            <pc:sldMk cId="1836054920" sldId="1359"/>
            <ac:picMk id="12" creationId="{FC8B087A-199E-8C90-E07A-F999FE713B19}"/>
          </ac:picMkLst>
        </pc:picChg>
        <pc:picChg chg="del">
          <ac:chgData name="Fatima Azzahra" userId="039cf420-53de-473d-b2df-bb8e2c655e31" providerId="ADAL" clId="{B81C978F-425B-48FF-88DA-70AD7E4AFAB3}" dt="2024-03-26T09:51:59.957" v="1179" actId="478"/>
          <ac:picMkLst>
            <pc:docMk/>
            <pc:sldMk cId="1836054920" sldId="1359"/>
            <ac:picMk id="13" creationId="{F255E999-C279-1774-7A23-9D3781FA507B}"/>
          </ac:picMkLst>
        </pc:picChg>
        <pc:picChg chg="add mod">
          <ac:chgData name="Fatima Azzahra" userId="039cf420-53de-473d-b2df-bb8e2c655e31" providerId="ADAL" clId="{B81C978F-425B-48FF-88DA-70AD7E4AFAB3}" dt="2024-03-27T10:26:09.579" v="1227" actId="1076"/>
          <ac:picMkLst>
            <pc:docMk/>
            <pc:sldMk cId="1836054920" sldId="1359"/>
            <ac:picMk id="14" creationId="{96130096-6615-B6B9-188F-F13C99B348CF}"/>
          </ac:picMkLst>
        </pc:picChg>
        <pc:picChg chg="del">
          <ac:chgData name="Fatima Azzahra" userId="039cf420-53de-473d-b2df-bb8e2c655e31" providerId="ADAL" clId="{B81C978F-425B-48FF-88DA-70AD7E4AFAB3}" dt="2024-03-26T09:51:59.957" v="1179" actId="478"/>
          <ac:picMkLst>
            <pc:docMk/>
            <pc:sldMk cId="1836054920" sldId="1359"/>
            <ac:picMk id="15" creationId="{E0F1BF6F-FD1B-6CF8-5384-0E46B7C708D8}"/>
          </ac:picMkLst>
        </pc:picChg>
      </pc:sldChg>
      <pc:sldChg chg="addSp modSp new mod">
        <pc:chgData name="Fatima Azzahra" userId="039cf420-53de-473d-b2df-bb8e2c655e31" providerId="ADAL" clId="{B81C978F-425B-48FF-88DA-70AD7E4AFAB3}" dt="2024-03-27T10:32:47.862" v="1605" actId="1076"/>
        <pc:sldMkLst>
          <pc:docMk/>
          <pc:sldMk cId="1182432032" sldId="1360"/>
        </pc:sldMkLst>
        <pc:spChg chg="mod">
          <ac:chgData name="Fatima Azzahra" userId="039cf420-53de-473d-b2df-bb8e2c655e31" providerId="ADAL" clId="{B81C978F-425B-48FF-88DA-70AD7E4AFAB3}" dt="2024-03-27T10:32:47.862" v="1605" actId="1076"/>
          <ac:spMkLst>
            <pc:docMk/>
            <pc:sldMk cId="1182432032" sldId="1360"/>
            <ac:spMk id="2" creationId="{13A755D0-81B6-B365-BE26-001E2C3339A4}"/>
          </ac:spMkLst>
        </pc:spChg>
        <pc:spChg chg="mod">
          <ac:chgData name="Fatima Azzahra" userId="039cf420-53de-473d-b2df-bb8e2c655e31" providerId="ADAL" clId="{B81C978F-425B-48FF-88DA-70AD7E4AFAB3}" dt="2024-03-27T10:28:44.639" v="1286" actId="1076"/>
          <ac:spMkLst>
            <pc:docMk/>
            <pc:sldMk cId="1182432032" sldId="1360"/>
            <ac:spMk id="3" creationId="{944AA01F-1F15-C444-1864-A56F69189D94}"/>
          </ac:spMkLst>
        </pc:spChg>
        <pc:picChg chg="add mod">
          <ac:chgData name="Fatima Azzahra" userId="039cf420-53de-473d-b2df-bb8e2c655e31" providerId="ADAL" clId="{B81C978F-425B-48FF-88DA-70AD7E4AFAB3}" dt="2024-03-27T10:30:46.821" v="1397" actId="1076"/>
          <ac:picMkLst>
            <pc:docMk/>
            <pc:sldMk cId="1182432032" sldId="1360"/>
            <ac:picMk id="5" creationId="{E4B6B9A4-A6EB-E295-29B4-6D1DAD4D572B}"/>
          </ac:picMkLst>
        </pc:picChg>
      </pc:sldChg>
      <pc:sldChg chg="addSp delSp modSp new mod">
        <pc:chgData name="Fatima Azzahra" userId="039cf420-53de-473d-b2df-bb8e2c655e31" providerId="ADAL" clId="{B81C978F-425B-48FF-88DA-70AD7E4AFAB3}" dt="2024-03-27T10:36:18.322" v="1655" actId="1076"/>
        <pc:sldMkLst>
          <pc:docMk/>
          <pc:sldMk cId="2587854204" sldId="1361"/>
        </pc:sldMkLst>
        <pc:spChg chg="del">
          <ac:chgData name="Fatima Azzahra" userId="039cf420-53de-473d-b2df-bb8e2c655e31" providerId="ADAL" clId="{B81C978F-425B-48FF-88DA-70AD7E4AFAB3}" dt="2024-03-27T10:34:14.610" v="1625"/>
          <ac:spMkLst>
            <pc:docMk/>
            <pc:sldMk cId="2587854204" sldId="1361"/>
            <ac:spMk id="2" creationId="{F1A59C55-74C2-ECBF-6283-06815DDAA57A}"/>
          </ac:spMkLst>
        </pc:spChg>
        <pc:spChg chg="add mod">
          <ac:chgData name="Fatima Azzahra" userId="039cf420-53de-473d-b2df-bb8e2c655e31" providerId="ADAL" clId="{B81C978F-425B-48FF-88DA-70AD7E4AFAB3}" dt="2024-03-27T10:36:18.322" v="1655" actId="1076"/>
          <ac:spMkLst>
            <pc:docMk/>
            <pc:sldMk cId="2587854204" sldId="1361"/>
            <ac:spMk id="6" creationId="{10079911-519C-BE42-1494-442535333805}"/>
          </ac:spMkLst>
        </pc:spChg>
        <pc:picChg chg="add mod">
          <ac:chgData name="Fatima Azzahra" userId="039cf420-53de-473d-b2df-bb8e2c655e31" providerId="ADAL" clId="{B81C978F-425B-48FF-88DA-70AD7E4AFAB3}" dt="2024-03-27T10:34:56.964" v="1632"/>
          <ac:picMkLst>
            <pc:docMk/>
            <pc:sldMk cId="2587854204" sldId="1361"/>
            <ac:picMk id="3" creationId="{B9BAD8C7-C6A2-66F7-2CEC-791D422DBC41}"/>
          </ac:picMkLst>
        </pc:picChg>
        <pc:picChg chg="add mod">
          <ac:chgData name="Fatima Azzahra" userId="039cf420-53de-473d-b2df-bb8e2c655e31" providerId="ADAL" clId="{B81C978F-425B-48FF-88DA-70AD7E4AFAB3}" dt="2024-03-27T10:35:23.376" v="1639" actId="1076"/>
          <ac:picMkLst>
            <pc:docMk/>
            <pc:sldMk cId="2587854204" sldId="1361"/>
            <ac:picMk id="4" creationId="{75E303CD-D3A3-3783-DEB9-7B5E45566A72}"/>
          </ac:picMkLst>
        </pc:picChg>
        <pc:picChg chg="add mod">
          <ac:chgData name="Fatima Azzahra" userId="039cf420-53de-473d-b2df-bb8e2c655e31" providerId="ADAL" clId="{B81C978F-425B-48FF-88DA-70AD7E4AFAB3}" dt="2024-03-27T10:36:16" v="1654" actId="14100"/>
          <ac:picMkLst>
            <pc:docMk/>
            <pc:sldMk cId="2587854204" sldId="1361"/>
            <ac:picMk id="5" creationId="{641078EC-F008-E444-EA5C-A8CCDDBB6E66}"/>
          </ac:picMkLst>
        </pc:picChg>
      </pc:sldChg>
      <pc:sldChg chg="modSp add mod ord">
        <pc:chgData name="Fatima Azzahra" userId="039cf420-53de-473d-b2df-bb8e2c655e31" providerId="ADAL" clId="{B81C978F-425B-48FF-88DA-70AD7E4AFAB3}" dt="2024-03-27T10:37:38.881" v="1684" actId="2711"/>
        <pc:sldMkLst>
          <pc:docMk/>
          <pc:sldMk cId="4144310240" sldId="1362"/>
        </pc:sldMkLst>
        <pc:spChg chg="mod">
          <ac:chgData name="Fatima Azzahra" userId="039cf420-53de-473d-b2df-bb8e2c655e31" providerId="ADAL" clId="{B81C978F-425B-48FF-88DA-70AD7E4AFAB3}" dt="2024-03-27T10:37:10.964" v="1680" actId="20577"/>
          <ac:spMkLst>
            <pc:docMk/>
            <pc:sldMk cId="4144310240" sldId="1362"/>
            <ac:spMk id="2" creationId="{00000000-0000-0000-0000-000000000000}"/>
          </ac:spMkLst>
        </pc:spChg>
        <pc:spChg chg="mod">
          <ac:chgData name="Fatima Azzahra" userId="039cf420-53de-473d-b2df-bb8e2c655e31" providerId="ADAL" clId="{B81C978F-425B-48FF-88DA-70AD7E4AFAB3}" dt="2024-03-27T10:37:38.881" v="1684" actId="2711"/>
          <ac:spMkLst>
            <pc:docMk/>
            <pc:sldMk cId="4144310240" sldId="1362"/>
            <ac:spMk id="3" creationId="{00000000-0000-0000-0000-000000000000}"/>
          </ac:spMkLst>
        </pc:spChg>
      </pc:sldChg>
      <pc:sldChg chg="addSp delSp modSp add mod ord">
        <pc:chgData name="Fatima Azzahra" userId="039cf420-53de-473d-b2df-bb8e2c655e31" providerId="ADAL" clId="{B81C978F-425B-48FF-88DA-70AD7E4AFAB3}" dt="2024-03-29T09:24:52.216" v="2363" actId="20577"/>
        <pc:sldMkLst>
          <pc:docMk/>
          <pc:sldMk cId="4019146374" sldId="1363"/>
        </pc:sldMkLst>
        <pc:spChg chg="add mod">
          <ac:chgData name="Fatima Azzahra" userId="039cf420-53de-473d-b2df-bb8e2c655e31" providerId="ADAL" clId="{B81C978F-425B-48FF-88DA-70AD7E4AFAB3}" dt="2024-03-29T09:24:52.216" v="2363" actId="20577"/>
          <ac:spMkLst>
            <pc:docMk/>
            <pc:sldMk cId="4019146374" sldId="1363"/>
            <ac:spMk id="2" creationId="{76EC0B54-04D4-71D1-0B87-70446EFA0B0A}"/>
          </ac:spMkLst>
        </pc:spChg>
        <pc:spChg chg="del">
          <ac:chgData name="Fatima Azzahra" userId="039cf420-53de-473d-b2df-bb8e2c655e31" providerId="ADAL" clId="{B81C978F-425B-48FF-88DA-70AD7E4AFAB3}" dt="2024-03-27T10:59:49.484" v="2164" actId="478"/>
          <ac:spMkLst>
            <pc:docMk/>
            <pc:sldMk cId="4019146374" sldId="1363"/>
            <ac:spMk id="4" creationId="{946E3BB3-E833-78A3-8482-10782123CD27}"/>
          </ac:spMkLst>
        </pc:spChg>
        <pc:spChg chg="del">
          <ac:chgData name="Fatima Azzahra" userId="039cf420-53de-473d-b2df-bb8e2c655e31" providerId="ADAL" clId="{B81C978F-425B-48FF-88DA-70AD7E4AFAB3}" dt="2024-03-27T10:59:51.207" v="2165" actId="478"/>
          <ac:spMkLst>
            <pc:docMk/>
            <pc:sldMk cId="4019146374" sldId="1363"/>
            <ac:spMk id="5" creationId="{2D6DCA85-DC67-D5CC-FAD3-3C167364207D}"/>
          </ac:spMkLst>
        </pc:spChg>
        <pc:spChg chg="mod">
          <ac:chgData name="Fatima Azzahra" userId="039cf420-53de-473d-b2df-bb8e2c655e31" providerId="ADAL" clId="{B81C978F-425B-48FF-88DA-70AD7E4AFAB3}" dt="2024-03-27T10:59:39.926" v="2162" actId="5793"/>
          <ac:spMkLst>
            <pc:docMk/>
            <pc:sldMk cId="4019146374" sldId="1363"/>
            <ac:spMk id="6" creationId="{D13EDA44-4361-6E1B-0416-438F955D7EEC}"/>
          </ac:spMkLst>
        </pc:spChg>
        <pc:picChg chg="del">
          <ac:chgData name="Fatima Azzahra" userId="039cf420-53de-473d-b2df-bb8e2c655e31" providerId="ADAL" clId="{B81C978F-425B-48FF-88DA-70AD7E4AFAB3}" dt="2024-03-27T10:59:46.351" v="2163" actId="478"/>
          <ac:picMkLst>
            <pc:docMk/>
            <pc:sldMk cId="4019146374" sldId="1363"/>
            <ac:picMk id="9" creationId="{E3514050-DBC4-069B-BA00-3FF6E08555FA}"/>
          </ac:picMkLst>
        </pc:picChg>
      </pc:sldChg>
      <pc:sldMasterChg chg="del delSldLayout">
        <pc:chgData name="Fatima Azzahra" userId="039cf420-53de-473d-b2df-bb8e2c655e31" providerId="ADAL" clId="{B81C978F-425B-48FF-88DA-70AD7E4AFAB3}" dt="2024-03-25T15:48:28.574" v="369" actId="2696"/>
        <pc:sldMasterMkLst>
          <pc:docMk/>
          <pc:sldMasterMk cId="1074683496" sldId="2147483772"/>
        </pc:sldMasterMkLst>
        <pc:sldLayoutChg chg="del">
          <pc:chgData name="Fatima Azzahra" userId="039cf420-53de-473d-b2df-bb8e2c655e31" providerId="ADAL" clId="{B81C978F-425B-48FF-88DA-70AD7E4AFAB3}" dt="2024-03-25T15:48:28.574" v="369" actId="2696"/>
          <pc:sldLayoutMkLst>
            <pc:docMk/>
            <pc:sldMasterMk cId="1074683496" sldId="2147483772"/>
            <pc:sldLayoutMk cId="672130566" sldId="2147483773"/>
          </pc:sldLayoutMkLst>
        </pc:sldLayoutChg>
        <pc:sldLayoutChg chg="del">
          <pc:chgData name="Fatima Azzahra" userId="039cf420-53de-473d-b2df-bb8e2c655e31" providerId="ADAL" clId="{B81C978F-425B-48FF-88DA-70AD7E4AFAB3}" dt="2024-03-25T15:48:28.574" v="369" actId="2696"/>
          <pc:sldLayoutMkLst>
            <pc:docMk/>
            <pc:sldMasterMk cId="1074683496" sldId="2147483772"/>
            <pc:sldLayoutMk cId="1029109987" sldId="2147483775"/>
          </pc:sldLayoutMkLst>
        </pc:sldLayoutChg>
      </pc:sldMasterChg>
      <pc:sldMasterChg chg="del delSldLayout">
        <pc:chgData name="Fatima Azzahra" userId="039cf420-53de-473d-b2df-bb8e2c655e31" providerId="ADAL" clId="{B81C978F-425B-48FF-88DA-70AD7E4AFAB3}" dt="2024-03-27T10:54:45.114" v="2104" actId="47"/>
        <pc:sldMasterMkLst>
          <pc:docMk/>
          <pc:sldMasterMk cId="3023809853" sldId="2147483788"/>
        </pc:sldMasterMkLst>
        <pc:sldLayoutChg chg="del">
          <pc:chgData name="Fatima Azzahra" userId="039cf420-53de-473d-b2df-bb8e2c655e31" providerId="ADAL" clId="{B81C978F-425B-48FF-88DA-70AD7E4AFAB3}" dt="2024-03-27T10:54:45.114" v="2104" actId="47"/>
          <pc:sldLayoutMkLst>
            <pc:docMk/>
            <pc:sldMasterMk cId="3023809853" sldId="2147483788"/>
            <pc:sldLayoutMk cId="3951939462" sldId="2147483789"/>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2108328420" sldId="2147483790"/>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3700257094" sldId="2147483791"/>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445571047" sldId="2147483792"/>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2874928047" sldId="2147483793"/>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1668075005" sldId="2147483794"/>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3309053747" sldId="2147483795"/>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1023332141" sldId="2147483796"/>
          </pc:sldLayoutMkLst>
        </pc:sldLayoutChg>
        <pc:sldLayoutChg chg="del">
          <pc:chgData name="Fatima Azzahra" userId="039cf420-53de-473d-b2df-bb8e2c655e31" providerId="ADAL" clId="{B81C978F-425B-48FF-88DA-70AD7E4AFAB3}" dt="2024-03-27T10:54:45.114" v="2104" actId="47"/>
          <pc:sldLayoutMkLst>
            <pc:docMk/>
            <pc:sldMasterMk cId="3023809853" sldId="2147483788"/>
            <pc:sldLayoutMk cId="4055317012" sldId="2147483797"/>
          </pc:sldLayoutMkLst>
        </pc:sldLayoutChg>
        <pc:sldLayoutChg chg="del">
          <pc:chgData name="Fatima Azzahra" userId="039cf420-53de-473d-b2df-bb8e2c655e31" providerId="ADAL" clId="{B81C978F-425B-48FF-88DA-70AD7E4AFAB3}" dt="2024-03-27T10:36:20.735" v="1656" actId="47"/>
          <pc:sldLayoutMkLst>
            <pc:docMk/>
            <pc:sldMasterMk cId="3023809853" sldId="2147483788"/>
            <pc:sldLayoutMk cId="1559205118" sldId="2147483897"/>
          </pc:sldLayoutMkLst>
        </pc:sldLayoutChg>
      </pc:sldMasterChg>
      <pc:sldMasterChg chg="del delSldLayout">
        <pc:chgData name="Fatima Azzahra" userId="039cf420-53de-473d-b2df-bb8e2c655e31" providerId="ADAL" clId="{B81C978F-425B-48FF-88DA-70AD7E4AFAB3}" dt="2024-03-27T10:33:33.395" v="1609" actId="47"/>
        <pc:sldMasterMkLst>
          <pc:docMk/>
          <pc:sldMasterMk cId="803492702" sldId="2147483885"/>
        </pc:sldMasterMkLst>
        <pc:sldLayoutChg chg="del">
          <pc:chgData name="Fatima Azzahra" userId="039cf420-53de-473d-b2df-bb8e2c655e31" providerId="ADAL" clId="{B81C978F-425B-48FF-88DA-70AD7E4AFAB3}" dt="2024-03-27T10:33:33.395" v="1609" actId="47"/>
          <pc:sldLayoutMkLst>
            <pc:docMk/>
            <pc:sldMasterMk cId="803492702" sldId="2147483885"/>
            <pc:sldLayoutMk cId="1819638070" sldId="2147483886"/>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533497326" sldId="2147483887"/>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1623252255" sldId="2147483888"/>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4100183632" sldId="2147483889"/>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581694734" sldId="2147483890"/>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2309073534" sldId="2147483891"/>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1123604741" sldId="2147483892"/>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3708057021" sldId="2147483893"/>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1404491764" sldId="2147483894"/>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1381770492" sldId="2147483895"/>
          </pc:sldLayoutMkLst>
        </pc:sldLayoutChg>
        <pc:sldLayoutChg chg="del">
          <pc:chgData name="Fatima Azzahra" userId="039cf420-53de-473d-b2df-bb8e2c655e31" providerId="ADAL" clId="{B81C978F-425B-48FF-88DA-70AD7E4AFAB3}" dt="2024-03-27T10:33:33.395" v="1609" actId="47"/>
          <pc:sldLayoutMkLst>
            <pc:docMk/>
            <pc:sldMasterMk cId="803492702" sldId="2147483885"/>
            <pc:sldLayoutMk cId="1106002357" sldId="2147483896"/>
          </pc:sldLayoutMkLst>
        </pc:sldLayoutChg>
      </pc:sldMasterChg>
    </pc:docChg>
  </pc:docChgLst>
  <pc:docChgLst>
    <pc:chgData name="Liezl Botha" userId="8f6f4871-9427-45a3-acf1-24c5dca87017" providerId="ADAL" clId="{BC462EDB-B491-4CB8-BA00-8DA9370734AF}"/>
    <pc:docChg chg="undo custSel addSld delSld modSld sldOrd">
      <pc:chgData name="Liezl Botha" userId="8f6f4871-9427-45a3-acf1-24c5dca87017" providerId="ADAL" clId="{BC462EDB-B491-4CB8-BA00-8DA9370734AF}" dt="2024-08-09T13:44:52.647" v="4866" actId="26606"/>
      <pc:docMkLst>
        <pc:docMk/>
      </pc:docMkLst>
      <pc:sldChg chg="modSp mod">
        <pc:chgData name="Liezl Botha" userId="8f6f4871-9427-45a3-acf1-24c5dca87017" providerId="ADAL" clId="{BC462EDB-B491-4CB8-BA00-8DA9370734AF}" dt="2024-08-09T11:45:52.004" v="3779" actId="20577"/>
        <pc:sldMkLst>
          <pc:docMk/>
          <pc:sldMk cId="3684837582" sldId="792"/>
        </pc:sldMkLst>
        <pc:spChg chg="mod">
          <ac:chgData name="Liezl Botha" userId="8f6f4871-9427-45a3-acf1-24c5dca87017" providerId="ADAL" clId="{BC462EDB-B491-4CB8-BA00-8DA9370734AF}" dt="2024-08-09T11:45:52.004" v="3779" actId="20577"/>
          <ac:spMkLst>
            <pc:docMk/>
            <pc:sldMk cId="3684837582" sldId="792"/>
            <ac:spMk id="5" creationId="{1D7C8CFF-20EE-159F-6571-4568106F57A4}"/>
          </ac:spMkLst>
        </pc:spChg>
      </pc:sldChg>
      <pc:sldChg chg="modSp mod">
        <pc:chgData name="Liezl Botha" userId="8f6f4871-9427-45a3-acf1-24c5dca87017" providerId="ADAL" clId="{BC462EDB-B491-4CB8-BA00-8DA9370734AF}" dt="2024-08-09T11:45:12.270" v="3703" actId="20577"/>
        <pc:sldMkLst>
          <pc:docMk/>
          <pc:sldMk cId="3528882155" sldId="793"/>
        </pc:sldMkLst>
        <pc:spChg chg="mod">
          <ac:chgData name="Liezl Botha" userId="8f6f4871-9427-45a3-acf1-24c5dca87017" providerId="ADAL" clId="{BC462EDB-B491-4CB8-BA00-8DA9370734AF}" dt="2024-08-09T11:45:12.270" v="3703" actId="20577"/>
          <ac:spMkLst>
            <pc:docMk/>
            <pc:sldMk cId="3528882155" sldId="793"/>
            <ac:spMk id="5" creationId="{1D7C8CFF-20EE-159F-6571-4568106F57A4}"/>
          </ac:spMkLst>
        </pc:spChg>
      </pc:sldChg>
      <pc:sldChg chg="modSp mod">
        <pc:chgData name="Liezl Botha" userId="8f6f4871-9427-45a3-acf1-24c5dca87017" providerId="ADAL" clId="{BC462EDB-B491-4CB8-BA00-8DA9370734AF}" dt="2024-08-09T08:13:35.171" v="767" actId="20577"/>
        <pc:sldMkLst>
          <pc:docMk/>
          <pc:sldMk cId="3099982507" sldId="794"/>
        </pc:sldMkLst>
        <pc:spChg chg="mod">
          <ac:chgData name="Liezl Botha" userId="8f6f4871-9427-45a3-acf1-24c5dca87017" providerId="ADAL" clId="{BC462EDB-B491-4CB8-BA00-8DA9370734AF}" dt="2024-08-09T08:13:35.171" v="767" actId="20577"/>
          <ac:spMkLst>
            <pc:docMk/>
            <pc:sldMk cId="3099982507" sldId="794"/>
            <ac:spMk id="5" creationId="{1D7C8CFF-20EE-159F-6571-4568106F57A4}"/>
          </ac:spMkLst>
        </pc:spChg>
      </pc:sldChg>
      <pc:sldChg chg="modSp mod">
        <pc:chgData name="Liezl Botha" userId="8f6f4871-9427-45a3-acf1-24c5dca87017" providerId="ADAL" clId="{BC462EDB-B491-4CB8-BA00-8DA9370734AF}" dt="2024-08-09T08:15:03.282" v="829" actId="20577"/>
        <pc:sldMkLst>
          <pc:docMk/>
          <pc:sldMk cId="1927197887" sldId="795"/>
        </pc:sldMkLst>
        <pc:spChg chg="mod">
          <ac:chgData name="Liezl Botha" userId="8f6f4871-9427-45a3-acf1-24c5dca87017" providerId="ADAL" clId="{BC462EDB-B491-4CB8-BA00-8DA9370734AF}" dt="2024-08-09T08:15:03.282" v="829" actId="20577"/>
          <ac:spMkLst>
            <pc:docMk/>
            <pc:sldMk cId="1927197887" sldId="795"/>
            <ac:spMk id="5" creationId="{1D7C8CFF-20EE-159F-6571-4568106F57A4}"/>
          </ac:spMkLst>
        </pc:spChg>
      </pc:sldChg>
      <pc:sldChg chg="addSp delSp modSp mod">
        <pc:chgData name="Liezl Botha" userId="8f6f4871-9427-45a3-acf1-24c5dca87017" providerId="ADAL" clId="{BC462EDB-B491-4CB8-BA00-8DA9370734AF}" dt="2024-08-09T11:44:32.312" v="3678" actId="20577"/>
        <pc:sldMkLst>
          <pc:docMk/>
          <pc:sldMk cId="3490393966" sldId="797"/>
        </pc:sldMkLst>
        <pc:spChg chg="mod">
          <ac:chgData name="Liezl Botha" userId="8f6f4871-9427-45a3-acf1-24c5dca87017" providerId="ADAL" clId="{BC462EDB-B491-4CB8-BA00-8DA9370734AF}" dt="2024-08-09T11:41:51.453" v="3616" actId="20577"/>
          <ac:spMkLst>
            <pc:docMk/>
            <pc:sldMk cId="3490393966" sldId="797"/>
            <ac:spMk id="3" creationId="{813E2AB1-A2EF-3A9A-5833-7D07E504E947}"/>
          </ac:spMkLst>
        </pc:spChg>
        <pc:spChg chg="add del">
          <ac:chgData name="Liezl Botha" userId="8f6f4871-9427-45a3-acf1-24c5dca87017" providerId="ADAL" clId="{BC462EDB-B491-4CB8-BA00-8DA9370734AF}" dt="2024-08-09T11:43:39.725" v="3620" actId="22"/>
          <ac:spMkLst>
            <pc:docMk/>
            <pc:sldMk cId="3490393966" sldId="797"/>
            <ac:spMk id="4" creationId="{9345436A-22B3-2941-408A-0B14C013D1A7}"/>
          </ac:spMkLst>
        </pc:spChg>
        <pc:spChg chg="mod">
          <ac:chgData name="Liezl Botha" userId="8f6f4871-9427-45a3-acf1-24c5dca87017" providerId="ADAL" clId="{BC462EDB-B491-4CB8-BA00-8DA9370734AF}" dt="2024-08-09T11:44:32.312" v="3678" actId="20577"/>
          <ac:spMkLst>
            <pc:docMk/>
            <pc:sldMk cId="3490393966" sldId="797"/>
            <ac:spMk id="5" creationId="{1D7C8CFF-20EE-159F-6571-4568106F57A4}"/>
          </ac:spMkLst>
        </pc:spChg>
      </pc:sldChg>
      <pc:sldChg chg="modSp mod">
        <pc:chgData name="Liezl Botha" userId="8f6f4871-9427-45a3-acf1-24c5dca87017" providerId="ADAL" clId="{BC462EDB-B491-4CB8-BA00-8DA9370734AF}" dt="2024-08-09T08:14:17.742" v="797" actId="255"/>
        <pc:sldMkLst>
          <pc:docMk/>
          <pc:sldMk cId="379827846" sldId="798"/>
        </pc:sldMkLst>
        <pc:spChg chg="mod">
          <ac:chgData name="Liezl Botha" userId="8f6f4871-9427-45a3-acf1-24c5dca87017" providerId="ADAL" clId="{BC462EDB-B491-4CB8-BA00-8DA9370734AF}" dt="2024-08-09T08:14:17.742" v="797" actId="255"/>
          <ac:spMkLst>
            <pc:docMk/>
            <pc:sldMk cId="379827846" sldId="798"/>
            <ac:spMk id="5" creationId="{1D7C8CFF-20EE-159F-6571-4568106F57A4}"/>
          </ac:spMkLst>
        </pc:spChg>
      </pc:sldChg>
      <pc:sldChg chg="addSp delSp modSp mod setBg">
        <pc:chgData name="Liezl Botha" userId="8f6f4871-9427-45a3-acf1-24c5dca87017" providerId="ADAL" clId="{BC462EDB-B491-4CB8-BA00-8DA9370734AF}" dt="2024-08-09T12:44:26.067" v="4044" actId="14100"/>
        <pc:sldMkLst>
          <pc:docMk/>
          <pc:sldMk cId="565030267" sldId="1330"/>
        </pc:sldMkLst>
        <pc:spChg chg="mod ord">
          <ac:chgData name="Liezl Botha" userId="8f6f4871-9427-45a3-acf1-24c5dca87017" providerId="ADAL" clId="{BC462EDB-B491-4CB8-BA00-8DA9370734AF}" dt="2024-08-09T12:00:10.334" v="3991" actId="26606"/>
          <ac:spMkLst>
            <pc:docMk/>
            <pc:sldMk cId="565030267" sldId="1330"/>
            <ac:spMk id="2" creationId="{B3EBC95D-AE0C-D35A-1035-6DA3C6A597C0}"/>
          </ac:spMkLst>
        </pc:spChg>
        <pc:spChg chg="mod">
          <ac:chgData name="Liezl Botha" userId="8f6f4871-9427-45a3-acf1-24c5dca87017" providerId="ADAL" clId="{BC462EDB-B491-4CB8-BA00-8DA9370734AF}" dt="2024-08-09T12:00:10.334" v="3991" actId="26606"/>
          <ac:spMkLst>
            <pc:docMk/>
            <pc:sldMk cId="565030267" sldId="1330"/>
            <ac:spMk id="3" creationId="{A6921B64-0843-20B1-5B31-5213ED4C46CE}"/>
          </ac:spMkLst>
        </pc:spChg>
        <pc:spChg chg="add">
          <ac:chgData name="Liezl Botha" userId="8f6f4871-9427-45a3-acf1-24c5dca87017" providerId="ADAL" clId="{BC462EDB-B491-4CB8-BA00-8DA9370734AF}" dt="2024-08-09T12:00:10.334" v="3991" actId="26606"/>
          <ac:spMkLst>
            <pc:docMk/>
            <pc:sldMk cId="565030267" sldId="1330"/>
            <ac:spMk id="16" creationId="{AE3A741D-C19B-960A-5803-1C5887147820}"/>
          </ac:spMkLst>
        </pc:spChg>
        <pc:spChg chg="add">
          <ac:chgData name="Liezl Botha" userId="8f6f4871-9427-45a3-acf1-24c5dca87017" providerId="ADAL" clId="{BC462EDB-B491-4CB8-BA00-8DA9370734AF}" dt="2024-08-09T12:00:10.334" v="3991" actId="26606"/>
          <ac:spMkLst>
            <pc:docMk/>
            <pc:sldMk cId="565030267" sldId="1330"/>
            <ac:spMk id="18" creationId="{9C3A50E9-9119-7BC3-083B-2D84CCC78E47}"/>
          </ac:spMkLst>
        </pc:spChg>
        <pc:spChg chg="add">
          <ac:chgData name="Liezl Botha" userId="8f6f4871-9427-45a3-acf1-24c5dca87017" providerId="ADAL" clId="{BC462EDB-B491-4CB8-BA00-8DA9370734AF}" dt="2024-08-09T12:00:10.334" v="3991" actId="26606"/>
          <ac:spMkLst>
            <pc:docMk/>
            <pc:sldMk cId="565030267" sldId="1330"/>
            <ac:spMk id="20" creationId="{DC39DE25-0E4E-0AA7-0932-1D78C2372786}"/>
          </ac:spMkLst>
        </pc:spChg>
        <pc:spChg chg="add">
          <ac:chgData name="Liezl Botha" userId="8f6f4871-9427-45a3-acf1-24c5dca87017" providerId="ADAL" clId="{BC462EDB-B491-4CB8-BA00-8DA9370734AF}" dt="2024-08-09T12:00:10.334" v="3991" actId="26606"/>
          <ac:spMkLst>
            <pc:docMk/>
            <pc:sldMk cId="565030267" sldId="1330"/>
            <ac:spMk id="22" creationId="{8D6EA299-0840-6DEA-E670-C49AEBC87E89}"/>
          </ac:spMkLst>
        </pc:spChg>
        <pc:grpChg chg="add del">
          <ac:chgData name="Liezl Botha" userId="8f6f4871-9427-45a3-acf1-24c5dca87017" providerId="ADAL" clId="{BC462EDB-B491-4CB8-BA00-8DA9370734AF}" dt="2024-08-09T12:00:10.334" v="3991" actId="26606"/>
          <ac:grpSpMkLst>
            <pc:docMk/>
            <pc:sldMk cId="565030267" sldId="1330"/>
            <ac:grpSpMk id="9" creationId="{5EFBDE31-BB3E-6CFC-23CD-B5976DA38438}"/>
          </ac:grpSpMkLst>
        </pc:grpChg>
        <pc:picChg chg="add mod ord">
          <ac:chgData name="Liezl Botha" userId="8f6f4871-9427-45a3-acf1-24c5dca87017" providerId="ADAL" clId="{BC462EDB-B491-4CB8-BA00-8DA9370734AF}" dt="2024-08-09T12:44:26.067" v="4044" actId="14100"/>
          <ac:picMkLst>
            <pc:docMk/>
            <pc:sldMk cId="565030267" sldId="1330"/>
            <ac:picMk id="4" creationId="{64910376-D411-8E4C-1516-DCEF388559C7}"/>
          </ac:picMkLst>
        </pc:picChg>
      </pc:sldChg>
      <pc:sldChg chg="addSp delSp modSp del mod setBg modClrScheme chgLayout">
        <pc:chgData name="Liezl Botha" userId="8f6f4871-9427-45a3-acf1-24c5dca87017" providerId="ADAL" clId="{BC462EDB-B491-4CB8-BA00-8DA9370734AF}" dt="2024-08-09T13:36:04.297" v="4825" actId="47"/>
        <pc:sldMkLst>
          <pc:docMk/>
          <pc:sldMk cId="2119243927" sldId="1378"/>
        </pc:sldMkLst>
        <pc:spChg chg="add del mod ord">
          <ac:chgData name="Liezl Botha" userId="8f6f4871-9427-45a3-acf1-24c5dca87017" providerId="ADAL" clId="{BC462EDB-B491-4CB8-BA00-8DA9370734AF}" dt="2024-08-09T13:05:59.499" v="4503" actId="700"/>
          <ac:spMkLst>
            <pc:docMk/>
            <pc:sldMk cId="2119243927" sldId="1378"/>
            <ac:spMk id="2" creationId="{79A3FB32-071E-85C4-E610-9DBD44E11AF9}"/>
          </ac:spMkLst>
        </pc:spChg>
        <pc:spChg chg="add del mod ord">
          <ac:chgData name="Liezl Botha" userId="8f6f4871-9427-45a3-acf1-24c5dca87017" providerId="ADAL" clId="{BC462EDB-B491-4CB8-BA00-8DA9370734AF}" dt="2024-08-09T13:34:20.496" v="4769" actId="26606"/>
          <ac:spMkLst>
            <pc:docMk/>
            <pc:sldMk cId="2119243927" sldId="1378"/>
            <ac:spMk id="3" creationId="{C2B03991-30BC-3A9D-9761-EB942BDC6F26}"/>
          </ac:spMkLst>
        </pc:spChg>
        <pc:spChg chg="mod ord">
          <ac:chgData name="Liezl Botha" userId="8f6f4871-9427-45a3-acf1-24c5dca87017" providerId="ADAL" clId="{BC462EDB-B491-4CB8-BA00-8DA9370734AF}" dt="2024-08-09T13:34:20.496" v="4769" actId="26606"/>
          <ac:spMkLst>
            <pc:docMk/>
            <pc:sldMk cId="2119243927" sldId="1378"/>
            <ac:spMk id="146434" creationId="{00000000-0000-0000-0000-000000000000}"/>
          </ac:spMkLst>
        </pc:spChg>
        <pc:spChg chg="add del">
          <ac:chgData name="Liezl Botha" userId="8f6f4871-9427-45a3-acf1-24c5dca87017" providerId="ADAL" clId="{BC462EDB-B491-4CB8-BA00-8DA9370734AF}" dt="2024-08-09T13:33:58.671" v="4756" actId="26606"/>
          <ac:spMkLst>
            <pc:docMk/>
            <pc:sldMk cId="2119243927" sldId="1378"/>
            <ac:spMk id="146440" creationId="{56E9B3E6-E277-4D68-BA48-9CB43FFBD6E2}"/>
          </ac:spMkLst>
        </pc:spChg>
        <pc:spChg chg="add del">
          <ac:chgData name="Liezl Botha" userId="8f6f4871-9427-45a3-acf1-24c5dca87017" providerId="ADAL" clId="{BC462EDB-B491-4CB8-BA00-8DA9370734AF}" dt="2024-08-09T13:34:13.242" v="4764" actId="26606"/>
          <ac:spMkLst>
            <pc:docMk/>
            <pc:sldMk cId="2119243927" sldId="1378"/>
            <ac:spMk id="146444" creationId="{AAD0DBB9-1A4B-4391-81D4-CB19F9AB918A}"/>
          </ac:spMkLst>
        </pc:spChg>
        <pc:spChg chg="add del">
          <ac:chgData name="Liezl Botha" userId="8f6f4871-9427-45a3-acf1-24c5dca87017" providerId="ADAL" clId="{BC462EDB-B491-4CB8-BA00-8DA9370734AF}" dt="2024-08-09T13:34:06.824" v="4758" actId="26606"/>
          <ac:spMkLst>
            <pc:docMk/>
            <pc:sldMk cId="2119243927" sldId="1378"/>
            <ac:spMk id="146446" creationId="{063BBA22-50EA-4C4D-BE05-F1CE4E63AA56}"/>
          </ac:spMkLst>
        </pc:spChg>
        <pc:spChg chg="add del">
          <ac:chgData name="Liezl Botha" userId="8f6f4871-9427-45a3-acf1-24c5dca87017" providerId="ADAL" clId="{BC462EDB-B491-4CB8-BA00-8DA9370734AF}" dt="2024-08-09T13:33:58.671" v="4756" actId="26606"/>
          <ac:spMkLst>
            <pc:docMk/>
            <pc:sldMk cId="2119243927" sldId="1378"/>
            <ac:spMk id="146447" creationId="{D5B0017B-2ECA-49AF-B397-DC140825DF8D}"/>
          </ac:spMkLst>
        </pc:spChg>
        <pc:spChg chg="add del">
          <ac:chgData name="Liezl Botha" userId="8f6f4871-9427-45a3-acf1-24c5dca87017" providerId="ADAL" clId="{BC462EDB-B491-4CB8-BA00-8DA9370734AF}" dt="2024-08-09T13:34:06.824" v="4758" actId="26606"/>
          <ac:spMkLst>
            <pc:docMk/>
            <pc:sldMk cId="2119243927" sldId="1378"/>
            <ac:spMk id="146451" creationId="{BACC6370-2D7E-4714-9D71-7542949D7D5D}"/>
          </ac:spMkLst>
        </pc:spChg>
        <pc:spChg chg="add del">
          <ac:chgData name="Liezl Botha" userId="8f6f4871-9427-45a3-acf1-24c5dca87017" providerId="ADAL" clId="{BC462EDB-B491-4CB8-BA00-8DA9370734AF}" dt="2024-08-09T13:34:06.824" v="4758" actId="26606"/>
          <ac:spMkLst>
            <pc:docMk/>
            <pc:sldMk cId="2119243927" sldId="1378"/>
            <ac:spMk id="146452" creationId="{F68B3F68-107C-434F-AA38-110D5EA91B85}"/>
          </ac:spMkLst>
        </pc:spChg>
        <pc:spChg chg="add del">
          <ac:chgData name="Liezl Botha" userId="8f6f4871-9427-45a3-acf1-24c5dca87017" providerId="ADAL" clId="{BC462EDB-B491-4CB8-BA00-8DA9370734AF}" dt="2024-08-09T13:34:06.824" v="4758" actId="26606"/>
          <ac:spMkLst>
            <pc:docMk/>
            <pc:sldMk cId="2119243927" sldId="1378"/>
            <ac:spMk id="146453" creationId="{AAD0DBB9-1A4B-4391-81D4-CB19F9AB918A}"/>
          </ac:spMkLst>
        </pc:spChg>
        <pc:spChg chg="add del">
          <ac:chgData name="Liezl Botha" userId="8f6f4871-9427-45a3-acf1-24c5dca87017" providerId="ADAL" clId="{BC462EDB-B491-4CB8-BA00-8DA9370734AF}" dt="2024-08-09T13:34:08.600" v="4760" actId="26606"/>
          <ac:spMkLst>
            <pc:docMk/>
            <pc:sldMk cId="2119243927" sldId="1378"/>
            <ac:spMk id="146456" creationId="{2E442304-DDBD-4F7B-8017-36BCC863FB40}"/>
          </ac:spMkLst>
        </pc:spChg>
        <pc:spChg chg="add del">
          <ac:chgData name="Liezl Botha" userId="8f6f4871-9427-45a3-acf1-24c5dca87017" providerId="ADAL" clId="{BC462EDB-B491-4CB8-BA00-8DA9370734AF}" dt="2024-08-09T13:34:08.600" v="4760" actId="26606"/>
          <ac:spMkLst>
            <pc:docMk/>
            <pc:sldMk cId="2119243927" sldId="1378"/>
            <ac:spMk id="146457" creationId="{5E107275-3853-46FD-A241-DE4355A42675}"/>
          </ac:spMkLst>
        </pc:spChg>
        <pc:spChg chg="add del">
          <ac:chgData name="Liezl Botha" userId="8f6f4871-9427-45a3-acf1-24c5dca87017" providerId="ADAL" clId="{BC462EDB-B491-4CB8-BA00-8DA9370734AF}" dt="2024-08-09T13:34:11.678" v="4762" actId="26606"/>
          <ac:spMkLst>
            <pc:docMk/>
            <pc:sldMk cId="2119243927" sldId="1378"/>
            <ac:spMk id="146460" creationId="{2659FDB4-FCBE-4A89-B46D-43D4FA54464D}"/>
          </ac:spMkLst>
        </pc:spChg>
        <pc:spChg chg="add del">
          <ac:chgData name="Liezl Botha" userId="8f6f4871-9427-45a3-acf1-24c5dca87017" providerId="ADAL" clId="{BC462EDB-B491-4CB8-BA00-8DA9370734AF}" dt="2024-08-09T13:34:13.242" v="4764" actId="26606"/>
          <ac:spMkLst>
            <pc:docMk/>
            <pc:sldMk cId="2119243927" sldId="1378"/>
            <ac:spMk id="146464" creationId="{BACC6370-2D7E-4714-9D71-7542949D7D5D}"/>
          </ac:spMkLst>
        </pc:spChg>
        <pc:spChg chg="add del">
          <ac:chgData name="Liezl Botha" userId="8f6f4871-9427-45a3-acf1-24c5dca87017" providerId="ADAL" clId="{BC462EDB-B491-4CB8-BA00-8DA9370734AF}" dt="2024-08-09T13:34:13.242" v="4764" actId="26606"/>
          <ac:spMkLst>
            <pc:docMk/>
            <pc:sldMk cId="2119243927" sldId="1378"/>
            <ac:spMk id="146465" creationId="{F68B3F68-107C-434F-AA38-110D5EA91B85}"/>
          </ac:spMkLst>
        </pc:spChg>
        <pc:spChg chg="add del">
          <ac:chgData name="Liezl Botha" userId="8f6f4871-9427-45a3-acf1-24c5dca87017" providerId="ADAL" clId="{BC462EDB-B491-4CB8-BA00-8DA9370734AF}" dt="2024-08-09T13:34:13.242" v="4764" actId="26606"/>
          <ac:spMkLst>
            <pc:docMk/>
            <pc:sldMk cId="2119243927" sldId="1378"/>
            <ac:spMk id="146466" creationId="{063BBA22-50EA-4C4D-BE05-F1CE4E63AA56}"/>
          </ac:spMkLst>
        </pc:spChg>
        <pc:spChg chg="add del">
          <ac:chgData name="Liezl Botha" userId="8f6f4871-9427-45a3-acf1-24c5dca87017" providerId="ADAL" clId="{BC462EDB-B491-4CB8-BA00-8DA9370734AF}" dt="2024-08-09T13:34:19.225" v="4766" actId="26606"/>
          <ac:spMkLst>
            <pc:docMk/>
            <pc:sldMk cId="2119243927" sldId="1378"/>
            <ac:spMk id="146469" creationId="{2659FDB4-FCBE-4A89-B46D-43D4FA54464D}"/>
          </ac:spMkLst>
        </pc:spChg>
        <pc:spChg chg="add del">
          <ac:chgData name="Liezl Botha" userId="8f6f4871-9427-45a3-acf1-24c5dca87017" providerId="ADAL" clId="{BC462EDB-B491-4CB8-BA00-8DA9370734AF}" dt="2024-08-09T13:34:20.465" v="4768" actId="26606"/>
          <ac:spMkLst>
            <pc:docMk/>
            <pc:sldMk cId="2119243927" sldId="1378"/>
            <ac:spMk id="146473" creationId="{56E9B3E6-E277-4D68-BA48-9CB43FFBD6E2}"/>
          </ac:spMkLst>
        </pc:spChg>
        <pc:spChg chg="add del">
          <ac:chgData name="Liezl Botha" userId="8f6f4871-9427-45a3-acf1-24c5dca87017" providerId="ADAL" clId="{BC462EDB-B491-4CB8-BA00-8DA9370734AF}" dt="2024-08-09T13:34:20.465" v="4768" actId="26606"/>
          <ac:spMkLst>
            <pc:docMk/>
            <pc:sldMk cId="2119243927" sldId="1378"/>
            <ac:spMk id="146476" creationId="{D5B0017B-2ECA-49AF-B397-DC140825DF8D}"/>
          </ac:spMkLst>
        </pc:spChg>
        <pc:spChg chg="add">
          <ac:chgData name="Liezl Botha" userId="8f6f4871-9427-45a3-acf1-24c5dca87017" providerId="ADAL" clId="{BC462EDB-B491-4CB8-BA00-8DA9370734AF}" dt="2024-08-09T13:34:20.496" v="4769" actId="26606"/>
          <ac:spMkLst>
            <pc:docMk/>
            <pc:sldMk cId="2119243927" sldId="1378"/>
            <ac:spMk id="146480" creationId="{BACC6370-2D7E-4714-9D71-7542949D7D5D}"/>
          </ac:spMkLst>
        </pc:spChg>
        <pc:spChg chg="add">
          <ac:chgData name="Liezl Botha" userId="8f6f4871-9427-45a3-acf1-24c5dca87017" providerId="ADAL" clId="{BC462EDB-B491-4CB8-BA00-8DA9370734AF}" dt="2024-08-09T13:34:20.496" v="4769" actId="26606"/>
          <ac:spMkLst>
            <pc:docMk/>
            <pc:sldMk cId="2119243927" sldId="1378"/>
            <ac:spMk id="146481" creationId="{F68B3F68-107C-434F-AA38-110D5EA91B85}"/>
          </ac:spMkLst>
        </pc:spChg>
        <pc:spChg chg="add">
          <ac:chgData name="Liezl Botha" userId="8f6f4871-9427-45a3-acf1-24c5dca87017" providerId="ADAL" clId="{BC462EDB-B491-4CB8-BA00-8DA9370734AF}" dt="2024-08-09T13:34:20.496" v="4769" actId="26606"/>
          <ac:spMkLst>
            <pc:docMk/>
            <pc:sldMk cId="2119243927" sldId="1378"/>
            <ac:spMk id="146482" creationId="{AAD0DBB9-1A4B-4391-81D4-CB19F9AB918A}"/>
          </ac:spMkLst>
        </pc:spChg>
        <pc:spChg chg="add">
          <ac:chgData name="Liezl Botha" userId="8f6f4871-9427-45a3-acf1-24c5dca87017" providerId="ADAL" clId="{BC462EDB-B491-4CB8-BA00-8DA9370734AF}" dt="2024-08-09T13:34:20.496" v="4769" actId="26606"/>
          <ac:spMkLst>
            <pc:docMk/>
            <pc:sldMk cId="2119243927" sldId="1378"/>
            <ac:spMk id="146483" creationId="{063BBA22-50EA-4C4D-BE05-F1CE4E63AA56}"/>
          </ac:spMkLst>
        </pc:spChg>
        <pc:grpChg chg="add del">
          <ac:chgData name="Liezl Botha" userId="8f6f4871-9427-45a3-acf1-24c5dca87017" providerId="ADAL" clId="{BC462EDB-B491-4CB8-BA00-8DA9370734AF}" dt="2024-08-09T13:33:58.671" v="4756" actId="26606"/>
          <ac:grpSpMkLst>
            <pc:docMk/>
            <pc:sldMk cId="2119243927" sldId="1378"/>
            <ac:grpSpMk id="146442" creationId="{AE1C45F0-260A-458C-96ED-C1F6D2151219}"/>
          </ac:grpSpMkLst>
        </pc:grpChg>
        <pc:grpChg chg="add del">
          <ac:chgData name="Liezl Botha" userId="8f6f4871-9427-45a3-acf1-24c5dca87017" providerId="ADAL" clId="{BC462EDB-B491-4CB8-BA00-8DA9370734AF}" dt="2024-08-09T13:34:20.465" v="4768" actId="26606"/>
          <ac:grpSpMkLst>
            <pc:docMk/>
            <pc:sldMk cId="2119243927" sldId="1378"/>
            <ac:grpSpMk id="146474" creationId="{AE1C45F0-260A-458C-96ED-C1F6D2151219}"/>
          </ac:grpSpMkLst>
        </pc:grpChg>
        <pc:graphicFrameChg chg="add del">
          <ac:chgData name="Liezl Botha" userId="8f6f4871-9427-45a3-acf1-24c5dca87017" providerId="ADAL" clId="{BC462EDB-B491-4CB8-BA00-8DA9370734AF}" dt="2024-08-09T13:33:58.671" v="4756" actId="26606"/>
          <ac:graphicFrameMkLst>
            <pc:docMk/>
            <pc:sldMk cId="2119243927" sldId="1378"/>
            <ac:graphicFrameMk id="146436" creationId="{85FDCCD2-74FE-8F78-4F09-AE4C662DC4AF}"/>
          </ac:graphicFrameMkLst>
        </pc:graphicFrameChg>
        <pc:graphicFrameChg chg="add del">
          <ac:chgData name="Liezl Botha" userId="8f6f4871-9427-45a3-acf1-24c5dca87017" providerId="ADAL" clId="{BC462EDB-B491-4CB8-BA00-8DA9370734AF}" dt="2024-08-09T13:34:06.824" v="4758" actId="26606"/>
          <ac:graphicFrameMkLst>
            <pc:docMk/>
            <pc:sldMk cId="2119243927" sldId="1378"/>
            <ac:graphicFrameMk id="146454" creationId="{7629B23C-BC43-5D1C-6645-D4357893D49D}"/>
          </ac:graphicFrameMkLst>
        </pc:graphicFrameChg>
        <pc:graphicFrameChg chg="add del">
          <ac:chgData name="Liezl Botha" userId="8f6f4871-9427-45a3-acf1-24c5dca87017" providerId="ADAL" clId="{BC462EDB-B491-4CB8-BA00-8DA9370734AF}" dt="2024-08-09T13:34:08.600" v="4760" actId="26606"/>
          <ac:graphicFrameMkLst>
            <pc:docMk/>
            <pc:sldMk cId="2119243927" sldId="1378"/>
            <ac:graphicFrameMk id="146458" creationId="{BE0CCA6B-14BF-680F-593D-97538FC80F43}"/>
          </ac:graphicFrameMkLst>
        </pc:graphicFrameChg>
        <pc:graphicFrameChg chg="add del">
          <ac:chgData name="Liezl Botha" userId="8f6f4871-9427-45a3-acf1-24c5dca87017" providerId="ADAL" clId="{BC462EDB-B491-4CB8-BA00-8DA9370734AF}" dt="2024-08-09T13:34:11.678" v="4762" actId="26606"/>
          <ac:graphicFrameMkLst>
            <pc:docMk/>
            <pc:sldMk cId="2119243927" sldId="1378"/>
            <ac:graphicFrameMk id="146462" creationId="{7763065F-1687-E0A1-934D-C58E875AF223}"/>
          </ac:graphicFrameMkLst>
        </pc:graphicFrameChg>
        <pc:graphicFrameChg chg="add del">
          <ac:chgData name="Liezl Botha" userId="8f6f4871-9427-45a3-acf1-24c5dca87017" providerId="ADAL" clId="{BC462EDB-B491-4CB8-BA00-8DA9370734AF}" dt="2024-08-09T13:34:13.242" v="4764" actId="26606"/>
          <ac:graphicFrameMkLst>
            <pc:docMk/>
            <pc:sldMk cId="2119243927" sldId="1378"/>
            <ac:graphicFrameMk id="146467" creationId="{7629B23C-BC43-5D1C-6645-D4357893D49D}"/>
          </ac:graphicFrameMkLst>
        </pc:graphicFrameChg>
        <pc:graphicFrameChg chg="add del">
          <ac:chgData name="Liezl Botha" userId="8f6f4871-9427-45a3-acf1-24c5dca87017" providerId="ADAL" clId="{BC462EDB-B491-4CB8-BA00-8DA9370734AF}" dt="2024-08-09T13:34:19.225" v="4766" actId="26606"/>
          <ac:graphicFrameMkLst>
            <pc:docMk/>
            <pc:sldMk cId="2119243927" sldId="1378"/>
            <ac:graphicFrameMk id="146471" creationId="{04DBC0D5-0211-1310-26FA-A0C73A24FA99}"/>
          </ac:graphicFrameMkLst>
        </pc:graphicFrameChg>
        <pc:graphicFrameChg chg="add del">
          <ac:chgData name="Liezl Botha" userId="8f6f4871-9427-45a3-acf1-24c5dca87017" providerId="ADAL" clId="{BC462EDB-B491-4CB8-BA00-8DA9370734AF}" dt="2024-08-09T13:34:20.465" v="4768" actId="26606"/>
          <ac:graphicFrameMkLst>
            <pc:docMk/>
            <pc:sldMk cId="2119243927" sldId="1378"/>
            <ac:graphicFrameMk id="146478" creationId="{85FDCCD2-74FE-8F78-4F09-AE4C662DC4AF}"/>
          </ac:graphicFrameMkLst>
        </pc:graphicFrameChg>
        <pc:graphicFrameChg chg="add">
          <ac:chgData name="Liezl Botha" userId="8f6f4871-9427-45a3-acf1-24c5dca87017" providerId="ADAL" clId="{BC462EDB-B491-4CB8-BA00-8DA9370734AF}" dt="2024-08-09T13:34:20.496" v="4769" actId="26606"/>
          <ac:graphicFrameMkLst>
            <pc:docMk/>
            <pc:sldMk cId="2119243927" sldId="1378"/>
            <ac:graphicFrameMk id="146484" creationId="{7629B23C-BC43-5D1C-6645-D4357893D49D}"/>
          </ac:graphicFrameMkLst>
        </pc:graphicFrameChg>
        <pc:cxnChg chg="add del">
          <ac:chgData name="Liezl Botha" userId="8f6f4871-9427-45a3-acf1-24c5dca87017" providerId="ADAL" clId="{BC462EDB-B491-4CB8-BA00-8DA9370734AF}" dt="2024-08-09T13:33:58.671" v="4756" actId="26606"/>
          <ac:cxnSpMkLst>
            <pc:docMk/>
            <pc:sldMk cId="2119243927" sldId="1378"/>
            <ac:cxnSpMk id="146449" creationId="{6CF1BAF6-AD41-4082-B212-8A1F9A2E8779}"/>
          </ac:cxnSpMkLst>
        </pc:cxnChg>
        <pc:cxnChg chg="add del">
          <ac:chgData name="Liezl Botha" userId="8f6f4871-9427-45a3-acf1-24c5dca87017" providerId="ADAL" clId="{BC462EDB-B491-4CB8-BA00-8DA9370734AF}" dt="2024-08-09T13:34:11.678" v="4762" actId="26606"/>
          <ac:cxnSpMkLst>
            <pc:docMk/>
            <pc:sldMk cId="2119243927" sldId="1378"/>
            <ac:cxnSpMk id="146461" creationId="{C8F51B3F-8331-4E4A-AE96-D47B1006EEAD}"/>
          </ac:cxnSpMkLst>
        </pc:cxnChg>
        <pc:cxnChg chg="add del">
          <ac:chgData name="Liezl Botha" userId="8f6f4871-9427-45a3-acf1-24c5dca87017" providerId="ADAL" clId="{BC462EDB-B491-4CB8-BA00-8DA9370734AF}" dt="2024-08-09T13:34:19.225" v="4766" actId="26606"/>
          <ac:cxnSpMkLst>
            <pc:docMk/>
            <pc:sldMk cId="2119243927" sldId="1378"/>
            <ac:cxnSpMk id="146470" creationId="{C8F51B3F-8331-4E4A-AE96-D47B1006EEAD}"/>
          </ac:cxnSpMkLst>
        </pc:cxnChg>
        <pc:cxnChg chg="add del">
          <ac:chgData name="Liezl Botha" userId="8f6f4871-9427-45a3-acf1-24c5dca87017" providerId="ADAL" clId="{BC462EDB-B491-4CB8-BA00-8DA9370734AF}" dt="2024-08-09T13:34:20.465" v="4768" actId="26606"/>
          <ac:cxnSpMkLst>
            <pc:docMk/>
            <pc:sldMk cId="2119243927" sldId="1378"/>
            <ac:cxnSpMk id="146477" creationId="{6CF1BAF6-AD41-4082-B212-8A1F9A2E8779}"/>
          </ac:cxnSpMkLst>
        </pc:cxnChg>
      </pc:sldChg>
      <pc:sldChg chg="modSp del mod">
        <pc:chgData name="Liezl Botha" userId="8f6f4871-9427-45a3-acf1-24c5dca87017" providerId="ADAL" clId="{BC462EDB-B491-4CB8-BA00-8DA9370734AF}" dt="2024-08-09T07:27:00.085" v="682" actId="2696"/>
        <pc:sldMkLst>
          <pc:docMk/>
          <pc:sldMk cId="3047780276" sldId="1379"/>
        </pc:sldMkLst>
        <pc:spChg chg="mod">
          <ac:chgData name="Liezl Botha" userId="8f6f4871-9427-45a3-acf1-24c5dca87017" providerId="ADAL" clId="{BC462EDB-B491-4CB8-BA00-8DA9370734AF}" dt="2024-08-09T07:19:04.951" v="445" actId="20577"/>
          <ac:spMkLst>
            <pc:docMk/>
            <pc:sldMk cId="3047780276" sldId="1379"/>
            <ac:spMk id="146434" creationId="{00000000-0000-0000-0000-000000000000}"/>
          </ac:spMkLst>
        </pc:spChg>
      </pc:sldChg>
      <pc:sldChg chg="addSp delSp modSp del mod chgLayout">
        <pc:chgData name="Liezl Botha" userId="8f6f4871-9427-45a3-acf1-24c5dca87017" providerId="ADAL" clId="{BC462EDB-B491-4CB8-BA00-8DA9370734AF}" dt="2024-08-09T10:08:19.356" v="1470" actId="2696"/>
        <pc:sldMkLst>
          <pc:docMk/>
          <pc:sldMk cId="2376312439" sldId="1380"/>
        </pc:sldMkLst>
        <pc:spChg chg="add del mod ord">
          <ac:chgData name="Liezl Botha" userId="8f6f4871-9427-45a3-acf1-24c5dca87017" providerId="ADAL" clId="{BC462EDB-B491-4CB8-BA00-8DA9370734AF}" dt="2024-08-09T10:07:24.178" v="1469" actId="22"/>
          <ac:spMkLst>
            <pc:docMk/>
            <pc:sldMk cId="2376312439" sldId="1380"/>
            <ac:spMk id="2" creationId="{97B89157-8FF0-7FAB-364C-6059091BCA9A}"/>
          </ac:spMkLst>
        </pc:spChg>
        <pc:spChg chg="mod ord">
          <ac:chgData name="Liezl Botha" userId="8f6f4871-9427-45a3-acf1-24c5dca87017" providerId="ADAL" clId="{BC462EDB-B491-4CB8-BA00-8DA9370734AF}" dt="2024-08-09T09:40:42.131" v="872" actId="20577"/>
          <ac:spMkLst>
            <pc:docMk/>
            <pc:sldMk cId="2376312439" sldId="1380"/>
            <ac:spMk id="146434" creationId="{00000000-0000-0000-0000-000000000000}"/>
          </ac:spMkLst>
        </pc:spChg>
        <pc:picChg chg="add mod ord">
          <ac:chgData name="Liezl Botha" userId="8f6f4871-9427-45a3-acf1-24c5dca87017" providerId="ADAL" clId="{BC462EDB-B491-4CB8-BA00-8DA9370734AF}" dt="2024-08-09T10:07:24.178" v="1469" actId="22"/>
          <ac:picMkLst>
            <pc:docMk/>
            <pc:sldMk cId="2376312439" sldId="1380"/>
            <ac:picMk id="4" creationId="{91102236-0131-07B4-3993-9B8CD9FC9ED8}"/>
          </ac:picMkLst>
        </pc:picChg>
      </pc:sldChg>
      <pc:sldChg chg="addSp delSp modSp add mod setBg modClrScheme chgLayout">
        <pc:chgData name="Liezl Botha" userId="8f6f4871-9427-45a3-acf1-24c5dca87017" providerId="ADAL" clId="{BC462EDB-B491-4CB8-BA00-8DA9370734AF}" dt="2024-08-09T13:44:52.647" v="4866" actId="26606"/>
        <pc:sldMkLst>
          <pc:docMk/>
          <pc:sldMk cId="1351393791" sldId="1381"/>
        </pc:sldMkLst>
        <pc:spChg chg="add mod ord">
          <ac:chgData name="Liezl Botha" userId="8f6f4871-9427-45a3-acf1-24c5dca87017" providerId="ADAL" clId="{BC462EDB-B491-4CB8-BA00-8DA9370734AF}" dt="2024-08-09T13:44:52.647" v="4866" actId="26606"/>
          <ac:spMkLst>
            <pc:docMk/>
            <pc:sldMk cId="1351393791" sldId="1381"/>
            <ac:spMk id="2" creationId="{7F3909C5-1A10-5436-C862-2787A5E39996}"/>
          </ac:spMkLst>
        </pc:spChg>
        <pc:spChg chg="add mod ord">
          <ac:chgData name="Liezl Botha" userId="8f6f4871-9427-45a3-acf1-24c5dca87017" providerId="ADAL" clId="{BC462EDB-B491-4CB8-BA00-8DA9370734AF}" dt="2024-08-09T13:44:52.647" v="4866" actId="26606"/>
          <ac:spMkLst>
            <pc:docMk/>
            <pc:sldMk cId="1351393791" sldId="1381"/>
            <ac:spMk id="3" creationId="{87905809-AA3F-45F3-0789-32ED2E03F511}"/>
          </ac:spMkLst>
        </pc:spChg>
        <pc:spChg chg="mod ord">
          <ac:chgData name="Liezl Botha" userId="8f6f4871-9427-45a3-acf1-24c5dca87017" providerId="ADAL" clId="{BC462EDB-B491-4CB8-BA00-8DA9370734AF}" dt="2024-08-09T13:44:52.647" v="4866" actId="26606"/>
          <ac:spMkLst>
            <pc:docMk/>
            <pc:sldMk cId="1351393791" sldId="1381"/>
            <ac:spMk id="146434" creationId="{00000000-0000-0000-0000-000000000000}"/>
          </ac:spMkLst>
        </pc:spChg>
        <pc:picChg chg="add mod">
          <ac:chgData name="Liezl Botha" userId="8f6f4871-9427-45a3-acf1-24c5dca87017" providerId="ADAL" clId="{BC462EDB-B491-4CB8-BA00-8DA9370734AF}" dt="2024-08-09T13:44:52.647" v="4866" actId="26606"/>
          <ac:picMkLst>
            <pc:docMk/>
            <pc:sldMk cId="1351393791" sldId="1381"/>
            <ac:picMk id="4" creationId="{F5B74B7A-CDCC-073C-BD33-709275AB7413}"/>
          </ac:picMkLst>
        </pc:picChg>
        <pc:picChg chg="add mod">
          <ac:chgData name="Liezl Botha" userId="8f6f4871-9427-45a3-acf1-24c5dca87017" providerId="ADAL" clId="{BC462EDB-B491-4CB8-BA00-8DA9370734AF}" dt="2024-08-09T13:44:52.647" v="4866" actId="26606"/>
          <ac:picMkLst>
            <pc:docMk/>
            <pc:sldMk cId="1351393791" sldId="1381"/>
            <ac:picMk id="5" creationId="{52F76BD9-DB46-A806-9B7C-A3E4873273A5}"/>
          </ac:picMkLst>
        </pc:picChg>
        <pc:picChg chg="add mod">
          <ac:chgData name="Liezl Botha" userId="8f6f4871-9427-45a3-acf1-24c5dca87017" providerId="ADAL" clId="{BC462EDB-B491-4CB8-BA00-8DA9370734AF}" dt="2024-08-09T13:44:52.647" v="4866" actId="26606"/>
          <ac:picMkLst>
            <pc:docMk/>
            <pc:sldMk cId="1351393791" sldId="1381"/>
            <ac:picMk id="6" creationId="{1532CD09-B5A7-5B07-9014-E593A22F87B9}"/>
          </ac:picMkLst>
        </pc:picChg>
        <pc:picChg chg="add mod">
          <ac:chgData name="Liezl Botha" userId="8f6f4871-9427-45a3-acf1-24c5dca87017" providerId="ADAL" clId="{BC462EDB-B491-4CB8-BA00-8DA9370734AF}" dt="2024-08-09T13:44:52.647" v="4866" actId="26606"/>
          <ac:picMkLst>
            <pc:docMk/>
            <pc:sldMk cId="1351393791" sldId="1381"/>
            <ac:picMk id="7" creationId="{F7C99409-437E-F175-3E14-F718A2EB07FF}"/>
          </ac:picMkLst>
        </pc:picChg>
        <pc:cxnChg chg="add del">
          <ac:chgData name="Liezl Botha" userId="8f6f4871-9427-45a3-acf1-24c5dca87017" providerId="ADAL" clId="{BC462EDB-B491-4CB8-BA00-8DA9370734AF}" dt="2024-08-09T13:44:52.647" v="4866" actId="26606"/>
          <ac:cxnSpMkLst>
            <pc:docMk/>
            <pc:sldMk cId="1351393791" sldId="1381"/>
            <ac:cxnSpMk id="146439" creationId="{D2C4353C-C927-1758-0BEF-21E9E0D81614}"/>
          </ac:cxnSpMkLst>
        </pc:cxnChg>
      </pc:sldChg>
      <pc:sldChg chg="addSp delSp modSp add mod">
        <pc:chgData name="Liezl Botha" userId="8f6f4871-9427-45a3-acf1-24c5dca87017" providerId="ADAL" clId="{BC462EDB-B491-4CB8-BA00-8DA9370734AF}" dt="2024-08-09T13:04:44.358" v="4501" actId="1076"/>
        <pc:sldMkLst>
          <pc:docMk/>
          <pc:sldMk cId="836757755" sldId="1382"/>
        </pc:sldMkLst>
        <pc:spChg chg="mod">
          <ac:chgData name="Liezl Botha" userId="8f6f4871-9427-45a3-acf1-24c5dca87017" providerId="ADAL" clId="{BC462EDB-B491-4CB8-BA00-8DA9370734AF}" dt="2024-08-09T13:01:36.571" v="4490" actId="20577"/>
          <ac:spMkLst>
            <pc:docMk/>
            <pc:sldMk cId="836757755" sldId="1382"/>
            <ac:spMk id="146434" creationId="{00000000-0000-0000-0000-000000000000}"/>
          </ac:spMkLst>
        </pc:spChg>
        <pc:picChg chg="add del">
          <ac:chgData name="Liezl Botha" userId="8f6f4871-9427-45a3-acf1-24c5dca87017" providerId="ADAL" clId="{BC462EDB-B491-4CB8-BA00-8DA9370734AF}" dt="2024-08-09T12:58:13.784" v="4303" actId="22"/>
          <ac:picMkLst>
            <pc:docMk/>
            <pc:sldMk cId="836757755" sldId="1382"/>
            <ac:picMk id="3" creationId="{F5327045-3E65-2CAE-CB8A-5772D6F1BAAE}"/>
          </ac:picMkLst>
        </pc:picChg>
        <pc:picChg chg="add mod">
          <ac:chgData name="Liezl Botha" userId="8f6f4871-9427-45a3-acf1-24c5dca87017" providerId="ADAL" clId="{BC462EDB-B491-4CB8-BA00-8DA9370734AF}" dt="2024-08-09T13:04:40.542" v="4500" actId="1076"/>
          <ac:picMkLst>
            <pc:docMk/>
            <pc:sldMk cId="836757755" sldId="1382"/>
            <ac:picMk id="5" creationId="{1DB1793D-41DA-3FA6-E55F-91465949B25A}"/>
          </ac:picMkLst>
        </pc:picChg>
        <pc:picChg chg="add mod">
          <ac:chgData name="Liezl Botha" userId="8f6f4871-9427-45a3-acf1-24c5dca87017" providerId="ADAL" clId="{BC462EDB-B491-4CB8-BA00-8DA9370734AF}" dt="2024-08-09T13:04:44.358" v="4501" actId="1076"/>
          <ac:picMkLst>
            <pc:docMk/>
            <pc:sldMk cId="836757755" sldId="1382"/>
            <ac:picMk id="7" creationId="{E08CCF47-2B22-D82C-58BC-9EBC5144E92F}"/>
          </ac:picMkLst>
        </pc:picChg>
      </pc:sldChg>
      <pc:sldChg chg="modSp add del mod">
        <pc:chgData name="Liezl Botha" userId="8f6f4871-9427-45a3-acf1-24c5dca87017" providerId="ADAL" clId="{BC462EDB-B491-4CB8-BA00-8DA9370734AF}" dt="2024-08-09T11:43:15.186" v="3617" actId="47"/>
        <pc:sldMkLst>
          <pc:docMk/>
          <pc:sldMk cId="1720969202" sldId="1383"/>
        </pc:sldMkLst>
        <pc:spChg chg="mod">
          <ac:chgData name="Liezl Botha" userId="8f6f4871-9427-45a3-acf1-24c5dca87017" providerId="ADAL" clId="{BC462EDB-B491-4CB8-BA00-8DA9370734AF}" dt="2024-08-09T07:20:35.508" v="561" actId="20577"/>
          <ac:spMkLst>
            <pc:docMk/>
            <pc:sldMk cId="1720969202" sldId="1383"/>
            <ac:spMk id="146434" creationId="{00000000-0000-0000-0000-000000000000}"/>
          </ac:spMkLst>
        </pc:spChg>
      </pc:sldChg>
      <pc:sldChg chg="addSp modSp add del mod modClrScheme chgLayout">
        <pc:chgData name="Liezl Botha" userId="8f6f4871-9427-45a3-acf1-24c5dca87017" providerId="ADAL" clId="{BC462EDB-B491-4CB8-BA00-8DA9370734AF}" dt="2024-08-09T11:47:36.165" v="3801" actId="47"/>
        <pc:sldMkLst>
          <pc:docMk/>
          <pc:sldMk cId="473599361" sldId="1384"/>
        </pc:sldMkLst>
        <pc:spChg chg="add mod ord">
          <ac:chgData name="Liezl Botha" userId="8f6f4871-9427-45a3-acf1-24c5dca87017" providerId="ADAL" clId="{BC462EDB-B491-4CB8-BA00-8DA9370734AF}" dt="2024-08-09T07:30:15.705" v="701" actId="27636"/>
          <ac:spMkLst>
            <pc:docMk/>
            <pc:sldMk cId="473599361" sldId="1384"/>
            <ac:spMk id="2" creationId="{A017A8FD-A2EE-1C03-555E-5729CF8D8519}"/>
          </ac:spMkLst>
        </pc:spChg>
        <pc:spChg chg="mod ord">
          <ac:chgData name="Liezl Botha" userId="8f6f4871-9427-45a3-acf1-24c5dca87017" providerId="ADAL" clId="{BC462EDB-B491-4CB8-BA00-8DA9370734AF}" dt="2024-08-09T07:30:05.691" v="697" actId="700"/>
          <ac:spMkLst>
            <pc:docMk/>
            <pc:sldMk cId="473599361" sldId="1384"/>
            <ac:spMk id="146434" creationId="{00000000-0000-0000-0000-000000000000}"/>
          </ac:spMkLst>
        </pc:spChg>
      </pc:sldChg>
      <pc:sldChg chg="modSp add mod">
        <pc:chgData name="Liezl Botha" userId="8f6f4871-9427-45a3-acf1-24c5dca87017" providerId="ADAL" clId="{BC462EDB-B491-4CB8-BA00-8DA9370734AF}" dt="2024-08-09T11:13:26.876" v="3543" actId="20577"/>
        <pc:sldMkLst>
          <pc:docMk/>
          <pc:sldMk cId="2752079043" sldId="1385"/>
        </pc:sldMkLst>
        <pc:spChg chg="mod">
          <ac:chgData name="Liezl Botha" userId="8f6f4871-9427-45a3-acf1-24c5dca87017" providerId="ADAL" clId="{BC462EDB-B491-4CB8-BA00-8DA9370734AF}" dt="2024-08-09T11:13:26.876" v="3543" actId="20577"/>
          <ac:spMkLst>
            <pc:docMk/>
            <pc:sldMk cId="2752079043" sldId="1385"/>
            <ac:spMk id="2" creationId="{97B89157-8FF0-7FAB-364C-6059091BCA9A}"/>
          </ac:spMkLst>
        </pc:spChg>
        <pc:spChg chg="mod">
          <ac:chgData name="Liezl Botha" userId="8f6f4871-9427-45a3-acf1-24c5dca87017" providerId="ADAL" clId="{BC462EDB-B491-4CB8-BA00-8DA9370734AF}" dt="2024-08-09T11:05:44.591" v="3221" actId="20577"/>
          <ac:spMkLst>
            <pc:docMk/>
            <pc:sldMk cId="2752079043" sldId="1385"/>
            <ac:spMk id="146434" creationId="{00000000-0000-0000-0000-000000000000}"/>
          </ac:spMkLst>
        </pc:spChg>
      </pc:sldChg>
      <pc:sldChg chg="addSp delSp modSp add del mod">
        <pc:chgData name="Liezl Botha" userId="8f6f4871-9427-45a3-acf1-24c5dca87017" providerId="ADAL" clId="{BC462EDB-B491-4CB8-BA00-8DA9370734AF}" dt="2024-08-09T13:41:55.487" v="4862" actId="2696"/>
        <pc:sldMkLst>
          <pc:docMk/>
          <pc:sldMk cId="3343469021" sldId="1386"/>
        </pc:sldMkLst>
        <pc:spChg chg="del mod">
          <ac:chgData name="Liezl Botha" userId="8f6f4871-9427-45a3-acf1-24c5dca87017" providerId="ADAL" clId="{BC462EDB-B491-4CB8-BA00-8DA9370734AF}" dt="2024-08-09T13:41:33.299" v="4861" actId="26606"/>
          <ac:spMkLst>
            <pc:docMk/>
            <pc:sldMk cId="3343469021" sldId="1386"/>
            <ac:spMk id="2" creationId="{97B89157-8FF0-7FAB-364C-6059091BCA9A}"/>
          </ac:spMkLst>
        </pc:spChg>
        <pc:spChg chg="mod">
          <ac:chgData name="Liezl Botha" userId="8f6f4871-9427-45a3-acf1-24c5dca87017" providerId="ADAL" clId="{BC462EDB-B491-4CB8-BA00-8DA9370734AF}" dt="2024-08-09T10:25:49.372" v="2480" actId="114"/>
          <ac:spMkLst>
            <pc:docMk/>
            <pc:sldMk cId="3343469021" sldId="1386"/>
            <ac:spMk id="146434" creationId="{00000000-0000-0000-0000-000000000000}"/>
          </ac:spMkLst>
        </pc:spChg>
        <pc:graphicFrameChg chg="add">
          <ac:chgData name="Liezl Botha" userId="8f6f4871-9427-45a3-acf1-24c5dca87017" providerId="ADAL" clId="{BC462EDB-B491-4CB8-BA00-8DA9370734AF}" dt="2024-08-09T13:41:33.299" v="4861" actId="26606"/>
          <ac:graphicFrameMkLst>
            <pc:docMk/>
            <pc:sldMk cId="3343469021" sldId="1386"/>
            <ac:graphicFrameMk id="146436" creationId="{525734D3-FAA2-FB0D-1B24-66DE9469F64F}"/>
          </ac:graphicFrameMkLst>
        </pc:graphicFrameChg>
      </pc:sldChg>
      <pc:sldChg chg="add del">
        <pc:chgData name="Liezl Botha" userId="8f6f4871-9427-45a3-acf1-24c5dca87017" providerId="ADAL" clId="{BC462EDB-B491-4CB8-BA00-8DA9370734AF}" dt="2024-08-09T07:22:32.095" v="604" actId="2696"/>
        <pc:sldMkLst>
          <pc:docMk/>
          <pc:sldMk cId="3848849832" sldId="1387"/>
        </pc:sldMkLst>
      </pc:sldChg>
      <pc:sldChg chg="addSp delSp modSp add del mod">
        <pc:chgData name="Liezl Botha" userId="8f6f4871-9427-45a3-acf1-24c5dca87017" providerId="ADAL" clId="{BC462EDB-B491-4CB8-BA00-8DA9370734AF}" dt="2024-08-09T13:42:51.997" v="4863" actId="47"/>
        <pc:sldMkLst>
          <pc:docMk/>
          <pc:sldMk cId="2515181046" sldId="1388"/>
        </pc:sldMkLst>
        <pc:spChg chg="add del mod">
          <ac:chgData name="Liezl Botha" userId="8f6f4871-9427-45a3-acf1-24c5dca87017" providerId="ADAL" clId="{BC462EDB-B491-4CB8-BA00-8DA9370734AF}" dt="2024-08-09T13:39:21.470" v="4859" actId="26606"/>
          <ac:spMkLst>
            <pc:docMk/>
            <pc:sldMk cId="2515181046" sldId="1388"/>
            <ac:spMk id="2" creationId="{97B89157-8FF0-7FAB-364C-6059091BCA9A}"/>
          </ac:spMkLst>
        </pc:spChg>
        <pc:spChg chg="mod">
          <ac:chgData name="Liezl Botha" userId="8f6f4871-9427-45a3-acf1-24c5dca87017" providerId="ADAL" clId="{BC462EDB-B491-4CB8-BA00-8DA9370734AF}" dt="2024-08-09T11:29:31.482" v="3609" actId="20577"/>
          <ac:spMkLst>
            <pc:docMk/>
            <pc:sldMk cId="2515181046" sldId="1388"/>
            <ac:spMk id="146434" creationId="{00000000-0000-0000-0000-000000000000}"/>
          </ac:spMkLst>
        </pc:spChg>
        <pc:graphicFrameChg chg="add del">
          <ac:chgData name="Liezl Botha" userId="8f6f4871-9427-45a3-acf1-24c5dca87017" providerId="ADAL" clId="{BC462EDB-B491-4CB8-BA00-8DA9370734AF}" dt="2024-08-09T13:39:04.086" v="4857" actId="26606"/>
          <ac:graphicFrameMkLst>
            <pc:docMk/>
            <pc:sldMk cId="2515181046" sldId="1388"/>
            <ac:graphicFrameMk id="146436" creationId="{F290297D-05E6-387A-73E8-49EACF3DB215}"/>
          </ac:graphicFrameMkLst>
        </pc:graphicFrameChg>
        <pc:graphicFrameChg chg="add">
          <ac:chgData name="Liezl Botha" userId="8f6f4871-9427-45a3-acf1-24c5dca87017" providerId="ADAL" clId="{BC462EDB-B491-4CB8-BA00-8DA9370734AF}" dt="2024-08-09T13:39:21.470" v="4859" actId="26606"/>
          <ac:graphicFrameMkLst>
            <pc:docMk/>
            <pc:sldMk cId="2515181046" sldId="1388"/>
            <ac:graphicFrameMk id="146437" creationId="{80000AD7-D135-6A54-F506-C7EBB4512229}"/>
          </ac:graphicFrameMkLst>
        </pc:graphicFrameChg>
      </pc:sldChg>
      <pc:sldChg chg="modSp add mod">
        <pc:chgData name="Liezl Botha" userId="8f6f4871-9427-45a3-acf1-24c5dca87017" providerId="ADAL" clId="{BC462EDB-B491-4CB8-BA00-8DA9370734AF}" dt="2024-08-09T11:49:10.625" v="3826" actId="255"/>
        <pc:sldMkLst>
          <pc:docMk/>
          <pc:sldMk cId="3658881586" sldId="1389"/>
        </pc:sldMkLst>
        <pc:spChg chg="mod">
          <ac:chgData name="Liezl Botha" userId="8f6f4871-9427-45a3-acf1-24c5dca87017" providerId="ADAL" clId="{BC462EDB-B491-4CB8-BA00-8DA9370734AF}" dt="2024-08-09T11:49:10.625" v="3826" actId="255"/>
          <ac:spMkLst>
            <pc:docMk/>
            <pc:sldMk cId="3658881586" sldId="1389"/>
            <ac:spMk id="2" creationId="{97B89157-8FF0-7FAB-364C-6059091BCA9A}"/>
          </ac:spMkLst>
        </pc:spChg>
      </pc:sldChg>
      <pc:sldChg chg="add del ord">
        <pc:chgData name="Liezl Botha" userId="8f6f4871-9427-45a3-acf1-24c5dca87017" providerId="ADAL" clId="{BC462EDB-B491-4CB8-BA00-8DA9370734AF}" dt="2024-08-09T08:15:53.780" v="832" actId="2696"/>
        <pc:sldMkLst>
          <pc:docMk/>
          <pc:sldMk cId="228985632" sldId="1390"/>
        </pc:sldMkLst>
      </pc:sldChg>
      <pc:sldChg chg="modSp add del mod">
        <pc:chgData name="Liezl Botha" userId="8f6f4871-9427-45a3-acf1-24c5dca87017" providerId="ADAL" clId="{BC462EDB-B491-4CB8-BA00-8DA9370734AF}" dt="2024-08-09T08:08:04.438" v="735" actId="47"/>
        <pc:sldMkLst>
          <pc:docMk/>
          <pc:sldMk cId="1978532523" sldId="1391"/>
        </pc:sldMkLst>
        <pc:spChg chg="mod">
          <ac:chgData name="Liezl Botha" userId="8f6f4871-9427-45a3-acf1-24c5dca87017" providerId="ADAL" clId="{BC462EDB-B491-4CB8-BA00-8DA9370734AF}" dt="2024-08-09T08:04:45.110" v="734" actId="20577"/>
          <ac:spMkLst>
            <pc:docMk/>
            <pc:sldMk cId="1978532523" sldId="1391"/>
            <ac:spMk id="2" creationId="{A017A8FD-A2EE-1C03-555E-5729CF8D8519}"/>
          </ac:spMkLst>
        </pc:spChg>
        <pc:spChg chg="mod">
          <ac:chgData name="Liezl Botha" userId="8f6f4871-9427-45a3-acf1-24c5dca87017" providerId="ADAL" clId="{BC462EDB-B491-4CB8-BA00-8DA9370734AF}" dt="2024-08-09T08:04:40.612" v="733" actId="207"/>
          <ac:spMkLst>
            <pc:docMk/>
            <pc:sldMk cId="1978532523" sldId="1391"/>
            <ac:spMk id="146434" creationId="{00000000-0000-0000-0000-000000000000}"/>
          </ac:spMkLst>
        </pc:spChg>
      </pc:sldChg>
      <pc:sldChg chg="modSp mod">
        <pc:chgData name="Liezl Botha" userId="8f6f4871-9427-45a3-acf1-24c5dca87017" providerId="ADAL" clId="{BC462EDB-B491-4CB8-BA00-8DA9370734AF}" dt="2024-08-09T12:04:24.803" v="4002" actId="20577"/>
        <pc:sldMkLst>
          <pc:docMk/>
          <pc:sldMk cId="39346465" sldId="1397"/>
        </pc:sldMkLst>
        <pc:graphicFrameChg chg="modGraphic">
          <ac:chgData name="Liezl Botha" userId="8f6f4871-9427-45a3-acf1-24c5dca87017" providerId="ADAL" clId="{BC462EDB-B491-4CB8-BA00-8DA9370734AF}" dt="2024-08-09T12:04:24.803" v="4002" actId="20577"/>
          <ac:graphicFrameMkLst>
            <pc:docMk/>
            <pc:sldMk cId="39346465" sldId="1397"/>
            <ac:graphicFrameMk id="3" creationId="{DE1E58C7-651F-236C-51BA-468DC149CB70}"/>
          </ac:graphicFrameMkLst>
        </pc:graphicFrameChg>
      </pc:sldChg>
      <pc:sldChg chg="addSp delSp modSp add del mod setBg">
        <pc:chgData name="Liezl Botha" userId="8f6f4871-9427-45a3-acf1-24c5dca87017" providerId="ADAL" clId="{BC462EDB-B491-4CB8-BA00-8DA9370734AF}" dt="2024-08-09T13:42:59.475" v="4864" actId="47"/>
        <pc:sldMkLst>
          <pc:docMk/>
          <pc:sldMk cId="3096989367" sldId="1401"/>
        </pc:sldMkLst>
        <pc:spChg chg="add del mod">
          <ac:chgData name="Liezl Botha" userId="8f6f4871-9427-45a3-acf1-24c5dca87017" providerId="ADAL" clId="{BC462EDB-B491-4CB8-BA00-8DA9370734AF}" dt="2024-08-09T13:38:25.399" v="4855" actId="26606"/>
          <ac:spMkLst>
            <pc:docMk/>
            <pc:sldMk cId="3096989367" sldId="1401"/>
            <ac:spMk id="2" creationId="{97B89157-8FF0-7FAB-364C-6059091BCA9A}"/>
          </ac:spMkLst>
        </pc:spChg>
        <pc:spChg chg="mod">
          <ac:chgData name="Liezl Botha" userId="8f6f4871-9427-45a3-acf1-24c5dca87017" providerId="ADAL" clId="{BC462EDB-B491-4CB8-BA00-8DA9370734AF}" dt="2024-08-09T13:37:21.507" v="4835" actId="26606"/>
          <ac:spMkLst>
            <pc:docMk/>
            <pc:sldMk cId="3096989367" sldId="1401"/>
            <ac:spMk id="146434" creationId="{00000000-0000-0000-0000-000000000000}"/>
          </ac:spMkLst>
        </pc:spChg>
        <pc:spChg chg="add del">
          <ac:chgData name="Liezl Botha" userId="8f6f4871-9427-45a3-acf1-24c5dca87017" providerId="ADAL" clId="{BC462EDB-B491-4CB8-BA00-8DA9370734AF}" dt="2024-08-09T13:37:14.859" v="4833" actId="26606"/>
          <ac:spMkLst>
            <pc:docMk/>
            <pc:sldMk cId="3096989367" sldId="1401"/>
            <ac:spMk id="146439" creationId="{1B15ED52-F352-441B-82BF-E0EA34836D08}"/>
          </ac:spMkLst>
        </pc:spChg>
        <pc:spChg chg="add del">
          <ac:chgData name="Liezl Botha" userId="8f6f4871-9427-45a3-acf1-24c5dca87017" providerId="ADAL" clId="{BC462EDB-B491-4CB8-BA00-8DA9370734AF}" dt="2024-08-09T13:37:08.702" v="4827" actId="26606"/>
          <ac:spMkLst>
            <pc:docMk/>
            <pc:sldMk cId="3096989367" sldId="1401"/>
            <ac:spMk id="146440" creationId="{BACC6370-2D7E-4714-9D71-7542949D7D5D}"/>
          </ac:spMkLst>
        </pc:spChg>
        <pc:spChg chg="add del">
          <ac:chgData name="Liezl Botha" userId="8f6f4871-9427-45a3-acf1-24c5dca87017" providerId="ADAL" clId="{BC462EDB-B491-4CB8-BA00-8DA9370734AF}" dt="2024-08-09T13:37:14.859" v="4833" actId="26606"/>
          <ac:spMkLst>
            <pc:docMk/>
            <pc:sldMk cId="3096989367" sldId="1401"/>
            <ac:spMk id="146441" creationId="{3B2E3793-BFE6-45A2-9B7B-E18844431C99}"/>
          </ac:spMkLst>
        </pc:spChg>
        <pc:spChg chg="add del">
          <ac:chgData name="Liezl Botha" userId="8f6f4871-9427-45a3-acf1-24c5dca87017" providerId="ADAL" clId="{BC462EDB-B491-4CB8-BA00-8DA9370734AF}" dt="2024-08-09T13:37:08.702" v="4827" actId="26606"/>
          <ac:spMkLst>
            <pc:docMk/>
            <pc:sldMk cId="3096989367" sldId="1401"/>
            <ac:spMk id="146442" creationId="{F68B3F68-107C-434F-AA38-110D5EA91B85}"/>
          </ac:spMkLst>
        </pc:spChg>
        <pc:spChg chg="add del">
          <ac:chgData name="Liezl Botha" userId="8f6f4871-9427-45a3-acf1-24c5dca87017" providerId="ADAL" clId="{BC462EDB-B491-4CB8-BA00-8DA9370734AF}" dt="2024-08-09T13:37:14.859" v="4833" actId="26606"/>
          <ac:spMkLst>
            <pc:docMk/>
            <pc:sldMk cId="3096989367" sldId="1401"/>
            <ac:spMk id="146443" creationId="{BC4C4868-CB8F-4AF9-9CDB-8108F2C19B67}"/>
          </ac:spMkLst>
        </pc:spChg>
        <pc:spChg chg="add del">
          <ac:chgData name="Liezl Botha" userId="8f6f4871-9427-45a3-acf1-24c5dca87017" providerId="ADAL" clId="{BC462EDB-B491-4CB8-BA00-8DA9370734AF}" dt="2024-08-09T13:37:08.702" v="4827" actId="26606"/>
          <ac:spMkLst>
            <pc:docMk/>
            <pc:sldMk cId="3096989367" sldId="1401"/>
            <ac:spMk id="146444" creationId="{AAD0DBB9-1A4B-4391-81D4-CB19F9AB918A}"/>
          </ac:spMkLst>
        </pc:spChg>
        <pc:spChg chg="add del">
          <ac:chgData name="Liezl Botha" userId="8f6f4871-9427-45a3-acf1-24c5dca87017" providerId="ADAL" clId="{BC462EDB-B491-4CB8-BA00-8DA9370734AF}" dt="2024-08-09T13:37:14.859" v="4833" actId="26606"/>
          <ac:spMkLst>
            <pc:docMk/>
            <pc:sldMk cId="3096989367" sldId="1401"/>
            <ac:spMk id="146445" creationId="{375E0459-6403-40CD-989D-56A4407CA12E}"/>
          </ac:spMkLst>
        </pc:spChg>
        <pc:spChg chg="add del">
          <ac:chgData name="Liezl Botha" userId="8f6f4871-9427-45a3-acf1-24c5dca87017" providerId="ADAL" clId="{BC462EDB-B491-4CB8-BA00-8DA9370734AF}" dt="2024-08-09T13:37:08.702" v="4827" actId="26606"/>
          <ac:spMkLst>
            <pc:docMk/>
            <pc:sldMk cId="3096989367" sldId="1401"/>
            <ac:spMk id="146446" creationId="{063BBA22-50EA-4C4D-BE05-F1CE4E63AA56}"/>
          </ac:spMkLst>
        </pc:spChg>
        <pc:spChg chg="add del">
          <ac:chgData name="Liezl Botha" userId="8f6f4871-9427-45a3-acf1-24c5dca87017" providerId="ADAL" clId="{BC462EDB-B491-4CB8-BA00-8DA9370734AF}" dt="2024-08-09T13:37:14.859" v="4833" actId="26606"/>
          <ac:spMkLst>
            <pc:docMk/>
            <pc:sldMk cId="3096989367" sldId="1401"/>
            <ac:spMk id="146447" creationId="{53E5B1A8-3AC9-4BD1-9BBC-78CA94F2D1BA}"/>
          </ac:spMkLst>
        </pc:spChg>
        <pc:spChg chg="add del">
          <ac:chgData name="Liezl Botha" userId="8f6f4871-9427-45a3-acf1-24c5dca87017" providerId="ADAL" clId="{BC462EDB-B491-4CB8-BA00-8DA9370734AF}" dt="2024-08-09T13:37:10.046" v="4829" actId="26606"/>
          <ac:spMkLst>
            <pc:docMk/>
            <pc:sldMk cId="3096989367" sldId="1401"/>
            <ac:spMk id="146448" creationId="{BACC6370-2D7E-4714-9D71-7542949D7D5D}"/>
          </ac:spMkLst>
        </pc:spChg>
        <pc:spChg chg="add del">
          <ac:chgData name="Liezl Botha" userId="8f6f4871-9427-45a3-acf1-24c5dca87017" providerId="ADAL" clId="{BC462EDB-B491-4CB8-BA00-8DA9370734AF}" dt="2024-08-09T13:37:10.046" v="4829" actId="26606"/>
          <ac:spMkLst>
            <pc:docMk/>
            <pc:sldMk cId="3096989367" sldId="1401"/>
            <ac:spMk id="146449" creationId="{F68B3F68-107C-434F-AA38-110D5EA91B85}"/>
          </ac:spMkLst>
        </pc:spChg>
        <pc:spChg chg="add del">
          <ac:chgData name="Liezl Botha" userId="8f6f4871-9427-45a3-acf1-24c5dca87017" providerId="ADAL" clId="{BC462EDB-B491-4CB8-BA00-8DA9370734AF}" dt="2024-08-09T13:37:10.046" v="4829" actId="26606"/>
          <ac:spMkLst>
            <pc:docMk/>
            <pc:sldMk cId="3096989367" sldId="1401"/>
            <ac:spMk id="146450" creationId="{AAD0DBB9-1A4B-4391-81D4-CB19F9AB918A}"/>
          </ac:spMkLst>
        </pc:spChg>
        <pc:spChg chg="add del">
          <ac:chgData name="Liezl Botha" userId="8f6f4871-9427-45a3-acf1-24c5dca87017" providerId="ADAL" clId="{BC462EDB-B491-4CB8-BA00-8DA9370734AF}" dt="2024-08-09T13:37:10.046" v="4829" actId="26606"/>
          <ac:spMkLst>
            <pc:docMk/>
            <pc:sldMk cId="3096989367" sldId="1401"/>
            <ac:spMk id="146451" creationId="{063BBA22-50EA-4C4D-BE05-F1CE4E63AA56}"/>
          </ac:spMkLst>
        </pc:spChg>
        <pc:spChg chg="add del">
          <ac:chgData name="Liezl Botha" userId="8f6f4871-9427-45a3-acf1-24c5dca87017" providerId="ADAL" clId="{BC462EDB-B491-4CB8-BA00-8DA9370734AF}" dt="2024-08-09T13:37:12.782" v="4831" actId="26606"/>
          <ac:spMkLst>
            <pc:docMk/>
            <pc:sldMk cId="3096989367" sldId="1401"/>
            <ac:spMk id="146454" creationId="{2659FDB4-FCBE-4A89-B46D-43D4FA54464D}"/>
          </ac:spMkLst>
        </pc:spChg>
        <pc:spChg chg="add del">
          <ac:chgData name="Liezl Botha" userId="8f6f4871-9427-45a3-acf1-24c5dca87017" providerId="ADAL" clId="{BC462EDB-B491-4CB8-BA00-8DA9370734AF}" dt="2024-08-09T13:37:14.859" v="4833" actId="26606"/>
          <ac:spMkLst>
            <pc:docMk/>
            <pc:sldMk cId="3096989367" sldId="1401"/>
            <ac:spMk id="146458" creationId="{97B89157-8FF0-7FAB-364C-6059091BCA9A}"/>
          </ac:spMkLst>
        </pc:spChg>
        <pc:spChg chg="add del">
          <ac:chgData name="Liezl Botha" userId="8f6f4871-9427-45a3-acf1-24c5dca87017" providerId="ADAL" clId="{BC462EDB-B491-4CB8-BA00-8DA9370734AF}" dt="2024-08-09T13:37:21.507" v="4835" actId="26606"/>
          <ac:spMkLst>
            <pc:docMk/>
            <pc:sldMk cId="3096989367" sldId="1401"/>
            <ac:spMk id="146460" creationId="{BACC6370-2D7E-4714-9D71-7542949D7D5D}"/>
          </ac:spMkLst>
        </pc:spChg>
        <pc:spChg chg="add del">
          <ac:chgData name="Liezl Botha" userId="8f6f4871-9427-45a3-acf1-24c5dca87017" providerId="ADAL" clId="{BC462EDB-B491-4CB8-BA00-8DA9370734AF}" dt="2024-08-09T13:37:21.507" v="4835" actId="26606"/>
          <ac:spMkLst>
            <pc:docMk/>
            <pc:sldMk cId="3096989367" sldId="1401"/>
            <ac:spMk id="146461" creationId="{F68B3F68-107C-434F-AA38-110D5EA91B85}"/>
          </ac:spMkLst>
        </pc:spChg>
        <pc:spChg chg="add del">
          <ac:chgData name="Liezl Botha" userId="8f6f4871-9427-45a3-acf1-24c5dca87017" providerId="ADAL" clId="{BC462EDB-B491-4CB8-BA00-8DA9370734AF}" dt="2024-08-09T13:37:21.507" v="4835" actId="26606"/>
          <ac:spMkLst>
            <pc:docMk/>
            <pc:sldMk cId="3096989367" sldId="1401"/>
            <ac:spMk id="146462" creationId="{AAD0DBB9-1A4B-4391-81D4-CB19F9AB918A}"/>
          </ac:spMkLst>
        </pc:spChg>
        <pc:spChg chg="add del">
          <ac:chgData name="Liezl Botha" userId="8f6f4871-9427-45a3-acf1-24c5dca87017" providerId="ADAL" clId="{BC462EDB-B491-4CB8-BA00-8DA9370734AF}" dt="2024-08-09T13:37:21.507" v="4835" actId="26606"/>
          <ac:spMkLst>
            <pc:docMk/>
            <pc:sldMk cId="3096989367" sldId="1401"/>
            <ac:spMk id="146463" creationId="{063BBA22-50EA-4C4D-BE05-F1CE4E63AA56}"/>
          </ac:spMkLst>
        </pc:spChg>
        <pc:graphicFrameChg chg="add del">
          <ac:chgData name="Liezl Botha" userId="8f6f4871-9427-45a3-acf1-24c5dca87017" providerId="ADAL" clId="{BC462EDB-B491-4CB8-BA00-8DA9370734AF}" dt="2024-08-09T13:37:08.702" v="4827" actId="26606"/>
          <ac:graphicFrameMkLst>
            <pc:docMk/>
            <pc:sldMk cId="3096989367" sldId="1401"/>
            <ac:graphicFrameMk id="146436" creationId="{EA10B6D0-E84B-C497-0AF6-50BB24A6F845}"/>
          </ac:graphicFrameMkLst>
        </pc:graphicFrameChg>
        <pc:graphicFrameChg chg="add del">
          <ac:chgData name="Liezl Botha" userId="8f6f4871-9427-45a3-acf1-24c5dca87017" providerId="ADAL" clId="{BC462EDB-B491-4CB8-BA00-8DA9370734AF}" dt="2024-08-09T13:37:36.480" v="4838" actId="26606"/>
          <ac:graphicFrameMkLst>
            <pc:docMk/>
            <pc:sldMk cId="3096989367" sldId="1401"/>
            <ac:graphicFrameMk id="146437" creationId="{C3548A3D-8494-700D-0D4C-A3E3A5EEEAC7}"/>
          </ac:graphicFrameMkLst>
        </pc:graphicFrameChg>
        <pc:graphicFrameChg chg="add del">
          <ac:chgData name="Liezl Botha" userId="8f6f4871-9427-45a3-acf1-24c5dca87017" providerId="ADAL" clId="{BC462EDB-B491-4CB8-BA00-8DA9370734AF}" dt="2024-08-09T13:37:10.046" v="4829" actId="26606"/>
          <ac:graphicFrameMkLst>
            <pc:docMk/>
            <pc:sldMk cId="3096989367" sldId="1401"/>
            <ac:graphicFrameMk id="146452" creationId="{DD91AB3A-529A-A915-94AC-D831B1488779}"/>
          </ac:graphicFrameMkLst>
        </pc:graphicFrameChg>
        <pc:graphicFrameChg chg="add del">
          <ac:chgData name="Liezl Botha" userId="8f6f4871-9427-45a3-acf1-24c5dca87017" providerId="ADAL" clId="{BC462EDB-B491-4CB8-BA00-8DA9370734AF}" dt="2024-08-09T13:37:38.870" v="4840" actId="26606"/>
          <ac:graphicFrameMkLst>
            <pc:docMk/>
            <pc:sldMk cId="3096989367" sldId="1401"/>
            <ac:graphicFrameMk id="146453" creationId="{A1C2B625-3167-93E7-C486-17BB1DEAA104}"/>
          </ac:graphicFrameMkLst>
        </pc:graphicFrameChg>
        <pc:graphicFrameChg chg="add del">
          <ac:chgData name="Liezl Botha" userId="8f6f4871-9427-45a3-acf1-24c5dca87017" providerId="ADAL" clId="{BC462EDB-B491-4CB8-BA00-8DA9370734AF}" dt="2024-08-09T13:37:12.782" v="4831" actId="26606"/>
          <ac:graphicFrameMkLst>
            <pc:docMk/>
            <pc:sldMk cId="3096989367" sldId="1401"/>
            <ac:graphicFrameMk id="146456" creationId="{DC6DAA9D-72B2-F926-81E8-A910B2F605E3}"/>
          </ac:graphicFrameMkLst>
        </pc:graphicFrameChg>
        <pc:graphicFrameChg chg="add del">
          <ac:chgData name="Liezl Botha" userId="8f6f4871-9427-45a3-acf1-24c5dca87017" providerId="ADAL" clId="{BC462EDB-B491-4CB8-BA00-8DA9370734AF}" dt="2024-08-09T13:37:47.154" v="4842" actId="26606"/>
          <ac:graphicFrameMkLst>
            <pc:docMk/>
            <pc:sldMk cId="3096989367" sldId="1401"/>
            <ac:graphicFrameMk id="146457" creationId="{A77D03F0-A3AD-687D-2FE8-170A90ABFE6F}"/>
          </ac:graphicFrameMkLst>
        </pc:graphicFrameChg>
        <pc:graphicFrameChg chg="add del">
          <ac:chgData name="Liezl Botha" userId="8f6f4871-9427-45a3-acf1-24c5dca87017" providerId="ADAL" clId="{BC462EDB-B491-4CB8-BA00-8DA9370734AF}" dt="2024-08-09T13:37:56.306" v="4844" actId="26606"/>
          <ac:graphicFrameMkLst>
            <pc:docMk/>
            <pc:sldMk cId="3096989367" sldId="1401"/>
            <ac:graphicFrameMk id="146459" creationId="{F869553E-FCAF-309A-4633-D75C47E8217B}"/>
          </ac:graphicFrameMkLst>
        </pc:graphicFrameChg>
        <pc:graphicFrameChg chg="add del">
          <ac:chgData name="Liezl Botha" userId="8f6f4871-9427-45a3-acf1-24c5dca87017" providerId="ADAL" clId="{BC462EDB-B491-4CB8-BA00-8DA9370734AF}" dt="2024-08-09T13:37:21.507" v="4835" actId="26606"/>
          <ac:graphicFrameMkLst>
            <pc:docMk/>
            <pc:sldMk cId="3096989367" sldId="1401"/>
            <ac:graphicFrameMk id="146464" creationId="{AD566711-AE25-1792-D434-636C4BCFF6AF}"/>
          </ac:graphicFrameMkLst>
        </pc:graphicFrameChg>
        <pc:graphicFrameChg chg="add del">
          <ac:chgData name="Liezl Botha" userId="8f6f4871-9427-45a3-acf1-24c5dca87017" providerId="ADAL" clId="{BC462EDB-B491-4CB8-BA00-8DA9370734AF}" dt="2024-08-09T13:37:58.740" v="4846" actId="26606"/>
          <ac:graphicFrameMkLst>
            <pc:docMk/>
            <pc:sldMk cId="3096989367" sldId="1401"/>
            <ac:graphicFrameMk id="146465" creationId="{A77D03F0-A3AD-687D-2FE8-170A90ABFE6F}"/>
          </ac:graphicFrameMkLst>
        </pc:graphicFrameChg>
        <pc:graphicFrameChg chg="add del">
          <ac:chgData name="Liezl Botha" userId="8f6f4871-9427-45a3-acf1-24c5dca87017" providerId="ADAL" clId="{BC462EDB-B491-4CB8-BA00-8DA9370734AF}" dt="2024-08-09T13:38:00.733" v="4848" actId="26606"/>
          <ac:graphicFrameMkLst>
            <pc:docMk/>
            <pc:sldMk cId="3096989367" sldId="1401"/>
            <ac:graphicFrameMk id="146467" creationId="{A1C2B625-3167-93E7-C486-17BB1DEAA104}"/>
          </ac:graphicFrameMkLst>
        </pc:graphicFrameChg>
        <pc:graphicFrameChg chg="add del">
          <ac:chgData name="Liezl Botha" userId="8f6f4871-9427-45a3-acf1-24c5dca87017" providerId="ADAL" clId="{BC462EDB-B491-4CB8-BA00-8DA9370734AF}" dt="2024-08-09T13:38:05.187" v="4850" actId="26606"/>
          <ac:graphicFrameMkLst>
            <pc:docMk/>
            <pc:sldMk cId="3096989367" sldId="1401"/>
            <ac:graphicFrameMk id="146469" creationId="{C3548A3D-8494-700D-0D4C-A3E3A5EEEAC7}"/>
          </ac:graphicFrameMkLst>
        </pc:graphicFrameChg>
        <pc:graphicFrameChg chg="add del">
          <ac:chgData name="Liezl Botha" userId="8f6f4871-9427-45a3-acf1-24c5dca87017" providerId="ADAL" clId="{BC462EDB-B491-4CB8-BA00-8DA9370734AF}" dt="2024-08-09T13:38:11.842" v="4852" actId="26606"/>
          <ac:graphicFrameMkLst>
            <pc:docMk/>
            <pc:sldMk cId="3096989367" sldId="1401"/>
            <ac:graphicFrameMk id="146471" creationId="{A1C2B625-3167-93E7-C486-17BB1DEAA104}"/>
          </ac:graphicFrameMkLst>
        </pc:graphicFrameChg>
        <pc:graphicFrameChg chg="add del">
          <ac:chgData name="Liezl Botha" userId="8f6f4871-9427-45a3-acf1-24c5dca87017" providerId="ADAL" clId="{BC462EDB-B491-4CB8-BA00-8DA9370734AF}" dt="2024-08-09T13:38:25.367" v="4854" actId="26606"/>
          <ac:graphicFrameMkLst>
            <pc:docMk/>
            <pc:sldMk cId="3096989367" sldId="1401"/>
            <ac:graphicFrameMk id="146473" creationId="{F869553E-FCAF-309A-4633-D75C47E8217B}"/>
          </ac:graphicFrameMkLst>
        </pc:graphicFrameChg>
        <pc:graphicFrameChg chg="add">
          <ac:chgData name="Liezl Botha" userId="8f6f4871-9427-45a3-acf1-24c5dca87017" providerId="ADAL" clId="{BC462EDB-B491-4CB8-BA00-8DA9370734AF}" dt="2024-08-09T13:38:25.399" v="4855" actId="26606"/>
          <ac:graphicFrameMkLst>
            <pc:docMk/>
            <pc:sldMk cId="3096989367" sldId="1401"/>
            <ac:graphicFrameMk id="146475" creationId="{A1C2B625-3167-93E7-C486-17BB1DEAA104}"/>
          </ac:graphicFrameMkLst>
        </pc:graphicFrameChg>
        <pc:cxnChg chg="add del">
          <ac:chgData name="Liezl Botha" userId="8f6f4871-9427-45a3-acf1-24c5dca87017" providerId="ADAL" clId="{BC462EDB-B491-4CB8-BA00-8DA9370734AF}" dt="2024-08-09T13:37:12.782" v="4831" actId="26606"/>
          <ac:cxnSpMkLst>
            <pc:docMk/>
            <pc:sldMk cId="3096989367" sldId="1401"/>
            <ac:cxnSpMk id="146455" creationId="{C8F51B3F-8331-4E4A-AE96-D47B1006EEAD}"/>
          </ac:cxnSpMkLst>
        </pc:cxnChg>
      </pc:sldChg>
      <pc:sldChg chg="modSp add mod">
        <pc:chgData name="Liezl Botha" userId="8f6f4871-9427-45a3-acf1-24c5dca87017" providerId="ADAL" clId="{BC462EDB-B491-4CB8-BA00-8DA9370734AF}" dt="2024-08-09T11:04:12.242" v="3212" actId="20577"/>
        <pc:sldMkLst>
          <pc:docMk/>
          <pc:sldMk cId="1420299244" sldId="1402"/>
        </pc:sldMkLst>
        <pc:spChg chg="mod">
          <ac:chgData name="Liezl Botha" userId="8f6f4871-9427-45a3-acf1-24c5dca87017" providerId="ADAL" clId="{BC462EDB-B491-4CB8-BA00-8DA9370734AF}" dt="2024-08-09T11:04:12.242" v="3212" actId="20577"/>
          <ac:spMkLst>
            <pc:docMk/>
            <pc:sldMk cId="1420299244" sldId="1402"/>
            <ac:spMk id="2" creationId="{97B89157-8FF0-7FAB-364C-6059091BCA9A}"/>
          </ac:spMkLst>
        </pc:spChg>
        <pc:spChg chg="mod">
          <ac:chgData name="Liezl Botha" userId="8f6f4871-9427-45a3-acf1-24c5dca87017" providerId="ADAL" clId="{BC462EDB-B491-4CB8-BA00-8DA9370734AF}" dt="2024-08-09T10:55:58.083" v="2895" actId="20577"/>
          <ac:spMkLst>
            <pc:docMk/>
            <pc:sldMk cId="1420299244" sldId="1402"/>
            <ac:spMk id="146434" creationId="{00000000-0000-0000-0000-000000000000}"/>
          </ac:spMkLst>
        </pc:spChg>
      </pc:sldChg>
      <pc:sldChg chg="addSp delSp modSp add mod">
        <pc:chgData name="Liezl Botha" userId="8f6f4871-9427-45a3-acf1-24c5dca87017" providerId="ADAL" clId="{BC462EDB-B491-4CB8-BA00-8DA9370734AF}" dt="2024-08-09T11:30:00.731" v="3615" actId="1076"/>
        <pc:sldMkLst>
          <pc:docMk/>
          <pc:sldMk cId="3964101943" sldId="1403"/>
        </pc:sldMkLst>
        <pc:spChg chg="del mod">
          <ac:chgData name="Liezl Botha" userId="8f6f4871-9427-45a3-acf1-24c5dca87017" providerId="ADAL" clId="{BC462EDB-B491-4CB8-BA00-8DA9370734AF}" dt="2024-08-09T11:20:03.431" v="3546"/>
          <ac:spMkLst>
            <pc:docMk/>
            <pc:sldMk cId="3964101943" sldId="1403"/>
            <ac:spMk id="2" creationId="{97B89157-8FF0-7FAB-364C-6059091BCA9A}"/>
          </ac:spMkLst>
        </pc:spChg>
        <pc:spChg chg="add del mod">
          <ac:chgData name="Liezl Botha" userId="8f6f4871-9427-45a3-acf1-24c5dca87017" providerId="ADAL" clId="{BC462EDB-B491-4CB8-BA00-8DA9370734AF}" dt="2024-08-09T11:20:21.374" v="3547"/>
          <ac:spMkLst>
            <pc:docMk/>
            <pc:sldMk cId="3964101943" sldId="1403"/>
            <ac:spMk id="3" creationId="{5549DE4B-B7A2-E148-84FD-CD92B3C706F0}"/>
          </ac:spMkLst>
        </pc:spChg>
        <pc:spChg chg="add del">
          <ac:chgData name="Liezl Botha" userId="8f6f4871-9427-45a3-acf1-24c5dca87017" providerId="ADAL" clId="{BC462EDB-B491-4CB8-BA00-8DA9370734AF}" dt="2024-08-09T11:25:56.855" v="3564" actId="22"/>
          <ac:spMkLst>
            <pc:docMk/>
            <pc:sldMk cId="3964101943" sldId="1403"/>
            <ac:spMk id="8" creationId="{2D41F860-57EA-C0B1-94A1-104C2455C085}"/>
          </ac:spMkLst>
        </pc:spChg>
        <pc:spChg chg="add mod">
          <ac:chgData name="Liezl Botha" userId="8f6f4871-9427-45a3-acf1-24c5dca87017" providerId="ADAL" clId="{BC462EDB-B491-4CB8-BA00-8DA9370734AF}" dt="2024-08-09T11:29:11.336" v="3583" actId="14100"/>
          <ac:spMkLst>
            <pc:docMk/>
            <pc:sldMk cId="3964101943" sldId="1403"/>
            <ac:spMk id="9" creationId="{746BB84E-59FA-B196-A1A1-2D1D4D81E0B5}"/>
          </ac:spMkLst>
        </pc:spChg>
        <pc:spChg chg="add del">
          <ac:chgData name="Liezl Botha" userId="8f6f4871-9427-45a3-acf1-24c5dca87017" providerId="ADAL" clId="{BC462EDB-B491-4CB8-BA00-8DA9370734AF}" dt="2024-08-09T11:26:45.813" v="3569" actId="22"/>
          <ac:spMkLst>
            <pc:docMk/>
            <pc:sldMk cId="3964101943" sldId="1403"/>
            <ac:spMk id="11" creationId="{E4E54C8F-6088-EDB3-B4B0-01EC1B549A8B}"/>
          </ac:spMkLst>
        </pc:spChg>
        <pc:picChg chg="add mod">
          <ac:chgData name="Liezl Botha" userId="8f6f4871-9427-45a3-acf1-24c5dca87017" providerId="ADAL" clId="{BC462EDB-B491-4CB8-BA00-8DA9370734AF}" dt="2024-08-09T11:29:58.105" v="3614" actId="14100"/>
          <ac:picMkLst>
            <pc:docMk/>
            <pc:sldMk cId="3964101943" sldId="1403"/>
            <ac:picMk id="4" creationId="{8EF73EF9-65F4-D230-5269-C0E5189F3155}"/>
          </ac:picMkLst>
        </pc:picChg>
        <pc:picChg chg="add mod">
          <ac:chgData name="Liezl Botha" userId="8f6f4871-9427-45a3-acf1-24c5dca87017" providerId="ADAL" clId="{BC462EDB-B491-4CB8-BA00-8DA9370734AF}" dt="2024-08-09T11:29:41.677" v="3611" actId="1076"/>
          <ac:picMkLst>
            <pc:docMk/>
            <pc:sldMk cId="3964101943" sldId="1403"/>
            <ac:picMk id="5" creationId="{375322A6-9178-0629-9D7D-26E22DD5C458}"/>
          </ac:picMkLst>
        </pc:picChg>
        <pc:picChg chg="add mod">
          <ac:chgData name="Liezl Botha" userId="8f6f4871-9427-45a3-acf1-24c5dca87017" providerId="ADAL" clId="{BC462EDB-B491-4CB8-BA00-8DA9370734AF}" dt="2024-08-09T11:30:00.731" v="3615" actId="1076"/>
          <ac:picMkLst>
            <pc:docMk/>
            <pc:sldMk cId="3964101943" sldId="1403"/>
            <ac:picMk id="6" creationId="{508B95B1-5356-BCDC-8CFA-EBA4D14A379C}"/>
          </ac:picMkLst>
        </pc:picChg>
        <pc:picChg chg="add mod">
          <ac:chgData name="Liezl Botha" userId="8f6f4871-9427-45a3-acf1-24c5dca87017" providerId="ADAL" clId="{BC462EDB-B491-4CB8-BA00-8DA9370734AF}" dt="2024-08-09T11:29:54.888" v="3613" actId="14100"/>
          <ac:picMkLst>
            <pc:docMk/>
            <pc:sldMk cId="3964101943" sldId="1403"/>
            <ac:picMk id="1028" creationId="{5304DFD8-A4E7-5EF2-5899-80ED67045DE6}"/>
          </ac:picMkLst>
        </pc:picChg>
        <pc:picChg chg="add mod">
          <ac:chgData name="Liezl Botha" userId="8f6f4871-9427-45a3-acf1-24c5dca87017" providerId="ADAL" clId="{BC462EDB-B491-4CB8-BA00-8DA9370734AF}" dt="2024-08-09T11:29:48.768" v="3612" actId="1076"/>
          <ac:picMkLst>
            <pc:docMk/>
            <pc:sldMk cId="3964101943" sldId="1403"/>
            <ac:picMk id="1030" creationId="{B9D34063-EAC5-9F60-36B0-9DC47F8C8CCA}"/>
          </ac:picMkLst>
        </pc:picChg>
        <pc:picChg chg="add mod">
          <ac:chgData name="Liezl Botha" userId="8f6f4871-9427-45a3-acf1-24c5dca87017" providerId="ADAL" clId="{BC462EDB-B491-4CB8-BA00-8DA9370734AF}" dt="2024-08-09T11:29:07.093" v="3581" actId="1076"/>
          <ac:picMkLst>
            <pc:docMk/>
            <pc:sldMk cId="3964101943" sldId="1403"/>
            <ac:picMk id="1032" creationId="{02116699-8B94-9E46-E004-3CB290F052C2}"/>
          </ac:picMkLst>
        </pc:picChg>
      </pc:sldChg>
      <pc:sldChg chg="addSp modSp add mod">
        <pc:chgData name="Liezl Botha" userId="8f6f4871-9427-45a3-acf1-24c5dca87017" providerId="ADAL" clId="{BC462EDB-B491-4CB8-BA00-8DA9370734AF}" dt="2024-08-09T11:47:31.884" v="3800"/>
        <pc:sldMkLst>
          <pc:docMk/>
          <pc:sldMk cId="2218683559" sldId="1404"/>
        </pc:sldMkLst>
        <pc:spChg chg="mod">
          <ac:chgData name="Liezl Botha" userId="8f6f4871-9427-45a3-acf1-24c5dca87017" providerId="ADAL" clId="{BC462EDB-B491-4CB8-BA00-8DA9370734AF}" dt="2024-08-09T11:47:31.884" v="3800"/>
          <ac:spMkLst>
            <pc:docMk/>
            <pc:sldMk cId="2218683559" sldId="1404"/>
            <ac:spMk id="3" creationId="{813E2AB1-A2EF-3A9A-5833-7D07E504E947}"/>
          </ac:spMkLst>
        </pc:spChg>
        <pc:spChg chg="mod">
          <ac:chgData name="Liezl Botha" userId="8f6f4871-9427-45a3-acf1-24c5dca87017" providerId="ADAL" clId="{BC462EDB-B491-4CB8-BA00-8DA9370734AF}" dt="2024-08-09T11:46:58.109" v="3796" actId="20577"/>
          <ac:spMkLst>
            <pc:docMk/>
            <pc:sldMk cId="2218683559" sldId="1404"/>
            <ac:spMk id="5" creationId="{1D7C8CFF-20EE-159F-6571-4568106F57A4}"/>
          </ac:spMkLst>
        </pc:spChg>
        <pc:picChg chg="add mod">
          <ac:chgData name="Liezl Botha" userId="8f6f4871-9427-45a3-acf1-24c5dca87017" providerId="ADAL" clId="{BC462EDB-B491-4CB8-BA00-8DA9370734AF}" dt="2024-08-09T11:47:11.226" v="3798" actId="1076"/>
          <ac:picMkLst>
            <pc:docMk/>
            <pc:sldMk cId="2218683559" sldId="1404"/>
            <ac:picMk id="4" creationId="{66C1AED8-DE02-420D-35DE-231658121205}"/>
          </ac:picMkLst>
        </pc:picChg>
      </pc:sldChg>
      <pc:sldChg chg="addSp delSp modSp add mod">
        <pc:chgData name="Liezl Botha" userId="8f6f4871-9427-45a3-acf1-24c5dca87017" providerId="ADAL" clId="{BC462EDB-B491-4CB8-BA00-8DA9370734AF}" dt="2024-08-09T12:50:05.083" v="4174" actId="20577"/>
        <pc:sldMkLst>
          <pc:docMk/>
          <pc:sldMk cId="2999495811" sldId="1405"/>
        </pc:sldMkLst>
        <pc:spChg chg="mod">
          <ac:chgData name="Liezl Botha" userId="8f6f4871-9427-45a3-acf1-24c5dca87017" providerId="ADAL" clId="{BC462EDB-B491-4CB8-BA00-8DA9370734AF}" dt="2024-08-09T12:50:05.083" v="4174" actId="20577"/>
          <ac:spMkLst>
            <pc:docMk/>
            <pc:sldMk cId="2999495811" sldId="1405"/>
            <ac:spMk id="2" creationId="{7F3909C5-1A10-5436-C862-2787A5E39996}"/>
          </ac:spMkLst>
        </pc:spChg>
        <pc:spChg chg="del">
          <ac:chgData name="Liezl Botha" userId="8f6f4871-9427-45a3-acf1-24c5dca87017" providerId="ADAL" clId="{BC462EDB-B491-4CB8-BA00-8DA9370734AF}" dt="2024-08-09T12:47:59.824" v="4045" actId="478"/>
          <ac:spMkLst>
            <pc:docMk/>
            <pc:sldMk cId="2999495811" sldId="1405"/>
            <ac:spMk id="3" creationId="{87905809-AA3F-45F3-0789-32ED2E03F511}"/>
          </ac:spMkLst>
        </pc:spChg>
        <pc:spChg chg="mod">
          <ac:chgData name="Liezl Botha" userId="8f6f4871-9427-45a3-acf1-24c5dca87017" providerId="ADAL" clId="{BC462EDB-B491-4CB8-BA00-8DA9370734AF}" dt="2024-08-09T12:49:32.364" v="4079" actId="20577"/>
          <ac:spMkLst>
            <pc:docMk/>
            <pc:sldMk cId="2999495811" sldId="1405"/>
            <ac:spMk id="146434" creationId="{00000000-0000-0000-0000-000000000000}"/>
          </ac:spMkLst>
        </pc:spChg>
        <pc:picChg chg="add mod">
          <ac:chgData name="Liezl Botha" userId="8f6f4871-9427-45a3-acf1-24c5dca87017" providerId="ADAL" clId="{BC462EDB-B491-4CB8-BA00-8DA9370734AF}" dt="2024-08-09T12:48:58.829" v="4074" actId="14100"/>
          <ac:picMkLst>
            <pc:docMk/>
            <pc:sldMk cId="2999495811" sldId="1405"/>
            <ac:picMk id="2050" creationId="{52530195-C9BC-BACD-F3B8-2A0BBA7E99FA}"/>
          </ac:picMkLst>
        </pc:picChg>
      </pc:sldChg>
      <pc:sldChg chg="modSp add mod">
        <pc:chgData name="Liezl Botha" userId="8f6f4871-9427-45a3-acf1-24c5dca87017" providerId="ADAL" clId="{BC462EDB-B491-4CB8-BA00-8DA9370734AF}" dt="2024-08-09T12:09:47.684" v="4043" actId="20577"/>
        <pc:sldMkLst>
          <pc:docMk/>
          <pc:sldMk cId="1261739337" sldId="1406"/>
        </pc:sldMkLst>
        <pc:spChg chg="mod">
          <ac:chgData name="Liezl Botha" userId="8f6f4871-9427-45a3-acf1-24c5dca87017" providerId="ADAL" clId="{BC462EDB-B491-4CB8-BA00-8DA9370734AF}" dt="2024-08-09T12:09:47.684" v="4043" actId="20577"/>
          <ac:spMkLst>
            <pc:docMk/>
            <pc:sldMk cId="1261739337" sldId="1406"/>
            <ac:spMk id="146434" creationId="{00000000-0000-0000-0000-000000000000}"/>
          </ac:spMkLst>
        </pc:spChg>
      </pc:sldChg>
      <pc:sldChg chg="add">
        <pc:chgData name="Liezl Botha" userId="8f6f4871-9427-45a3-acf1-24c5dca87017" providerId="ADAL" clId="{BC462EDB-B491-4CB8-BA00-8DA9370734AF}" dt="2024-08-09T12:09:09.228" v="4004" actId="2890"/>
        <pc:sldMkLst>
          <pc:docMk/>
          <pc:sldMk cId="3420234117" sldId="1407"/>
        </pc:sldMkLst>
      </pc:sldChg>
      <pc:sldChg chg="addSp delSp modSp add mod chgLayout">
        <pc:chgData name="Liezl Botha" userId="8f6f4871-9427-45a3-acf1-24c5dca87017" providerId="ADAL" clId="{BC462EDB-B491-4CB8-BA00-8DA9370734AF}" dt="2024-08-09T13:35:59.748" v="4824" actId="1076"/>
        <pc:sldMkLst>
          <pc:docMk/>
          <pc:sldMk cId="632812643" sldId="1408"/>
        </pc:sldMkLst>
        <pc:spChg chg="add mod">
          <ac:chgData name="Liezl Botha" userId="8f6f4871-9427-45a3-acf1-24c5dca87017" providerId="ADAL" clId="{BC462EDB-B491-4CB8-BA00-8DA9370734AF}" dt="2024-08-09T13:35:27.020" v="4822" actId="20577"/>
          <ac:spMkLst>
            <pc:docMk/>
            <pc:sldMk cId="632812643" sldId="1408"/>
            <ac:spMk id="2" creationId="{0016B6C4-DC0F-0A21-AE1B-DA2F1DAE4C6A}"/>
          </ac:spMkLst>
        </pc:spChg>
        <pc:spChg chg="add del mod">
          <ac:chgData name="Liezl Botha" userId="8f6f4871-9427-45a3-acf1-24c5dca87017" providerId="ADAL" clId="{BC462EDB-B491-4CB8-BA00-8DA9370734AF}" dt="2024-08-09T13:35:46.797" v="4823"/>
          <ac:spMkLst>
            <pc:docMk/>
            <pc:sldMk cId="632812643" sldId="1408"/>
            <ac:spMk id="3" creationId="{B1BB0E05-6104-4699-68F4-7E1FB2C7BDD5}"/>
          </ac:spMkLst>
        </pc:spChg>
        <pc:graphicFrameChg chg="add mod">
          <ac:chgData name="Liezl Botha" userId="8f6f4871-9427-45a3-acf1-24c5dca87017" providerId="ADAL" clId="{BC462EDB-B491-4CB8-BA00-8DA9370734AF}" dt="2024-08-09T13:35:59.748" v="4824" actId="1076"/>
          <ac:graphicFrameMkLst>
            <pc:docMk/>
            <pc:sldMk cId="632812643" sldId="1408"/>
            <ac:graphicFrameMk id="4" creationId="{A773111C-008E-D81D-8F03-63FA1C0C3B43}"/>
          </ac:graphicFrameMkLst>
        </pc:graphicFrameChg>
      </pc:sldChg>
      <pc:sldChg chg="add">
        <pc:chgData name="Liezl Botha" userId="8f6f4871-9427-45a3-acf1-24c5dca87017" providerId="ADAL" clId="{BC462EDB-B491-4CB8-BA00-8DA9370734AF}" dt="2024-08-09T13:37:26.170" v="4836" actId="2890"/>
        <pc:sldMkLst>
          <pc:docMk/>
          <pc:sldMk cId="1234639521" sldId="1409"/>
        </pc:sldMkLst>
      </pc:sldChg>
      <pc:sldChg chg="add">
        <pc:chgData name="Liezl Botha" userId="8f6f4871-9427-45a3-acf1-24c5dca87017" providerId="ADAL" clId="{BC462EDB-B491-4CB8-BA00-8DA9370734AF}" dt="2024-08-09T13:39:12.146" v="4858" actId="2890"/>
        <pc:sldMkLst>
          <pc:docMk/>
          <pc:sldMk cId="3996273748" sldId="1410"/>
        </pc:sldMkLst>
      </pc:sldChg>
      <pc:sldChg chg="add">
        <pc:chgData name="Liezl Botha" userId="8f6f4871-9427-45a3-acf1-24c5dca87017" providerId="ADAL" clId="{BC462EDB-B491-4CB8-BA00-8DA9370734AF}" dt="2024-08-09T13:39:30.233" v="4860" actId="2890"/>
        <pc:sldMkLst>
          <pc:docMk/>
          <pc:sldMk cId="4164284532" sldId="1411"/>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805478-FF96-43E3-88A1-1536E61922DA}"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343F742-0C28-4AC0-B30F-013E8FD438BA}">
      <dgm:prSet/>
      <dgm:spPr/>
      <dgm:t>
        <a:bodyPr/>
        <a:lstStyle/>
        <a:p>
          <a:pPr>
            <a:defRPr cap="all"/>
          </a:pPr>
          <a:r>
            <a:rPr lang="en-GB">
              <a:latin typeface="Source Sans Pro" panose="020B0503030403020204" pitchFamily="34" charset="0"/>
            </a:rPr>
            <a:t>World Glaucoma Foundation current assets </a:t>
          </a:r>
          <a:r>
            <a:rPr lang="en-GB" b="1">
              <a:latin typeface="Source Sans Pro" panose="020B0503030403020204" pitchFamily="34" charset="0"/>
            </a:rPr>
            <a:t>3,714,383 USD </a:t>
          </a:r>
          <a:r>
            <a:rPr lang="en-GB">
              <a:latin typeface="Source Sans Pro" panose="020B0503030403020204" pitchFamily="34" charset="0"/>
            </a:rPr>
            <a:t>on 31.13.2023</a:t>
          </a:r>
          <a:endParaRPr lang="en-US">
            <a:latin typeface="Source Sans Pro" panose="020B0503030403020204" pitchFamily="34" charset="0"/>
          </a:endParaRPr>
        </a:p>
      </dgm:t>
    </dgm:pt>
    <dgm:pt modelId="{33130E37-0ABC-45E1-B9C0-97014AC5F547}" type="parTrans" cxnId="{8D4B2B5D-CC02-41F7-907A-F88650EF04C6}">
      <dgm:prSet/>
      <dgm:spPr/>
      <dgm:t>
        <a:bodyPr/>
        <a:lstStyle/>
        <a:p>
          <a:endParaRPr lang="en-US"/>
        </a:p>
      </dgm:t>
    </dgm:pt>
    <dgm:pt modelId="{1479D714-7C2D-49F9-9960-B289E59AD268}" type="sibTrans" cxnId="{8D4B2B5D-CC02-41F7-907A-F88650EF04C6}">
      <dgm:prSet/>
      <dgm:spPr/>
      <dgm:t>
        <a:bodyPr/>
        <a:lstStyle/>
        <a:p>
          <a:endParaRPr lang="en-US"/>
        </a:p>
      </dgm:t>
    </dgm:pt>
    <dgm:pt modelId="{24774FA3-4CE7-42BB-B11F-DF568B0BB4AB}">
      <dgm:prSet/>
      <dgm:spPr/>
      <dgm:t>
        <a:bodyPr/>
        <a:lstStyle/>
        <a:p>
          <a:pPr>
            <a:defRPr cap="all"/>
          </a:pPr>
          <a:r>
            <a:rPr lang="en-GB">
              <a:latin typeface="Source Sans Pro" panose="020B0503030403020204" pitchFamily="34" charset="0"/>
            </a:rPr>
            <a:t>Plan to invest </a:t>
          </a:r>
          <a:r>
            <a:rPr lang="en-GB" b="1">
              <a:latin typeface="Source Sans Pro" panose="020B0503030403020204" pitchFamily="34" charset="0"/>
            </a:rPr>
            <a:t>2,000,000 USD</a:t>
          </a:r>
          <a:endParaRPr lang="en-US" b="1">
            <a:latin typeface="Source Sans Pro" panose="020B0503030403020204" pitchFamily="34" charset="0"/>
          </a:endParaRPr>
        </a:p>
      </dgm:t>
    </dgm:pt>
    <dgm:pt modelId="{2F315ED3-0C98-4D0F-8601-66664C80A323}" type="parTrans" cxnId="{3DEEFDDE-719E-40C9-B51F-96EEF31D6130}">
      <dgm:prSet/>
      <dgm:spPr/>
      <dgm:t>
        <a:bodyPr/>
        <a:lstStyle/>
        <a:p>
          <a:endParaRPr lang="en-US"/>
        </a:p>
      </dgm:t>
    </dgm:pt>
    <dgm:pt modelId="{92E42F68-3A76-4A2C-A3F7-63ECE3FC3C71}" type="sibTrans" cxnId="{3DEEFDDE-719E-40C9-B51F-96EEF31D6130}">
      <dgm:prSet/>
      <dgm:spPr/>
      <dgm:t>
        <a:bodyPr/>
        <a:lstStyle/>
        <a:p>
          <a:endParaRPr lang="en-US"/>
        </a:p>
      </dgm:t>
    </dgm:pt>
    <dgm:pt modelId="{35ED1F8B-F042-40CD-A869-28F483C148BE}">
      <dgm:prSet/>
      <dgm:spPr/>
      <dgm:t>
        <a:bodyPr/>
        <a:lstStyle/>
        <a:p>
          <a:pPr>
            <a:defRPr cap="all"/>
          </a:pPr>
          <a:r>
            <a:rPr lang="en-GB">
              <a:latin typeface="Source Sans Pro" panose="020B0503030403020204" pitchFamily="34" charset="0"/>
            </a:rPr>
            <a:t>Investigated to use </a:t>
          </a:r>
          <a:r>
            <a:rPr lang="en-GB" b="1">
              <a:latin typeface="Source Sans Pro" panose="020B0503030403020204" pitchFamily="34" charset="0"/>
            </a:rPr>
            <a:t>Charles Schwab </a:t>
          </a:r>
          <a:r>
            <a:rPr lang="en-GB">
              <a:latin typeface="Source Sans Pro" panose="020B0503030403020204" pitchFamily="34" charset="0"/>
            </a:rPr>
            <a:t>in a shorter safe investment </a:t>
          </a:r>
          <a:endParaRPr lang="en-US">
            <a:latin typeface="Source Sans Pro" panose="020B0503030403020204" pitchFamily="34" charset="0"/>
          </a:endParaRPr>
        </a:p>
      </dgm:t>
    </dgm:pt>
    <dgm:pt modelId="{6A1E38FB-2684-44C1-8E2E-C7A0B0621F0B}" type="parTrans" cxnId="{BD9B4A1C-D34A-466A-B44A-5E92C61AF27D}">
      <dgm:prSet/>
      <dgm:spPr/>
      <dgm:t>
        <a:bodyPr/>
        <a:lstStyle/>
        <a:p>
          <a:endParaRPr lang="en-US"/>
        </a:p>
      </dgm:t>
    </dgm:pt>
    <dgm:pt modelId="{D5E81E8C-01DF-4632-9205-8B848C5EA130}" type="sibTrans" cxnId="{BD9B4A1C-D34A-466A-B44A-5E92C61AF27D}">
      <dgm:prSet/>
      <dgm:spPr/>
      <dgm:t>
        <a:bodyPr/>
        <a:lstStyle/>
        <a:p>
          <a:endParaRPr lang="en-US"/>
        </a:p>
      </dgm:t>
    </dgm:pt>
    <dgm:pt modelId="{CC928407-D306-472E-AFB1-A519A5577F39}" type="pres">
      <dgm:prSet presAssocID="{40805478-FF96-43E3-88A1-1536E61922DA}" presName="root" presStyleCnt="0">
        <dgm:presLayoutVars>
          <dgm:dir/>
          <dgm:resizeHandles val="exact"/>
        </dgm:presLayoutVars>
      </dgm:prSet>
      <dgm:spPr/>
    </dgm:pt>
    <dgm:pt modelId="{EA3EC07F-3732-46DD-9329-FA21C4964497}" type="pres">
      <dgm:prSet presAssocID="{5343F742-0C28-4AC0-B30F-013E8FD438BA}" presName="compNode" presStyleCnt="0"/>
      <dgm:spPr/>
    </dgm:pt>
    <dgm:pt modelId="{E69386FF-9E7C-4996-9B7F-E927711F599D}" type="pres">
      <dgm:prSet presAssocID="{5343F742-0C28-4AC0-B30F-013E8FD438BA}" presName="iconBgRect" presStyleLbl="bgShp" presStyleIdx="0" presStyleCnt="3"/>
      <dgm:spPr>
        <a:prstGeom prst="round2DiagRect">
          <a:avLst>
            <a:gd name="adj1" fmla="val 29727"/>
            <a:gd name="adj2" fmla="val 0"/>
          </a:avLst>
        </a:prstGeom>
      </dgm:spPr>
    </dgm:pt>
    <dgm:pt modelId="{68A37E31-42D2-42CB-812E-94AFF3FD4802}" type="pres">
      <dgm:prSet presAssocID="{5343F742-0C28-4AC0-B30F-013E8FD438B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A5B79F59-CD87-4072-91A4-B803328B0FEF}" type="pres">
      <dgm:prSet presAssocID="{5343F742-0C28-4AC0-B30F-013E8FD438BA}" presName="spaceRect" presStyleCnt="0"/>
      <dgm:spPr/>
    </dgm:pt>
    <dgm:pt modelId="{D499A220-298D-45E7-BAB0-AD2ACCA58811}" type="pres">
      <dgm:prSet presAssocID="{5343F742-0C28-4AC0-B30F-013E8FD438BA}" presName="textRect" presStyleLbl="revTx" presStyleIdx="0" presStyleCnt="3" custLinFactNeighborX="3269" custLinFactNeighborY="-16565">
        <dgm:presLayoutVars>
          <dgm:chMax val="1"/>
          <dgm:chPref val="1"/>
        </dgm:presLayoutVars>
      </dgm:prSet>
      <dgm:spPr/>
    </dgm:pt>
    <dgm:pt modelId="{8E3F6D01-1A9F-4D5B-8C68-E2B85D17E189}" type="pres">
      <dgm:prSet presAssocID="{1479D714-7C2D-49F9-9960-B289E59AD268}" presName="sibTrans" presStyleCnt="0"/>
      <dgm:spPr/>
    </dgm:pt>
    <dgm:pt modelId="{0D07E768-7DB4-4A7E-B9A7-0DD977D749E6}" type="pres">
      <dgm:prSet presAssocID="{24774FA3-4CE7-42BB-B11F-DF568B0BB4AB}" presName="compNode" presStyleCnt="0"/>
      <dgm:spPr/>
    </dgm:pt>
    <dgm:pt modelId="{7FC0AAF0-0F3D-4B24-B47E-0EC501886590}" type="pres">
      <dgm:prSet presAssocID="{24774FA3-4CE7-42BB-B11F-DF568B0BB4AB}" presName="iconBgRect" presStyleLbl="bgShp" presStyleIdx="1" presStyleCnt="3"/>
      <dgm:spPr>
        <a:prstGeom prst="round2DiagRect">
          <a:avLst>
            <a:gd name="adj1" fmla="val 29727"/>
            <a:gd name="adj2" fmla="val 0"/>
          </a:avLst>
        </a:prstGeom>
      </dgm:spPr>
    </dgm:pt>
    <dgm:pt modelId="{68F8C0EE-7294-4869-98F7-E07F598CE7F7}" type="pres">
      <dgm:prSet presAssocID="{24774FA3-4CE7-42BB-B11F-DF568B0BB4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EE0CE6E2-983E-4F34-9947-A5102270F95F}" type="pres">
      <dgm:prSet presAssocID="{24774FA3-4CE7-42BB-B11F-DF568B0BB4AB}" presName="spaceRect" presStyleCnt="0"/>
      <dgm:spPr/>
    </dgm:pt>
    <dgm:pt modelId="{C4DE6420-E1B1-4522-B002-BF5AC67E39E3}" type="pres">
      <dgm:prSet presAssocID="{24774FA3-4CE7-42BB-B11F-DF568B0BB4AB}" presName="textRect" presStyleLbl="revTx" presStyleIdx="1" presStyleCnt="3" custLinFactNeighborX="-252" custLinFactNeighborY="-18774">
        <dgm:presLayoutVars>
          <dgm:chMax val="1"/>
          <dgm:chPref val="1"/>
        </dgm:presLayoutVars>
      </dgm:prSet>
      <dgm:spPr/>
    </dgm:pt>
    <dgm:pt modelId="{24C61C7A-24B7-4050-881E-DBD5B069C8DF}" type="pres">
      <dgm:prSet presAssocID="{92E42F68-3A76-4A2C-A3F7-63ECE3FC3C71}" presName="sibTrans" presStyleCnt="0"/>
      <dgm:spPr/>
    </dgm:pt>
    <dgm:pt modelId="{88EDC07A-A54A-436A-9640-735C4CC61FD5}" type="pres">
      <dgm:prSet presAssocID="{35ED1F8B-F042-40CD-A869-28F483C148BE}" presName="compNode" presStyleCnt="0"/>
      <dgm:spPr/>
    </dgm:pt>
    <dgm:pt modelId="{97324C86-CFEA-45EE-8C86-E1D7588230EE}" type="pres">
      <dgm:prSet presAssocID="{35ED1F8B-F042-40CD-A869-28F483C148BE}" presName="iconBgRect" presStyleLbl="bgShp" presStyleIdx="2" presStyleCnt="3"/>
      <dgm:spPr>
        <a:prstGeom prst="round2DiagRect">
          <a:avLst>
            <a:gd name="adj1" fmla="val 29727"/>
            <a:gd name="adj2" fmla="val 0"/>
          </a:avLst>
        </a:prstGeom>
      </dgm:spPr>
    </dgm:pt>
    <dgm:pt modelId="{40076D23-77EA-4D35-9576-3E6B888593DF}" type="pres">
      <dgm:prSet presAssocID="{35ED1F8B-F042-40CD-A869-28F483C148B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54D61998-3330-408F-A250-7CC2A190686A}" type="pres">
      <dgm:prSet presAssocID="{35ED1F8B-F042-40CD-A869-28F483C148BE}" presName="spaceRect" presStyleCnt="0"/>
      <dgm:spPr/>
    </dgm:pt>
    <dgm:pt modelId="{4DAA5576-D42E-4AF2-BF16-072B338D4390}" type="pres">
      <dgm:prSet presAssocID="{35ED1F8B-F042-40CD-A869-28F483C148BE}" presName="textRect" presStyleLbl="revTx" presStyleIdx="2" presStyleCnt="3" custLinFactNeighborX="252" custLinFactNeighborY="-27609">
        <dgm:presLayoutVars>
          <dgm:chMax val="1"/>
          <dgm:chPref val="1"/>
        </dgm:presLayoutVars>
      </dgm:prSet>
      <dgm:spPr/>
    </dgm:pt>
  </dgm:ptLst>
  <dgm:cxnLst>
    <dgm:cxn modelId="{3DAD1C0C-1990-4083-905C-1B9C0154E943}" type="presOf" srcId="{5343F742-0C28-4AC0-B30F-013E8FD438BA}" destId="{D499A220-298D-45E7-BAB0-AD2ACCA58811}" srcOrd="0" destOrd="0" presId="urn:microsoft.com/office/officeart/2018/5/layout/IconLeafLabelList"/>
    <dgm:cxn modelId="{BD9B4A1C-D34A-466A-B44A-5E92C61AF27D}" srcId="{40805478-FF96-43E3-88A1-1536E61922DA}" destId="{35ED1F8B-F042-40CD-A869-28F483C148BE}" srcOrd="2" destOrd="0" parTransId="{6A1E38FB-2684-44C1-8E2E-C7A0B0621F0B}" sibTransId="{D5E81E8C-01DF-4632-9205-8B848C5EA130}"/>
    <dgm:cxn modelId="{8631C838-B432-4357-98BE-B17ECB53DDF5}" type="presOf" srcId="{40805478-FF96-43E3-88A1-1536E61922DA}" destId="{CC928407-D306-472E-AFB1-A519A5577F39}" srcOrd="0" destOrd="0" presId="urn:microsoft.com/office/officeart/2018/5/layout/IconLeafLabelList"/>
    <dgm:cxn modelId="{8D4B2B5D-CC02-41F7-907A-F88650EF04C6}" srcId="{40805478-FF96-43E3-88A1-1536E61922DA}" destId="{5343F742-0C28-4AC0-B30F-013E8FD438BA}" srcOrd="0" destOrd="0" parTransId="{33130E37-0ABC-45E1-B9C0-97014AC5F547}" sibTransId="{1479D714-7C2D-49F9-9960-B289E59AD268}"/>
    <dgm:cxn modelId="{FCBAAA68-B4B9-494A-A48E-F8427B443D39}" type="presOf" srcId="{35ED1F8B-F042-40CD-A869-28F483C148BE}" destId="{4DAA5576-D42E-4AF2-BF16-072B338D4390}" srcOrd="0" destOrd="0" presId="urn:microsoft.com/office/officeart/2018/5/layout/IconLeafLabelList"/>
    <dgm:cxn modelId="{7DFD09C0-97F8-4486-9A2C-EA3E05B8CEF7}" type="presOf" srcId="{24774FA3-4CE7-42BB-B11F-DF568B0BB4AB}" destId="{C4DE6420-E1B1-4522-B002-BF5AC67E39E3}" srcOrd="0" destOrd="0" presId="urn:microsoft.com/office/officeart/2018/5/layout/IconLeafLabelList"/>
    <dgm:cxn modelId="{3DEEFDDE-719E-40C9-B51F-96EEF31D6130}" srcId="{40805478-FF96-43E3-88A1-1536E61922DA}" destId="{24774FA3-4CE7-42BB-B11F-DF568B0BB4AB}" srcOrd="1" destOrd="0" parTransId="{2F315ED3-0C98-4D0F-8601-66664C80A323}" sibTransId="{92E42F68-3A76-4A2C-A3F7-63ECE3FC3C71}"/>
    <dgm:cxn modelId="{F444E6A4-D400-4229-A379-4F8EBF4E2D2B}" type="presParOf" srcId="{CC928407-D306-472E-AFB1-A519A5577F39}" destId="{EA3EC07F-3732-46DD-9329-FA21C4964497}" srcOrd="0" destOrd="0" presId="urn:microsoft.com/office/officeart/2018/5/layout/IconLeafLabelList"/>
    <dgm:cxn modelId="{38F55521-923C-4D0F-A170-D3B21527EC43}" type="presParOf" srcId="{EA3EC07F-3732-46DD-9329-FA21C4964497}" destId="{E69386FF-9E7C-4996-9B7F-E927711F599D}" srcOrd="0" destOrd="0" presId="urn:microsoft.com/office/officeart/2018/5/layout/IconLeafLabelList"/>
    <dgm:cxn modelId="{493D69C2-1959-4F56-BAB4-57F3FFE3B64C}" type="presParOf" srcId="{EA3EC07F-3732-46DD-9329-FA21C4964497}" destId="{68A37E31-42D2-42CB-812E-94AFF3FD4802}" srcOrd="1" destOrd="0" presId="urn:microsoft.com/office/officeart/2018/5/layout/IconLeafLabelList"/>
    <dgm:cxn modelId="{5987E8A5-D1B9-4280-B659-6C606347AA64}" type="presParOf" srcId="{EA3EC07F-3732-46DD-9329-FA21C4964497}" destId="{A5B79F59-CD87-4072-91A4-B803328B0FEF}" srcOrd="2" destOrd="0" presId="urn:microsoft.com/office/officeart/2018/5/layout/IconLeafLabelList"/>
    <dgm:cxn modelId="{2B4A256C-C7B0-4EEB-9ADE-177F10681240}" type="presParOf" srcId="{EA3EC07F-3732-46DD-9329-FA21C4964497}" destId="{D499A220-298D-45E7-BAB0-AD2ACCA58811}" srcOrd="3" destOrd="0" presId="urn:microsoft.com/office/officeart/2018/5/layout/IconLeafLabelList"/>
    <dgm:cxn modelId="{79C819BF-9BED-4BAA-AD3E-ABF302465528}" type="presParOf" srcId="{CC928407-D306-472E-AFB1-A519A5577F39}" destId="{8E3F6D01-1A9F-4D5B-8C68-E2B85D17E189}" srcOrd="1" destOrd="0" presId="urn:microsoft.com/office/officeart/2018/5/layout/IconLeafLabelList"/>
    <dgm:cxn modelId="{2D2F1E50-81B5-46FC-B6C2-576FEDAD95CD}" type="presParOf" srcId="{CC928407-D306-472E-AFB1-A519A5577F39}" destId="{0D07E768-7DB4-4A7E-B9A7-0DD977D749E6}" srcOrd="2" destOrd="0" presId="urn:microsoft.com/office/officeart/2018/5/layout/IconLeafLabelList"/>
    <dgm:cxn modelId="{77330872-C4B8-4F62-9389-21F338422BB9}" type="presParOf" srcId="{0D07E768-7DB4-4A7E-B9A7-0DD977D749E6}" destId="{7FC0AAF0-0F3D-4B24-B47E-0EC501886590}" srcOrd="0" destOrd="0" presId="urn:microsoft.com/office/officeart/2018/5/layout/IconLeafLabelList"/>
    <dgm:cxn modelId="{4E97C6F8-B024-49DE-9417-7B83721F082D}" type="presParOf" srcId="{0D07E768-7DB4-4A7E-B9A7-0DD977D749E6}" destId="{68F8C0EE-7294-4869-98F7-E07F598CE7F7}" srcOrd="1" destOrd="0" presId="urn:microsoft.com/office/officeart/2018/5/layout/IconLeafLabelList"/>
    <dgm:cxn modelId="{16E45E8D-A89D-42B7-9FC0-27A84BD3723C}" type="presParOf" srcId="{0D07E768-7DB4-4A7E-B9A7-0DD977D749E6}" destId="{EE0CE6E2-983E-4F34-9947-A5102270F95F}" srcOrd="2" destOrd="0" presId="urn:microsoft.com/office/officeart/2018/5/layout/IconLeafLabelList"/>
    <dgm:cxn modelId="{0CDAA0AB-2299-4258-BBBE-D22F31C89B6D}" type="presParOf" srcId="{0D07E768-7DB4-4A7E-B9A7-0DD977D749E6}" destId="{C4DE6420-E1B1-4522-B002-BF5AC67E39E3}" srcOrd="3" destOrd="0" presId="urn:microsoft.com/office/officeart/2018/5/layout/IconLeafLabelList"/>
    <dgm:cxn modelId="{3B7C38E8-6E26-4D6F-8EBC-81053CE48D7F}" type="presParOf" srcId="{CC928407-D306-472E-AFB1-A519A5577F39}" destId="{24C61C7A-24B7-4050-881E-DBD5B069C8DF}" srcOrd="3" destOrd="0" presId="urn:microsoft.com/office/officeart/2018/5/layout/IconLeafLabelList"/>
    <dgm:cxn modelId="{AA56C452-4D76-4636-8F8F-781360EE2381}" type="presParOf" srcId="{CC928407-D306-472E-AFB1-A519A5577F39}" destId="{88EDC07A-A54A-436A-9640-735C4CC61FD5}" srcOrd="4" destOrd="0" presId="urn:microsoft.com/office/officeart/2018/5/layout/IconLeafLabelList"/>
    <dgm:cxn modelId="{2FACC3E7-6F96-41E5-B189-C07F120DF751}" type="presParOf" srcId="{88EDC07A-A54A-436A-9640-735C4CC61FD5}" destId="{97324C86-CFEA-45EE-8C86-E1D7588230EE}" srcOrd="0" destOrd="0" presId="urn:microsoft.com/office/officeart/2018/5/layout/IconLeafLabelList"/>
    <dgm:cxn modelId="{3DF06DE9-D472-419F-A288-17EB1B0FB5DE}" type="presParOf" srcId="{88EDC07A-A54A-436A-9640-735C4CC61FD5}" destId="{40076D23-77EA-4D35-9576-3E6B888593DF}" srcOrd="1" destOrd="0" presId="urn:microsoft.com/office/officeart/2018/5/layout/IconLeafLabelList"/>
    <dgm:cxn modelId="{05C390AE-1DD5-4488-B3D4-7314F8EC5BE0}" type="presParOf" srcId="{88EDC07A-A54A-436A-9640-735C4CC61FD5}" destId="{54D61998-3330-408F-A250-7CC2A190686A}" srcOrd="2" destOrd="0" presId="urn:microsoft.com/office/officeart/2018/5/layout/IconLeafLabelList"/>
    <dgm:cxn modelId="{C5B70931-F970-4811-8DC8-F3FE64D0C223}" type="presParOf" srcId="{88EDC07A-A54A-436A-9640-735C4CC61FD5}" destId="{4DAA5576-D42E-4AF2-BF16-072B338D439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386FF-9E7C-4996-9B7F-E927711F599D}">
      <dsp:nvSpPr>
        <dsp:cNvPr id="0" name=""/>
        <dsp:cNvSpPr/>
      </dsp:nvSpPr>
      <dsp:spPr>
        <a:xfrm>
          <a:off x="680317" y="421627"/>
          <a:ext cx="1921500" cy="19215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37E31-42D2-42CB-812E-94AFF3FD4802}">
      <dsp:nvSpPr>
        <dsp:cNvPr id="0" name=""/>
        <dsp:cNvSpPr/>
      </dsp:nvSpPr>
      <dsp:spPr>
        <a:xfrm>
          <a:off x="1089817" y="831127"/>
          <a:ext cx="1102500" cy="1102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99A220-298D-45E7-BAB0-AD2ACCA58811}">
      <dsp:nvSpPr>
        <dsp:cNvPr id="0" name=""/>
        <dsp:cNvSpPr/>
      </dsp:nvSpPr>
      <dsp:spPr>
        <a:xfrm>
          <a:off x="169040" y="2822360"/>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GB" sz="1600" kern="1200">
              <a:latin typeface="Source Sans Pro" panose="020B0503030403020204" pitchFamily="34" charset="0"/>
            </a:rPr>
            <a:t>World Glaucoma Foundation current assets </a:t>
          </a:r>
          <a:r>
            <a:rPr lang="en-GB" sz="1600" b="1" kern="1200">
              <a:latin typeface="Source Sans Pro" panose="020B0503030403020204" pitchFamily="34" charset="0"/>
            </a:rPr>
            <a:t>3,714,383 USD </a:t>
          </a:r>
          <a:r>
            <a:rPr lang="en-GB" sz="1600" kern="1200">
              <a:latin typeface="Source Sans Pro" panose="020B0503030403020204" pitchFamily="34" charset="0"/>
            </a:rPr>
            <a:t>on 31.13.2023</a:t>
          </a:r>
          <a:endParaRPr lang="en-US" sz="1600" kern="1200">
            <a:latin typeface="Source Sans Pro" panose="020B0503030403020204" pitchFamily="34" charset="0"/>
          </a:endParaRPr>
        </a:p>
      </dsp:txBody>
      <dsp:txXfrm>
        <a:off x="169040" y="2822360"/>
        <a:ext cx="3150000" cy="720000"/>
      </dsp:txXfrm>
    </dsp:sp>
    <dsp:sp modelId="{7FC0AAF0-0F3D-4B24-B47E-0EC501886590}">
      <dsp:nvSpPr>
        <dsp:cNvPr id="0" name=""/>
        <dsp:cNvSpPr/>
      </dsp:nvSpPr>
      <dsp:spPr>
        <a:xfrm>
          <a:off x="4381567" y="421627"/>
          <a:ext cx="1921500" cy="19215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8C0EE-7294-4869-98F7-E07F598CE7F7}">
      <dsp:nvSpPr>
        <dsp:cNvPr id="0" name=""/>
        <dsp:cNvSpPr/>
      </dsp:nvSpPr>
      <dsp:spPr>
        <a:xfrm>
          <a:off x="4791067" y="831127"/>
          <a:ext cx="1102500" cy="11025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DE6420-E1B1-4522-B002-BF5AC67E39E3}">
      <dsp:nvSpPr>
        <dsp:cNvPr id="0" name=""/>
        <dsp:cNvSpPr/>
      </dsp:nvSpPr>
      <dsp:spPr>
        <a:xfrm>
          <a:off x="3759379" y="2806455"/>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GB" sz="1600" kern="1200">
              <a:latin typeface="Source Sans Pro" panose="020B0503030403020204" pitchFamily="34" charset="0"/>
            </a:rPr>
            <a:t>Plan to invest </a:t>
          </a:r>
          <a:r>
            <a:rPr lang="en-GB" sz="1600" b="1" kern="1200">
              <a:latin typeface="Source Sans Pro" panose="020B0503030403020204" pitchFamily="34" charset="0"/>
            </a:rPr>
            <a:t>2,000,000 USD</a:t>
          </a:r>
          <a:endParaRPr lang="en-US" sz="1600" b="1" kern="1200">
            <a:latin typeface="Source Sans Pro" panose="020B0503030403020204" pitchFamily="34" charset="0"/>
          </a:endParaRPr>
        </a:p>
      </dsp:txBody>
      <dsp:txXfrm>
        <a:off x="3759379" y="2806455"/>
        <a:ext cx="3150000" cy="720000"/>
      </dsp:txXfrm>
    </dsp:sp>
    <dsp:sp modelId="{97324C86-CFEA-45EE-8C86-E1D7588230EE}">
      <dsp:nvSpPr>
        <dsp:cNvPr id="0" name=""/>
        <dsp:cNvSpPr/>
      </dsp:nvSpPr>
      <dsp:spPr>
        <a:xfrm>
          <a:off x="8082817" y="421627"/>
          <a:ext cx="1921500" cy="19215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076D23-77EA-4D35-9576-3E6B888593DF}">
      <dsp:nvSpPr>
        <dsp:cNvPr id="0" name=""/>
        <dsp:cNvSpPr/>
      </dsp:nvSpPr>
      <dsp:spPr>
        <a:xfrm>
          <a:off x="8492317" y="831127"/>
          <a:ext cx="1102500" cy="11025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AA5576-D42E-4AF2-BF16-072B338D4390}">
      <dsp:nvSpPr>
        <dsp:cNvPr id="0" name=""/>
        <dsp:cNvSpPr/>
      </dsp:nvSpPr>
      <dsp:spPr>
        <a:xfrm>
          <a:off x="7476505" y="2742843"/>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GB" sz="1600" kern="1200">
              <a:latin typeface="Source Sans Pro" panose="020B0503030403020204" pitchFamily="34" charset="0"/>
            </a:rPr>
            <a:t>Investigated to use </a:t>
          </a:r>
          <a:r>
            <a:rPr lang="en-GB" sz="1600" b="1" kern="1200">
              <a:latin typeface="Source Sans Pro" panose="020B0503030403020204" pitchFamily="34" charset="0"/>
            </a:rPr>
            <a:t>Charles Schwab </a:t>
          </a:r>
          <a:r>
            <a:rPr lang="en-GB" sz="1600" kern="1200">
              <a:latin typeface="Source Sans Pro" panose="020B0503030403020204" pitchFamily="34" charset="0"/>
            </a:rPr>
            <a:t>in a shorter safe investment </a:t>
          </a:r>
          <a:endParaRPr lang="en-US" sz="1600" kern="1200">
            <a:latin typeface="Source Sans Pro" panose="020B0503030403020204" pitchFamily="34" charset="0"/>
          </a:endParaRPr>
        </a:p>
      </dsp:txBody>
      <dsp:txXfrm>
        <a:off x="7476505" y="2742843"/>
        <a:ext cx="315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C82AC5E-02A0-49E2-A6E7-BDA8CB68D3D9}" type="slidenum">
              <a:rPr lang="en-US" smtClean="0"/>
              <a:t>‹#›</a:t>
            </a:fld>
            <a:endParaRPr lang="en-US"/>
          </a:p>
        </p:txBody>
      </p:sp>
    </p:spTree>
    <p:extLst>
      <p:ext uri="{BB962C8B-B14F-4D97-AF65-F5344CB8AC3E}">
        <p14:creationId xmlns:p14="http://schemas.microsoft.com/office/powerpoint/2010/main" val="87989162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6F6AE7-4264-45CF-8A5A-F962CC892590}" type="slidenum">
              <a:rPr lang="en-US" smtClean="0"/>
              <a:t>‹#›</a:t>
            </a:fld>
            <a:endParaRPr lang="en-US"/>
          </a:p>
        </p:txBody>
      </p:sp>
    </p:spTree>
    <p:extLst>
      <p:ext uri="{BB962C8B-B14F-4D97-AF65-F5344CB8AC3E}">
        <p14:creationId xmlns:p14="http://schemas.microsoft.com/office/powerpoint/2010/main" val="4024309353"/>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28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556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058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75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Regulations:</a:t>
            </a:r>
          </a:p>
          <a:p>
            <a:r>
              <a:rPr lang="en-GB"/>
              <a:t>'</a:t>
            </a:r>
            <a:r>
              <a:rPr lang="en-GB">
                <a:effectLst/>
              </a:rPr>
              <a:t>perform all powers, duties and responsibilities usually incident to the Office of Treasurer; and be the chair of the Finance and Audit Committee.’ </a:t>
            </a:r>
          </a:p>
          <a:p>
            <a:endParaRPr lang="en-GB" b="1">
              <a:effectLst/>
            </a:endParaRPr>
          </a:p>
          <a:p>
            <a:r>
              <a:rPr lang="en-GB" b="1">
                <a:effectLst/>
              </a:rPr>
              <a:t>Statutes:</a:t>
            </a:r>
          </a:p>
          <a:p>
            <a:r>
              <a:rPr lang="en-GB">
                <a:effectLst/>
              </a:rPr>
              <a:t> 'The Chair should be a person from outside of the Board of Governors. Their term will be of two years, renewable.'</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605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1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215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Regulations:</a:t>
            </a:r>
          </a:p>
          <a:p>
            <a:r>
              <a:rPr lang="en-GB"/>
              <a:t>'</a:t>
            </a:r>
            <a:r>
              <a:rPr lang="en-GB">
                <a:effectLst/>
              </a:rPr>
              <a:t>perform all powers, duties and responsibilities usually incident to the Office of Treasurer; and be the chair of the Finance and Audit Committee.’ </a:t>
            </a:r>
          </a:p>
          <a:p>
            <a:endParaRPr lang="en-GB" b="1">
              <a:effectLst/>
            </a:endParaRPr>
          </a:p>
          <a:p>
            <a:r>
              <a:rPr lang="en-GB" b="1">
                <a:effectLst/>
              </a:rPr>
              <a:t>Statutes:</a:t>
            </a:r>
          </a:p>
          <a:p>
            <a:r>
              <a:rPr lang="en-GB">
                <a:effectLst/>
              </a:rPr>
              <a:t> 'The Chair should be a person from outside of the Board of Governors. Their term will be of two years, renewable.'</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48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28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374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3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49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700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8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164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030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23</a:t>
            </a:fld>
            <a:endParaRPr lang="nl-NL"/>
          </a:p>
        </p:txBody>
      </p:sp>
    </p:spTree>
    <p:extLst>
      <p:ext uri="{BB962C8B-B14F-4D97-AF65-F5344CB8AC3E}">
        <p14:creationId xmlns:p14="http://schemas.microsoft.com/office/powerpoint/2010/main" val="2227912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Post-covid, inflation</a:t>
            </a:r>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24</a:t>
            </a:fld>
            <a:endParaRPr lang="nl-NL"/>
          </a:p>
        </p:txBody>
      </p:sp>
    </p:spTree>
    <p:extLst>
      <p:ext uri="{BB962C8B-B14F-4D97-AF65-F5344CB8AC3E}">
        <p14:creationId xmlns:p14="http://schemas.microsoft.com/office/powerpoint/2010/main" val="14718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Post-covid, inflation</a:t>
            </a:r>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25</a:t>
            </a:fld>
            <a:endParaRPr lang="nl-NL"/>
          </a:p>
        </p:txBody>
      </p:sp>
    </p:spTree>
    <p:extLst>
      <p:ext uri="{BB962C8B-B14F-4D97-AF65-F5344CB8AC3E}">
        <p14:creationId xmlns:p14="http://schemas.microsoft.com/office/powerpoint/2010/main" val="2835091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Post-covid, inflation</a:t>
            </a:r>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26</a:t>
            </a:fld>
            <a:endParaRPr lang="nl-NL"/>
          </a:p>
        </p:txBody>
      </p:sp>
    </p:spTree>
    <p:extLst>
      <p:ext uri="{BB962C8B-B14F-4D97-AF65-F5344CB8AC3E}">
        <p14:creationId xmlns:p14="http://schemas.microsoft.com/office/powerpoint/2010/main" val="3669905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Contribution per hour</a:t>
            </a:r>
          </a:p>
          <a:p>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27</a:t>
            </a:fld>
            <a:endParaRPr lang="nl-NL"/>
          </a:p>
        </p:txBody>
      </p:sp>
    </p:spTree>
    <p:extLst>
      <p:ext uri="{BB962C8B-B14F-4D97-AF65-F5344CB8AC3E}">
        <p14:creationId xmlns:p14="http://schemas.microsoft.com/office/powerpoint/2010/main" val="2791867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Contribution per hour</a:t>
            </a:r>
          </a:p>
          <a:p>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28</a:t>
            </a:fld>
            <a:endParaRPr lang="nl-NL"/>
          </a:p>
        </p:txBody>
      </p:sp>
    </p:spTree>
    <p:extLst>
      <p:ext uri="{BB962C8B-B14F-4D97-AF65-F5344CB8AC3E}">
        <p14:creationId xmlns:p14="http://schemas.microsoft.com/office/powerpoint/2010/main" val="227957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Contribution per hour</a:t>
            </a:r>
          </a:p>
          <a:p>
            <a:endParaRPr lang="en-NL"/>
          </a:p>
        </p:txBody>
      </p:sp>
      <p:sp>
        <p:nvSpPr>
          <p:cNvPr id="4" name="Slide Number Placeholder 3"/>
          <p:cNvSpPr>
            <a:spLocks noGrp="1"/>
          </p:cNvSpPr>
          <p:nvPr>
            <p:ph type="sldNum" sz="quarter" idx="5"/>
          </p:nvPr>
        </p:nvSpPr>
        <p:spPr/>
        <p:txBody>
          <a:bodyPr/>
          <a:lstStyle/>
          <a:p>
            <a:fld id="{7603FBBF-5AE9-BE49-BBB4-BFF153CA5449}" type="slidenum">
              <a:rPr lang="nl-NL" smtClean="0"/>
              <a:t>29</a:t>
            </a:fld>
            <a:endParaRPr lang="nl-NL"/>
          </a:p>
        </p:txBody>
      </p:sp>
    </p:spTree>
    <p:extLst>
      <p:ext uri="{BB962C8B-B14F-4D97-AF65-F5344CB8AC3E}">
        <p14:creationId xmlns:p14="http://schemas.microsoft.com/office/powerpoint/2010/main" val="278094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936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113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182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792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309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0266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03FBBF-5AE9-BE49-BBB4-BFF153CA5449}"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398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p:spPr>
        <p:txBody>
          <a:bodyPr wrap="square">
            <a:noAutofit/>
          </a:bodyPr>
          <a:lstStyle/>
          <a:p>
            <a:endParaRPr lang="id-ID"/>
          </a:p>
        </p:txBody>
      </p:sp>
    </p:spTree>
    <p:extLst>
      <p:ext uri="{BB962C8B-B14F-4D97-AF65-F5344CB8AC3E}">
        <p14:creationId xmlns:p14="http://schemas.microsoft.com/office/powerpoint/2010/main" val="2608013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EC6BFCE-28F1-4B4D-969A-7D06C67AB6C6}"/>
              </a:ext>
            </a:extLst>
          </p:cNvPr>
          <p:cNvSpPr>
            <a:spLocks noGrp="1"/>
          </p:cNvSpPr>
          <p:nvPr>
            <p:ph type="dt" sz="half" idx="10"/>
          </p:nvPr>
        </p:nvSpPr>
        <p:spPr/>
        <p:txBody>
          <a:bodyPr/>
          <a:lstStyle/>
          <a:p>
            <a:fld id="{DDDFB719-FB48-6F46-A082-D9E8A9580FA7}" type="datetimeFigureOut">
              <a:rPr lang="nl-NL" smtClean="0"/>
              <a:t>12-8-2024</a:t>
            </a:fld>
            <a:endParaRPr lang="nl-NL"/>
          </a:p>
        </p:txBody>
      </p:sp>
      <p:sp>
        <p:nvSpPr>
          <p:cNvPr id="5" name="Tijdelijke aanduiding voor voettekst 4">
            <a:extLst>
              <a:ext uri="{FF2B5EF4-FFF2-40B4-BE49-F238E27FC236}">
                <a16:creationId xmlns:a16="http://schemas.microsoft.com/office/drawing/2014/main" id="{2CC9EEA0-616F-2047-9925-6758D7AFED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C62D93-1D25-BB48-A227-0271EBFF7E49}"/>
              </a:ext>
            </a:extLst>
          </p:cNvPr>
          <p:cNvSpPr>
            <a:spLocks noGrp="1"/>
          </p:cNvSpPr>
          <p:nvPr>
            <p:ph type="sldNum" sz="quarter" idx="12"/>
          </p:nvPr>
        </p:nvSpPr>
        <p:spPr/>
        <p:txBody>
          <a:body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2"/>
          <a:srcRect t="82888" b="640"/>
          <a:stretch/>
        </p:blipFill>
        <p:spPr>
          <a:xfrm>
            <a:off x="0" y="5736775"/>
            <a:ext cx="12192000" cy="1121227"/>
          </a:xfrm>
          <a:prstGeom prst="rect">
            <a:avLst/>
          </a:prstGeom>
        </p:spPr>
      </p:pic>
      <p:sp>
        <p:nvSpPr>
          <p:cNvPr id="14" name="Tekstvak 6">
            <a:extLst>
              <a:ext uri="{FF2B5EF4-FFF2-40B4-BE49-F238E27FC236}">
                <a16:creationId xmlns:a16="http://schemas.microsoft.com/office/drawing/2014/main" id="{25ECE4B2-E297-8B4F-B03C-398ACD554B0A}"/>
              </a:ext>
            </a:extLst>
          </p:cNvPr>
          <p:cNvSpPr txBox="1"/>
          <p:nvPr userDrawn="1"/>
        </p:nvSpPr>
        <p:spPr>
          <a:xfrm>
            <a:off x="838201" y="275316"/>
            <a:ext cx="10515600" cy="461665"/>
          </a:xfrm>
          <a:prstGeom prst="rect">
            <a:avLst/>
          </a:prstGeom>
          <a:noFill/>
        </p:spPr>
        <p:txBody>
          <a:bodyPr wrap="square" rtlCol="0">
            <a:spAutoFit/>
          </a:bodyPr>
          <a:lstStyle/>
          <a:p>
            <a:r>
              <a:rPr lang="en-US" sz="1200" b="1">
                <a:solidFill>
                  <a:srgbClr val="C4161C"/>
                </a:solidFill>
                <a:latin typeface="Source Sans Pro" panose="020B0503030403020204" pitchFamily="34" charset="0"/>
                <a:ea typeface="Source Sans Pro" panose="020B0503030403020204" pitchFamily="34" charset="0"/>
                <a:cs typeface="Arial" panose="020B0604020202020204" pitchFamily="34" charset="0"/>
              </a:rPr>
              <a:t>World Glaucoma Association</a:t>
            </a:r>
          </a:p>
          <a:p>
            <a:endParaRPr lang="en-US" sz="1100">
              <a:solidFill>
                <a:srgbClr val="C4161C"/>
              </a:solidFill>
              <a:latin typeface="Arial" panose="020B0604020202020204" pitchFamily="34" charset="0"/>
              <a:cs typeface="Arial" panose="020B0604020202020204" pitchFamily="34" charset="0"/>
            </a:endParaRPr>
          </a:p>
        </p:txBody>
      </p:sp>
      <p:sp>
        <p:nvSpPr>
          <p:cNvPr id="15" name="Titel 1">
            <a:extLst>
              <a:ext uri="{FF2B5EF4-FFF2-40B4-BE49-F238E27FC236}">
                <a16:creationId xmlns:a16="http://schemas.microsoft.com/office/drawing/2014/main" id="{8C2CD834-B850-A740-8C17-313AA3120E10}"/>
              </a:ext>
            </a:extLst>
          </p:cNvPr>
          <p:cNvSpPr>
            <a:spLocks noGrp="1"/>
          </p:cNvSpPr>
          <p:nvPr>
            <p:ph type="title" hasCustomPrompt="1"/>
          </p:nvPr>
        </p:nvSpPr>
        <p:spPr>
          <a:xfrm>
            <a:off x="838201" y="925563"/>
            <a:ext cx="10515600" cy="1325563"/>
          </a:xfrm>
        </p:spPr>
        <p:txBody>
          <a:bodyPr/>
          <a:lstStyle>
            <a:lvl1pPr>
              <a:defRPr>
                <a:solidFill>
                  <a:srgbClr val="213F78"/>
                </a:solidFill>
                <a:latin typeface="Source Sans Pro" panose="020B0503030403020204" pitchFamily="34" charset="0"/>
                <a:ea typeface="Source Sans Pro" panose="020B0503030403020204" pitchFamily="34" charset="0"/>
              </a:defRPr>
            </a:lvl1pPr>
          </a:lstStyle>
          <a:p>
            <a:r>
              <a:rPr lang="nl-NL"/>
              <a:t>Klik om stijl te bewerken</a:t>
            </a:r>
          </a:p>
        </p:txBody>
      </p:sp>
      <p:sp>
        <p:nvSpPr>
          <p:cNvPr id="17"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2637064"/>
            <a:ext cx="10515600" cy="2547038"/>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3031825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1825625"/>
            <a:ext cx="10515600" cy="3815896"/>
          </a:xfrm>
        </p:spPr>
        <p:txBody>
          <a:bodyPr/>
          <a:lstStyle/>
          <a:p>
            <a:r>
              <a:rPr lang="nl-NL"/>
              <a:t>Tekststijl van het model bewerken
Tweede niveau
Derde niveau
Vierde niveau
Vijfde niveau</a:t>
            </a:r>
          </a:p>
        </p:txBody>
      </p:sp>
      <p:sp>
        <p:nvSpPr>
          <p:cNvPr id="8" name="Titel 1">
            <a:extLst>
              <a:ext uri="{FF2B5EF4-FFF2-40B4-BE49-F238E27FC236}">
                <a16:creationId xmlns:a16="http://schemas.microsoft.com/office/drawing/2014/main" id="{8C2CD834-B850-A740-8C17-313AA3120E10}"/>
              </a:ext>
            </a:extLst>
          </p:cNvPr>
          <p:cNvSpPr>
            <a:spLocks noGrp="1"/>
          </p:cNvSpPr>
          <p:nvPr>
            <p:ph type="title"/>
          </p:nvPr>
        </p:nvSpPr>
        <p:spPr>
          <a:xfrm>
            <a:off x="838200" y="365125"/>
            <a:ext cx="10515600" cy="1325563"/>
          </a:xfrm>
        </p:spPr>
        <p:txBody>
          <a:bodyPr/>
          <a:lstStyle>
            <a:lvl1pPr>
              <a:defRPr>
                <a:solidFill>
                  <a:srgbClr val="213F78"/>
                </a:solidFill>
              </a:defRPr>
            </a:lvl1pPr>
          </a:lstStyle>
          <a:p>
            <a:r>
              <a:rPr lang="nl-NL"/>
              <a:t>Klik om stijl te bewerken</a:t>
            </a:r>
          </a:p>
        </p:txBody>
      </p:sp>
    </p:spTree>
    <p:extLst>
      <p:ext uri="{BB962C8B-B14F-4D97-AF65-F5344CB8AC3E}">
        <p14:creationId xmlns:p14="http://schemas.microsoft.com/office/powerpoint/2010/main" val="1373047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CD834-B850-A740-8C17-313AA3120E10}"/>
              </a:ext>
            </a:extLst>
          </p:cNvPr>
          <p:cNvSpPr>
            <a:spLocks noGrp="1"/>
          </p:cNvSpPr>
          <p:nvPr>
            <p:ph type="title"/>
          </p:nvPr>
        </p:nvSpPr>
        <p:spPr/>
        <p:txBody>
          <a:bodyPr/>
          <a:lstStyle>
            <a:lvl1pPr>
              <a:defRPr>
                <a:solidFill>
                  <a:srgbClr val="213F78"/>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26462F68-8694-FA45-A91B-F76DDDD8FB04}"/>
              </a:ext>
            </a:extLst>
          </p:cNvPr>
          <p:cNvSpPr>
            <a:spLocks noGrp="1"/>
          </p:cNvSpPr>
          <p:nvPr>
            <p:ph sz="half" idx="1"/>
          </p:nvPr>
        </p:nvSpPr>
        <p:spPr>
          <a:xfrm>
            <a:off x="838200" y="1825625"/>
            <a:ext cx="5181600" cy="3832225"/>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BBAF0CEC-D990-9448-AAF1-B7731D96E074}"/>
              </a:ext>
            </a:extLst>
          </p:cNvPr>
          <p:cNvSpPr>
            <a:spLocks noGrp="1"/>
          </p:cNvSpPr>
          <p:nvPr>
            <p:ph sz="half" idx="2"/>
          </p:nvPr>
        </p:nvSpPr>
        <p:spPr>
          <a:xfrm>
            <a:off x="6172200" y="1825625"/>
            <a:ext cx="5181600" cy="3832225"/>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3646012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3218EF-B18E-DF43-993A-92D688C3A3D4}"/>
              </a:ext>
            </a:extLst>
          </p:cNvPr>
          <p:cNvSpPr>
            <a:spLocks noGrp="1"/>
          </p:cNvSpPr>
          <p:nvPr>
            <p:ph type="title"/>
          </p:nvPr>
        </p:nvSpPr>
        <p:spPr>
          <a:xfrm>
            <a:off x="839788" y="365125"/>
            <a:ext cx="10515600" cy="1325563"/>
          </a:xfrm>
        </p:spPr>
        <p:txBody>
          <a:bodyPr/>
          <a:lstStyle>
            <a:lvl1pPr>
              <a:defRPr>
                <a:solidFill>
                  <a:srgbClr val="213F78"/>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3DCAF7CE-AC7C-774F-A414-9A00FBC8DADE}"/>
              </a:ext>
            </a:extLst>
          </p:cNvPr>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a:t>
            </a:r>
          </a:p>
        </p:txBody>
      </p:sp>
      <p:sp>
        <p:nvSpPr>
          <p:cNvPr id="4" name="Tijdelijke aanduiding voor inhoud 3">
            <a:extLst>
              <a:ext uri="{FF2B5EF4-FFF2-40B4-BE49-F238E27FC236}">
                <a16:creationId xmlns:a16="http://schemas.microsoft.com/office/drawing/2014/main" id="{126D0BCF-91C2-E447-8209-7858E6BDAB4A}"/>
              </a:ext>
            </a:extLst>
          </p:cNvPr>
          <p:cNvSpPr>
            <a:spLocks noGrp="1"/>
          </p:cNvSpPr>
          <p:nvPr>
            <p:ph sz="half" idx="2"/>
          </p:nvPr>
        </p:nvSpPr>
        <p:spPr>
          <a:xfrm>
            <a:off x="839788" y="2505075"/>
            <a:ext cx="5157787" cy="3128282"/>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D9EE7803-A1DA-AE46-8B76-93D00675E879}"/>
              </a:ext>
            </a:extLst>
          </p:cNvPr>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a:t>
            </a:r>
          </a:p>
        </p:txBody>
      </p:sp>
      <p:sp>
        <p:nvSpPr>
          <p:cNvPr id="6" name="Tijdelijke aanduiding voor inhoud 5">
            <a:extLst>
              <a:ext uri="{FF2B5EF4-FFF2-40B4-BE49-F238E27FC236}">
                <a16:creationId xmlns:a16="http://schemas.microsoft.com/office/drawing/2014/main" id="{5F577AA0-801B-704F-B5D7-59B7094188EF}"/>
              </a:ext>
            </a:extLst>
          </p:cNvPr>
          <p:cNvSpPr>
            <a:spLocks noGrp="1"/>
          </p:cNvSpPr>
          <p:nvPr>
            <p:ph sz="quarter" idx="4"/>
          </p:nvPr>
        </p:nvSpPr>
        <p:spPr>
          <a:xfrm>
            <a:off x="6172200" y="2505075"/>
            <a:ext cx="5183188" cy="3128282"/>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3756625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914D4-98DA-804D-B97F-EA7D74FA9948}"/>
              </a:ext>
            </a:extLst>
          </p:cNvPr>
          <p:cNvSpPr>
            <a:spLocks noGrp="1"/>
          </p:cNvSpPr>
          <p:nvPr>
            <p:ph type="title"/>
          </p:nvPr>
        </p:nvSpPr>
        <p:spPr/>
        <p:txBody>
          <a:bodyPr/>
          <a:lstStyle>
            <a:lvl1pPr>
              <a:defRPr>
                <a:solidFill>
                  <a:srgbClr val="213F78"/>
                </a:solidFill>
              </a:defRPr>
            </a:lvl1pPr>
          </a:lstStyle>
          <a:p>
            <a:r>
              <a:rPr lang="nl-NL"/>
              <a:t>Klik om stijl te bewerken</a:t>
            </a:r>
          </a:p>
        </p:txBody>
      </p:sp>
    </p:spTree>
    <p:extLst>
      <p:ext uri="{BB962C8B-B14F-4D97-AF65-F5344CB8AC3E}">
        <p14:creationId xmlns:p14="http://schemas.microsoft.com/office/powerpoint/2010/main" val="2118650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0302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7B712-026D-F344-B625-A84C51E08877}"/>
              </a:ext>
            </a:extLst>
          </p:cNvPr>
          <p:cNvSpPr>
            <a:spLocks noGrp="1"/>
          </p:cNvSpPr>
          <p:nvPr>
            <p:ph type="title"/>
          </p:nvPr>
        </p:nvSpPr>
        <p:spPr>
          <a:xfrm>
            <a:off x="839788" y="457200"/>
            <a:ext cx="3932237" cy="1600200"/>
          </a:xfrm>
        </p:spPr>
        <p:txBody>
          <a:bodyPr anchor="b"/>
          <a:lstStyle>
            <a:lvl1pPr>
              <a:defRPr sz="3200">
                <a:solidFill>
                  <a:srgbClr val="213F78"/>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2BF6708-198E-DC41-9FD0-DF268D09F311}"/>
              </a:ext>
            </a:extLst>
          </p:cNvPr>
          <p:cNvSpPr>
            <a:spLocks noGrp="1"/>
          </p:cNvSpPr>
          <p:nvPr>
            <p:ph idx="1"/>
          </p:nvPr>
        </p:nvSpPr>
        <p:spPr>
          <a:xfrm>
            <a:off x="5183188" y="987426"/>
            <a:ext cx="6172200" cy="462960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7658C4E7-3D15-914C-A181-D8F35453C8FF}"/>
              </a:ext>
            </a:extLst>
          </p:cNvPr>
          <p:cNvSpPr>
            <a:spLocks noGrp="1"/>
          </p:cNvSpPr>
          <p:nvPr>
            <p:ph type="body" sz="half" idx="2"/>
          </p:nvPr>
        </p:nvSpPr>
        <p:spPr>
          <a:xfrm>
            <a:off x="839788" y="2057400"/>
            <a:ext cx="3932237" cy="355962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Tree>
    <p:extLst>
      <p:ext uri="{BB962C8B-B14F-4D97-AF65-F5344CB8AC3E}">
        <p14:creationId xmlns:p14="http://schemas.microsoft.com/office/powerpoint/2010/main" val="247579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4E800-BFCB-4347-9639-32EEF22DE9FA}"/>
              </a:ext>
            </a:extLst>
          </p:cNvPr>
          <p:cNvSpPr>
            <a:spLocks noGrp="1"/>
          </p:cNvSpPr>
          <p:nvPr>
            <p:ph type="title"/>
          </p:nvPr>
        </p:nvSpPr>
        <p:spPr>
          <a:xfrm>
            <a:off x="839788" y="457200"/>
            <a:ext cx="3932237" cy="1600200"/>
          </a:xfrm>
        </p:spPr>
        <p:txBody>
          <a:bodyPr anchor="b"/>
          <a:lstStyle>
            <a:lvl1pPr>
              <a:defRPr sz="3200">
                <a:solidFill>
                  <a:srgbClr val="213F78"/>
                </a:solidFill>
              </a:defRPr>
            </a:lvl1pPr>
          </a:lstStyle>
          <a:p>
            <a:r>
              <a:rPr lang="nl-NL"/>
              <a:t>Klik om stijl te bewerken</a:t>
            </a:r>
          </a:p>
        </p:txBody>
      </p:sp>
      <p:sp>
        <p:nvSpPr>
          <p:cNvPr id="3" name="Tijdelijke aanduiding voor afbeelding 2">
            <a:extLst>
              <a:ext uri="{FF2B5EF4-FFF2-40B4-BE49-F238E27FC236}">
                <a16:creationId xmlns:a16="http://schemas.microsoft.com/office/drawing/2014/main" id="{118262EF-7107-9F42-B865-9777D60CD196}"/>
              </a:ext>
            </a:extLst>
          </p:cNvPr>
          <p:cNvSpPr>
            <a:spLocks noGrp="1"/>
          </p:cNvSpPr>
          <p:nvPr>
            <p:ph type="pic" idx="1"/>
          </p:nvPr>
        </p:nvSpPr>
        <p:spPr>
          <a:xfrm>
            <a:off x="5183188" y="987426"/>
            <a:ext cx="6172200" cy="46051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4256B7D-CC5C-354E-9A3F-51FF57A86D56}"/>
              </a:ext>
            </a:extLst>
          </p:cNvPr>
          <p:cNvSpPr>
            <a:spLocks noGrp="1"/>
          </p:cNvSpPr>
          <p:nvPr>
            <p:ph type="body" sz="half" idx="2"/>
          </p:nvPr>
        </p:nvSpPr>
        <p:spPr>
          <a:xfrm>
            <a:off x="839788" y="2057400"/>
            <a:ext cx="3932237" cy="353513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Tree>
    <p:extLst>
      <p:ext uri="{BB962C8B-B14F-4D97-AF65-F5344CB8AC3E}">
        <p14:creationId xmlns:p14="http://schemas.microsoft.com/office/powerpoint/2010/main" val="2700030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1735B-E798-1144-9AFD-267C7DCDF969}"/>
              </a:ext>
            </a:extLst>
          </p:cNvPr>
          <p:cNvSpPr>
            <a:spLocks noGrp="1"/>
          </p:cNvSpPr>
          <p:nvPr>
            <p:ph type="title"/>
          </p:nvPr>
        </p:nvSpPr>
        <p:spPr/>
        <p:txBody>
          <a:bodyPr/>
          <a:lstStyle>
            <a:lvl1pPr>
              <a:defRPr>
                <a:solidFill>
                  <a:srgbClr val="213F78"/>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292B0A04-50BA-3740-A4F4-443368591CCE}"/>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Tree>
    <p:extLst>
      <p:ext uri="{BB962C8B-B14F-4D97-AF65-F5344CB8AC3E}">
        <p14:creationId xmlns:p14="http://schemas.microsoft.com/office/powerpoint/2010/main" val="490496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CC83C3E-1FB0-0C47-ABA4-63B86A4CBC4C}"/>
              </a:ext>
            </a:extLst>
          </p:cNvPr>
          <p:cNvSpPr>
            <a:spLocks noGrp="1"/>
          </p:cNvSpPr>
          <p:nvPr>
            <p:ph type="title" orient="vert"/>
          </p:nvPr>
        </p:nvSpPr>
        <p:spPr>
          <a:xfrm>
            <a:off x="8724900" y="365125"/>
            <a:ext cx="2628900" cy="5227411"/>
          </a:xfrm>
        </p:spPr>
        <p:txBody>
          <a:bodyPr vert="eaVert"/>
          <a:lstStyle>
            <a:lvl1pPr>
              <a:defRPr>
                <a:solidFill>
                  <a:srgbClr val="213F78"/>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8C3441AF-AB66-D94D-8D3C-46DF799A68FE}"/>
              </a:ext>
            </a:extLst>
          </p:cNvPr>
          <p:cNvSpPr>
            <a:spLocks noGrp="1"/>
          </p:cNvSpPr>
          <p:nvPr>
            <p:ph type="body" orient="vert" idx="1"/>
          </p:nvPr>
        </p:nvSpPr>
        <p:spPr>
          <a:xfrm>
            <a:off x="838200" y="365125"/>
            <a:ext cx="7734300" cy="5227411"/>
          </a:xfrm>
        </p:spPr>
        <p:txBody>
          <a:bodyPr vert="eaVert"/>
          <a:lstStyle/>
          <a:p>
            <a:r>
              <a:rPr lang="nl-NL"/>
              <a:t>Tekststijl van het model bewerken
Tweede niveau
Derde niveau
Vierde niveau
Vijfde niveau</a:t>
            </a:r>
          </a:p>
        </p:txBody>
      </p:sp>
    </p:spTree>
    <p:extLst>
      <p:ext uri="{BB962C8B-B14F-4D97-AF65-F5344CB8AC3E}">
        <p14:creationId xmlns:p14="http://schemas.microsoft.com/office/powerpoint/2010/main" val="3875901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9427114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EC6BFCE-28F1-4B4D-969A-7D06C67AB6C6}"/>
              </a:ext>
            </a:extLst>
          </p:cNvPr>
          <p:cNvSpPr>
            <a:spLocks noGrp="1"/>
          </p:cNvSpPr>
          <p:nvPr>
            <p:ph type="dt" sz="half" idx="10"/>
          </p:nvPr>
        </p:nvSpPr>
        <p:spPr/>
        <p:txBody>
          <a:bodyPr/>
          <a:lstStyle/>
          <a:p>
            <a:fld id="{DDDFB719-FB48-6F46-A082-D9E8A9580FA7}" type="datetimeFigureOut">
              <a:rPr lang="nl-NL" smtClean="0"/>
              <a:t>12-8-2024</a:t>
            </a:fld>
            <a:endParaRPr lang="nl-NL"/>
          </a:p>
        </p:txBody>
      </p:sp>
      <p:sp>
        <p:nvSpPr>
          <p:cNvPr id="5" name="Tijdelijke aanduiding voor voettekst 4">
            <a:extLst>
              <a:ext uri="{FF2B5EF4-FFF2-40B4-BE49-F238E27FC236}">
                <a16:creationId xmlns:a16="http://schemas.microsoft.com/office/drawing/2014/main" id="{2CC9EEA0-616F-2047-9925-6758D7AFED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C62D93-1D25-BB48-A227-0271EBFF7E49}"/>
              </a:ext>
            </a:extLst>
          </p:cNvPr>
          <p:cNvSpPr>
            <a:spLocks noGrp="1"/>
          </p:cNvSpPr>
          <p:nvPr>
            <p:ph type="sldNum" sz="quarter" idx="12"/>
          </p:nvPr>
        </p:nvSpPr>
        <p:spPr/>
        <p:txBody>
          <a:body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736775"/>
            <a:ext cx="12192000" cy="1121227"/>
          </a:xfrm>
          <a:prstGeom prst="rect">
            <a:avLst/>
          </a:prstGeom>
        </p:spPr>
      </p:pic>
      <p:sp>
        <p:nvSpPr>
          <p:cNvPr id="14" name="Tekstvak 6">
            <a:extLst>
              <a:ext uri="{FF2B5EF4-FFF2-40B4-BE49-F238E27FC236}">
                <a16:creationId xmlns:a16="http://schemas.microsoft.com/office/drawing/2014/main" id="{25ECE4B2-E297-8B4F-B03C-398ACD554B0A}"/>
              </a:ext>
            </a:extLst>
          </p:cNvPr>
          <p:cNvSpPr txBox="1"/>
          <p:nvPr userDrawn="1"/>
        </p:nvSpPr>
        <p:spPr>
          <a:xfrm>
            <a:off x="838201" y="275316"/>
            <a:ext cx="10515600" cy="461665"/>
          </a:xfrm>
          <a:prstGeom prst="rect">
            <a:avLst/>
          </a:prstGeom>
          <a:noFill/>
        </p:spPr>
        <p:txBody>
          <a:bodyPr wrap="square" rtlCol="0">
            <a:spAutoFit/>
          </a:bodyPr>
          <a:lstStyle/>
          <a:p>
            <a:r>
              <a:rPr lang="en-US" sz="1200" b="1">
                <a:solidFill>
                  <a:srgbClr val="C4161C"/>
                </a:solidFill>
                <a:latin typeface="Source Sans Pro" panose="020B0503030403020204" pitchFamily="34" charset="0"/>
                <a:ea typeface="Source Sans Pro" panose="020B0503030403020204" pitchFamily="34" charset="0"/>
                <a:cs typeface="Arial" panose="020B0604020202020204" pitchFamily="34" charset="0"/>
              </a:rPr>
              <a:t>World Glaucoma Association</a:t>
            </a:r>
          </a:p>
          <a:p>
            <a:endParaRPr lang="en-US" sz="1100">
              <a:solidFill>
                <a:srgbClr val="C4161C"/>
              </a:solidFill>
              <a:latin typeface="Arial" panose="020B0604020202020204" pitchFamily="34" charset="0"/>
              <a:cs typeface="Arial" panose="020B0604020202020204" pitchFamily="34" charset="0"/>
            </a:endParaRPr>
          </a:p>
        </p:txBody>
      </p:sp>
      <p:sp>
        <p:nvSpPr>
          <p:cNvPr id="15" name="Titel 1">
            <a:extLst>
              <a:ext uri="{FF2B5EF4-FFF2-40B4-BE49-F238E27FC236}">
                <a16:creationId xmlns:a16="http://schemas.microsoft.com/office/drawing/2014/main" id="{8C2CD834-B850-A740-8C17-313AA3120E10}"/>
              </a:ext>
            </a:extLst>
          </p:cNvPr>
          <p:cNvSpPr>
            <a:spLocks noGrp="1"/>
          </p:cNvSpPr>
          <p:nvPr>
            <p:ph type="title" hasCustomPrompt="1"/>
          </p:nvPr>
        </p:nvSpPr>
        <p:spPr>
          <a:xfrm>
            <a:off x="838201" y="925563"/>
            <a:ext cx="10515600" cy="1325563"/>
          </a:xfrm>
        </p:spPr>
        <p:txBody>
          <a:bodyPr/>
          <a:lstStyle>
            <a:lvl1pPr>
              <a:defRPr>
                <a:solidFill>
                  <a:srgbClr val="213F78"/>
                </a:solidFill>
                <a:latin typeface="Source Sans Pro" panose="020B0503030403020204" pitchFamily="34" charset="0"/>
                <a:ea typeface="Source Sans Pro" panose="020B0503030403020204" pitchFamily="34" charset="0"/>
              </a:defRPr>
            </a:lvl1pPr>
          </a:lstStyle>
          <a:p>
            <a:r>
              <a:rPr lang="nl-NL"/>
              <a:t>Klik om stijl te bewerken</a:t>
            </a:r>
          </a:p>
        </p:txBody>
      </p:sp>
      <p:sp>
        <p:nvSpPr>
          <p:cNvPr id="17"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2637064"/>
            <a:ext cx="10515600" cy="2547038"/>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400302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0A0E90D-8B30-DC43-B49B-4B3477072C48}"/>
              </a:ext>
            </a:extLst>
          </p:cNvPr>
          <p:cNvSpPr>
            <a:spLocks noGrp="1"/>
          </p:cNvSpPr>
          <p:nvPr>
            <p:ph idx="1"/>
          </p:nvPr>
        </p:nvSpPr>
        <p:spPr>
          <a:xfrm>
            <a:off x="838200" y="1825625"/>
            <a:ext cx="10515600" cy="3815896"/>
          </a:xfrm>
        </p:spPr>
        <p:txBody>
          <a:bodyPr/>
          <a:lstStyle/>
          <a:p>
            <a:r>
              <a:rPr lang="nl-NL"/>
              <a:t>Tekststijl van het model bewerken
Tweede niveau
Derde niveau
Vierde niveau
Vijfde niveau</a:t>
            </a:r>
          </a:p>
        </p:txBody>
      </p:sp>
      <p:sp>
        <p:nvSpPr>
          <p:cNvPr id="8" name="Titel 1">
            <a:extLst>
              <a:ext uri="{FF2B5EF4-FFF2-40B4-BE49-F238E27FC236}">
                <a16:creationId xmlns:a16="http://schemas.microsoft.com/office/drawing/2014/main" id="{8C2CD834-B850-A740-8C17-313AA3120E10}"/>
              </a:ext>
            </a:extLst>
          </p:cNvPr>
          <p:cNvSpPr>
            <a:spLocks noGrp="1"/>
          </p:cNvSpPr>
          <p:nvPr>
            <p:ph type="title"/>
          </p:nvPr>
        </p:nvSpPr>
        <p:spPr>
          <a:xfrm>
            <a:off x="838200" y="365125"/>
            <a:ext cx="10515600" cy="1325563"/>
          </a:xfrm>
        </p:spPr>
        <p:txBody>
          <a:bodyPr/>
          <a:lstStyle>
            <a:lvl1pPr>
              <a:defRPr>
                <a:solidFill>
                  <a:srgbClr val="213F78"/>
                </a:solidFill>
              </a:defRPr>
            </a:lvl1pPr>
          </a:lstStyle>
          <a:p>
            <a:r>
              <a:rPr lang="nl-NL"/>
              <a:t>Klik om stijl te bewerken</a:t>
            </a:r>
          </a:p>
        </p:txBody>
      </p:sp>
    </p:spTree>
    <p:extLst>
      <p:ext uri="{BB962C8B-B14F-4D97-AF65-F5344CB8AC3E}">
        <p14:creationId xmlns:p14="http://schemas.microsoft.com/office/powerpoint/2010/main" val="3164765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CD834-B850-A740-8C17-313AA3120E10}"/>
              </a:ext>
            </a:extLst>
          </p:cNvPr>
          <p:cNvSpPr>
            <a:spLocks noGrp="1"/>
          </p:cNvSpPr>
          <p:nvPr>
            <p:ph type="title"/>
          </p:nvPr>
        </p:nvSpPr>
        <p:spPr/>
        <p:txBody>
          <a:bodyPr/>
          <a:lstStyle>
            <a:lvl1pPr>
              <a:defRPr>
                <a:solidFill>
                  <a:srgbClr val="213F78"/>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26462F68-8694-FA45-A91B-F76DDDD8FB04}"/>
              </a:ext>
            </a:extLst>
          </p:cNvPr>
          <p:cNvSpPr>
            <a:spLocks noGrp="1"/>
          </p:cNvSpPr>
          <p:nvPr>
            <p:ph sz="half" idx="1"/>
          </p:nvPr>
        </p:nvSpPr>
        <p:spPr>
          <a:xfrm>
            <a:off x="838200" y="1825625"/>
            <a:ext cx="5181600" cy="3832225"/>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BBAF0CEC-D990-9448-AAF1-B7731D96E074}"/>
              </a:ext>
            </a:extLst>
          </p:cNvPr>
          <p:cNvSpPr>
            <a:spLocks noGrp="1"/>
          </p:cNvSpPr>
          <p:nvPr>
            <p:ph sz="half" idx="2"/>
          </p:nvPr>
        </p:nvSpPr>
        <p:spPr>
          <a:xfrm>
            <a:off x="6172200" y="1825625"/>
            <a:ext cx="5181600" cy="3832225"/>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3590301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3218EF-B18E-DF43-993A-92D688C3A3D4}"/>
              </a:ext>
            </a:extLst>
          </p:cNvPr>
          <p:cNvSpPr>
            <a:spLocks noGrp="1"/>
          </p:cNvSpPr>
          <p:nvPr>
            <p:ph type="title"/>
          </p:nvPr>
        </p:nvSpPr>
        <p:spPr>
          <a:xfrm>
            <a:off x="839788" y="365125"/>
            <a:ext cx="10515600" cy="1325563"/>
          </a:xfrm>
        </p:spPr>
        <p:txBody>
          <a:bodyPr/>
          <a:lstStyle>
            <a:lvl1pPr>
              <a:defRPr>
                <a:solidFill>
                  <a:srgbClr val="213F78"/>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3DCAF7CE-AC7C-774F-A414-9A00FBC8DADE}"/>
              </a:ext>
            </a:extLst>
          </p:cNvPr>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a:t>
            </a:r>
          </a:p>
        </p:txBody>
      </p:sp>
      <p:sp>
        <p:nvSpPr>
          <p:cNvPr id="4" name="Tijdelijke aanduiding voor inhoud 3">
            <a:extLst>
              <a:ext uri="{FF2B5EF4-FFF2-40B4-BE49-F238E27FC236}">
                <a16:creationId xmlns:a16="http://schemas.microsoft.com/office/drawing/2014/main" id="{126D0BCF-91C2-E447-8209-7858E6BDAB4A}"/>
              </a:ext>
            </a:extLst>
          </p:cNvPr>
          <p:cNvSpPr>
            <a:spLocks noGrp="1"/>
          </p:cNvSpPr>
          <p:nvPr>
            <p:ph sz="half" idx="2"/>
          </p:nvPr>
        </p:nvSpPr>
        <p:spPr>
          <a:xfrm>
            <a:off x="839788" y="2505075"/>
            <a:ext cx="5157787" cy="3128282"/>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D9EE7803-A1DA-AE46-8B76-93D00675E879}"/>
              </a:ext>
            </a:extLst>
          </p:cNvPr>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a:t>
            </a:r>
          </a:p>
        </p:txBody>
      </p:sp>
      <p:sp>
        <p:nvSpPr>
          <p:cNvPr id="6" name="Tijdelijke aanduiding voor inhoud 5">
            <a:extLst>
              <a:ext uri="{FF2B5EF4-FFF2-40B4-BE49-F238E27FC236}">
                <a16:creationId xmlns:a16="http://schemas.microsoft.com/office/drawing/2014/main" id="{5F577AA0-801B-704F-B5D7-59B7094188EF}"/>
              </a:ext>
            </a:extLst>
          </p:cNvPr>
          <p:cNvSpPr>
            <a:spLocks noGrp="1"/>
          </p:cNvSpPr>
          <p:nvPr>
            <p:ph sz="quarter" idx="4"/>
          </p:nvPr>
        </p:nvSpPr>
        <p:spPr>
          <a:xfrm>
            <a:off x="6172200" y="2505075"/>
            <a:ext cx="5183188" cy="3128282"/>
          </a:xfrm>
        </p:spPr>
        <p:txBody>
          <a:bodyPr/>
          <a:lstStyle/>
          <a:p>
            <a:r>
              <a:rPr lang="nl-NL"/>
              <a:t>Tekststijl van het model bewerken
Tweede niveau
Derde niveau
Vierde niveau
Vijfde niveau</a:t>
            </a:r>
          </a:p>
        </p:txBody>
      </p:sp>
    </p:spTree>
    <p:extLst>
      <p:ext uri="{BB962C8B-B14F-4D97-AF65-F5344CB8AC3E}">
        <p14:creationId xmlns:p14="http://schemas.microsoft.com/office/powerpoint/2010/main" val="4182779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914D4-98DA-804D-B97F-EA7D74FA9948}"/>
              </a:ext>
            </a:extLst>
          </p:cNvPr>
          <p:cNvSpPr>
            <a:spLocks noGrp="1"/>
          </p:cNvSpPr>
          <p:nvPr>
            <p:ph type="title"/>
          </p:nvPr>
        </p:nvSpPr>
        <p:spPr/>
        <p:txBody>
          <a:bodyPr/>
          <a:lstStyle>
            <a:lvl1pPr>
              <a:defRPr>
                <a:solidFill>
                  <a:srgbClr val="213F78"/>
                </a:solidFill>
              </a:defRPr>
            </a:lvl1pPr>
          </a:lstStyle>
          <a:p>
            <a:r>
              <a:rPr lang="nl-NL"/>
              <a:t>Klik om stijl te bewerken</a:t>
            </a:r>
          </a:p>
        </p:txBody>
      </p:sp>
    </p:spTree>
    <p:extLst>
      <p:ext uri="{BB962C8B-B14F-4D97-AF65-F5344CB8AC3E}">
        <p14:creationId xmlns:p14="http://schemas.microsoft.com/office/powerpoint/2010/main" val="511061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3188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7B712-026D-F344-B625-A84C51E08877}"/>
              </a:ext>
            </a:extLst>
          </p:cNvPr>
          <p:cNvSpPr>
            <a:spLocks noGrp="1"/>
          </p:cNvSpPr>
          <p:nvPr>
            <p:ph type="title"/>
          </p:nvPr>
        </p:nvSpPr>
        <p:spPr>
          <a:xfrm>
            <a:off x="839788" y="457200"/>
            <a:ext cx="3932237" cy="1600200"/>
          </a:xfrm>
        </p:spPr>
        <p:txBody>
          <a:bodyPr anchor="b"/>
          <a:lstStyle>
            <a:lvl1pPr>
              <a:defRPr sz="3200">
                <a:solidFill>
                  <a:srgbClr val="213F78"/>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2BF6708-198E-DC41-9FD0-DF268D09F311}"/>
              </a:ext>
            </a:extLst>
          </p:cNvPr>
          <p:cNvSpPr>
            <a:spLocks noGrp="1"/>
          </p:cNvSpPr>
          <p:nvPr>
            <p:ph idx="1"/>
          </p:nvPr>
        </p:nvSpPr>
        <p:spPr>
          <a:xfrm>
            <a:off x="5183188" y="987426"/>
            <a:ext cx="6172200" cy="462960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7658C4E7-3D15-914C-A181-D8F35453C8FF}"/>
              </a:ext>
            </a:extLst>
          </p:cNvPr>
          <p:cNvSpPr>
            <a:spLocks noGrp="1"/>
          </p:cNvSpPr>
          <p:nvPr>
            <p:ph type="body" sz="half" idx="2"/>
          </p:nvPr>
        </p:nvSpPr>
        <p:spPr>
          <a:xfrm>
            <a:off x="839788" y="2057400"/>
            <a:ext cx="3932237" cy="355962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Tree>
    <p:extLst>
      <p:ext uri="{BB962C8B-B14F-4D97-AF65-F5344CB8AC3E}">
        <p14:creationId xmlns:p14="http://schemas.microsoft.com/office/powerpoint/2010/main" val="2367010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4E800-BFCB-4347-9639-32EEF22DE9FA}"/>
              </a:ext>
            </a:extLst>
          </p:cNvPr>
          <p:cNvSpPr>
            <a:spLocks noGrp="1"/>
          </p:cNvSpPr>
          <p:nvPr>
            <p:ph type="title"/>
          </p:nvPr>
        </p:nvSpPr>
        <p:spPr>
          <a:xfrm>
            <a:off x="839788" y="457200"/>
            <a:ext cx="3932237" cy="1600200"/>
          </a:xfrm>
        </p:spPr>
        <p:txBody>
          <a:bodyPr anchor="b"/>
          <a:lstStyle>
            <a:lvl1pPr>
              <a:defRPr sz="3200">
                <a:solidFill>
                  <a:srgbClr val="213F78"/>
                </a:solidFill>
              </a:defRPr>
            </a:lvl1pPr>
          </a:lstStyle>
          <a:p>
            <a:r>
              <a:rPr lang="nl-NL"/>
              <a:t>Klik om stijl te bewerken</a:t>
            </a:r>
          </a:p>
        </p:txBody>
      </p:sp>
      <p:sp>
        <p:nvSpPr>
          <p:cNvPr id="3" name="Tijdelijke aanduiding voor afbeelding 2">
            <a:extLst>
              <a:ext uri="{FF2B5EF4-FFF2-40B4-BE49-F238E27FC236}">
                <a16:creationId xmlns:a16="http://schemas.microsoft.com/office/drawing/2014/main" id="{118262EF-7107-9F42-B865-9777D60CD196}"/>
              </a:ext>
            </a:extLst>
          </p:cNvPr>
          <p:cNvSpPr>
            <a:spLocks noGrp="1"/>
          </p:cNvSpPr>
          <p:nvPr>
            <p:ph type="pic" idx="1"/>
          </p:nvPr>
        </p:nvSpPr>
        <p:spPr>
          <a:xfrm>
            <a:off x="5183188" y="987426"/>
            <a:ext cx="6172200" cy="46051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4256B7D-CC5C-354E-9A3F-51FF57A86D56}"/>
              </a:ext>
            </a:extLst>
          </p:cNvPr>
          <p:cNvSpPr>
            <a:spLocks noGrp="1"/>
          </p:cNvSpPr>
          <p:nvPr>
            <p:ph type="body" sz="half" idx="2"/>
          </p:nvPr>
        </p:nvSpPr>
        <p:spPr>
          <a:xfrm>
            <a:off x="839788" y="2057400"/>
            <a:ext cx="3932237" cy="353513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Tree>
    <p:extLst>
      <p:ext uri="{BB962C8B-B14F-4D97-AF65-F5344CB8AC3E}">
        <p14:creationId xmlns:p14="http://schemas.microsoft.com/office/powerpoint/2010/main" val="490659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41735B-E798-1144-9AFD-267C7DCDF969}"/>
              </a:ext>
            </a:extLst>
          </p:cNvPr>
          <p:cNvSpPr>
            <a:spLocks noGrp="1"/>
          </p:cNvSpPr>
          <p:nvPr>
            <p:ph type="title"/>
          </p:nvPr>
        </p:nvSpPr>
        <p:spPr/>
        <p:txBody>
          <a:bodyPr/>
          <a:lstStyle>
            <a:lvl1pPr>
              <a:defRPr>
                <a:solidFill>
                  <a:srgbClr val="213F78"/>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292B0A04-50BA-3740-A4F4-443368591CCE}"/>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Tree>
    <p:extLst>
      <p:ext uri="{BB962C8B-B14F-4D97-AF65-F5344CB8AC3E}">
        <p14:creationId xmlns:p14="http://schemas.microsoft.com/office/powerpoint/2010/main" val="1473134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CC83C3E-1FB0-0C47-ABA4-63B86A4CBC4C}"/>
              </a:ext>
            </a:extLst>
          </p:cNvPr>
          <p:cNvSpPr>
            <a:spLocks noGrp="1"/>
          </p:cNvSpPr>
          <p:nvPr>
            <p:ph type="title" orient="vert"/>
          </p:nvPr>
        </p:nvSpPr>
        <p:spPr>
          <a:xfrm>
            <a:off x="8724900" y="365125"/>
            <a:ext cx="2628900" cy="5227411"/>
          </a:xfrm>
        </p:spPr>
        <p:txBody>
          <a:bodyPr vert="eaVert"/>
          <a:lstStyle>
            <a:lvl1pPr>
              <a:defRPr>
                <a:solidFill>
                  <a:srgbClr val="213F78"/>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8C3441AF-AB66-D94D-8D3C-46DF799A68FE}"/>
              </a:ext>
            </a:extLst>
          </p:cNvPr>
          <p:cNvSpPr>
            <a:spLocks noGrp="1"/>
          </p:cNvSpPr>
          <p:nvPr>
            <p:ph type="body" orient="vert" idx="1"/>
          </p:nvPr>
        </p:nvSpPr>
        <p:spPr>
          <a:xfrm>
            <a:off x="838200" y="365125"/>
            <a:ext cx="7734300" cy="5227411"/>
          </a:xfrm>
        </p:spPr>
        <p:txBody>
          <a:bodyPr vert="eaVert"/>
          <a:lstStyle/>
          <a:p>
            <a:r>
              <a:rPr lang="nl-NL"/>
              <a:t>Tekststijl van het model bewerken
Tweede niveau
Derde niveau
Vierde niveau
Vijfde niveau</a:t>
            </a:r>
          </a:p>
        </p:txBody>
      </p:sp>
    </p:spTree>
    <p:extLst>
      <p:ext uri="{BB962C8B-B14F-4D97-AF65-F5344CB8AC3E}">
        <p14:creationId xmlns:p14="http://schemas.microsoft.com/office/powerpoint/2010/main" val="29820077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959611" y="579120"/>
            <a:ext cx="8293100" cy="40767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4400">
                <a:solidFill>
                  <a:schemeClr val="tx2"/>
                </a:solidFill>
                <a:latin typeface="Source Sans Pro" charset="0"/>
                <a:ea typeface="Source Sans Pro" charset="0"/>
                <a:cs typeface="Source Sans Pro" charset="0"/>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“This is a quote slide… best with no more than four lines of type.”</a:t>
            </a:r>
          </a:p>
        </p:txBody>
      </p:sp>
      <p:sp>
        <p:nvSpPr>
          <p:cNvPr id="7" name="Text Placeholder 6"/>
          <p:cNvSpPr>
            <a:spLocks noGrp="1"/>
          </p:cNvSpPr>
          <p:nvPr>
            <p:ph type="body" sz="quarter" idx="11" hasCustomPrompt="1"/>
          </p:nvPr>
        </p:nvSpPr>
        <p:spPr>
          <a:xfrm>
            <a:off x="4939878" y="4655821"/>
            <a:ext cx="5312833" cy="730397"/>
          </a:xfrm>
        </p:spPr>
        <p:txBody>
          <a:bodyPr/>
          <a:lstStyle>
            <a:lvl1pPr marL="0" indent="0" algn="r">
              <a:buNone/>
              <a:defRPr baseline="0">
                <a:solidFill>
                  <a:schemeClr val="accent2"/>
                </a:solidFill>
              </a:defRPr>
            </a:lvl1pPr>
          </a:lstStyle>
          <a:p>
            <a:pPr lvl="0"/>
            <a:r>
              <a:rPr lang="en-US"/>
              <a:t>Author of quote</a:t>
            </a:r>
          </a:p>
        </p:txBody>
      </p:sp>
    </p:spTree>
    <p:extLst>
      <p:ext uri="{BB962C8B-B14F-4D97-AF65-F5344CB8AC3E}">
        <p14:creationId xmlns:p14="http://schemas.microsoft.com/office/powerpoint/2010/main" val="4795718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asic 1 line of 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0120" y="274638"/>
            <a:ext cx="10271760" cy="1143000"/>
          </a:xfrm>
        </p:spPr>
        <p:txBody>
          <a:bodyPr>
            <a:normAutofit/>
          </a:bodyPr>
          <a:lstStyle>
            <a:lvl1pPr algn="l">
              <a:defRPr sz="3600" kern="1200" cap="none" baseline="0"/>
            </a:lvl1pPr>
          </a:lstStyle>
          <a:p>
            <a:r>
              <a:rPr lang="nl-NL" err="1"/>
              <a:t>Title</a:t>
            </a:r>
            <a:r>
              <a:rPr lang="nl-NL"/>
              <a:t> Source Sans Pro 36pt</a:t>
            </a:r>
            <a:endParaRPr lang="en-US"/>
          </a:p>
        </p:txBody>
      </p:sp>
      <p:sp>
        <p:nvSpPr>
          <p:cNvPr id="5" name="Text Placeholder 4"/>
          <p:cNvSpPr>
            <a:spLocks noGrp="1"/>
          </p:cNvSpPr>
          <p:nvPr>
            <p:ph type="body" sz="quarter" idx="10" hasCustomPrompt="1"/>
          </p:nvPr>
        </p:nvSpPr>
        <p:spPr>
          <a:xfrm>
            <a:off x="960120" y="1638300"/>
            <a:ext cx="8488680" cy="3975100"/>
          </a:xfrm>
        </p:spPr>
        <p:txBody>
          <a:bodyPr>
            <a:normAutofit/>
          </a:bodyPr>
          <a:lstStyle>
            <a:lvl1pPr marL="0" indent="0">
              <a:buNone/>
              <a:defRPr sz="1800" baseline="0"/>
            </a:lvl1pPr>
          </a:lstStyle>
          <a:p>
            <a:pPr lvl="0"/>
            <a:r>
              <a:rPr lang="en-US"/>
              <a:t>Regular text Source Sans Pro 18pt</a:t>
            </a:r>
          </a:p>
        </p:txBody>
      </p:sp>
    </p:spTree>
    <p:extLst>
      <p:ext uri="{BB962C8B-B14F-4D97-AF65-F5344CB8AC3E}">
        <p14:creationId xmlns:p14="http://schemas.microsoft.com/office/powerpoint/2010/main" val="28820040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asic slide 2 lines of head">
    <p:spTree>
      <p:nvGrpSpPr>
        <p:cNvPr id="1" name=""/>
        <p:cNvGrpSpPr/>
        <p:nvPr/>
      </p:nvGrpSpPr>
      <p:grpSpPr>
        <a:xfrm>
          <a:off x="0" y="0"/>
          <a:ext cx="0" cy="0"/>
          <a:chOff x="0" y="0"/>
          <a:chExt cx="0" cy="0"/>
        </a:xfrm>
      </p:grpSpPr>
      <p:sp>
        <p:nvSpPr>
          <p:cNvPr id="6" name="Text Placeholder 9"/>
          <p:cNvSpPr>
            <a:spLocks noGrp="1"/>
          </p:cNvSpPr>
          <p:nvPr>
            <p:ph type="body" sz="quarter" idx="13" hasCustomPrompt="1"/>
          </p:nvPr>
        </p:nvSpPr>
        <p:spPr>
          <a:xfrm>
            <a:off x="1346407" y="296864"/>
            <a:ext cx="10246047" cy="1557337"/>
          </a:xfrm>
        </p:spPr>
        <p:txBody>
          <a:bodyPr>
            <a:normAutofit/>
          </a:bodyPr>
          <a:lstStyle>
            <a:lvl1pPr marL="0" indent="0">
              <a:buFont typeface="Arial"/>
              <a:buNone/>
              <a:defRPr sz="3600" cap="none">
                <a:solidFill>
                  <a:schemeClr val="tx2"/>
                </a:solidFill>
                <a:latin typeface="Source Sans Pro" charset="0"/>
                <a:ea typeface="Source Sans Pro" charset="0"/>
                <a:cs typeface="Source Sans Pro" charset="0"/>
              </a:defRPr>
            </a:lvl1pPr>
          </a:lstStyle>
          <a:p>
            <a:pPr lvl="0"/>
            <a:r>
              <a:rPr lang="en-US"/>
              <a:t>Basic Slide With </a:t>
            </a:r>
            <a:br>
              <a:rPr lang="en-US"/>
            </a:br>
            <a:r>
              <a:rPr lang="en-US"/>
              <a:t>Two Lines Of Head</a:t>
            </a:r>
          </a:p>
        </p:txBody>
      </p:sp>
      <p:sp>
        <p:nvSpPr>
          <p:cNvPr id="11" name="Text Placeholder 10"/>
          <p:cNvSpPr>
            <a:spLocks noGrp="1"/>
          </p:cNvSpPr>
          <p:nvPr>
            <p:ph type="body" sz="quarter" idx="14" hasCustomPrompt="1"/>
          </p:nvPr>
        </p:nvSpPr>
        <p:spPr>
          <a:xfrm>
            <a:off x="897467" y="2032001"/>
            <a:ext cx="10695517" cy="3706983"/>
          </a:xfrm>
        </p:spPr>
        <p:txBody>
          <a:bodyPr>
            <a:noAutofit/>
          </a:bodyPr>
          <a:lstStyle>
            <a:lvl1pPr marL="342900" indent="-342900" eaLnBrk="1" hangingPunct="1">
              <a:buClr>
                <a:schemeClr val="accent2"/>
              </a:buClr>
              <a:buFont typeface="Wingdings" charset="2"/>
              <a:buChar char="§"/>
              <a:defRPr lang="nl-NL" sz="1800" dirty="0" err="1" smtClean="0"/>
            </a:lvl1pPr>
          </a:lstStyle>
          <a:p>
            <a:pPr lvl="0"/>
            <a:r>
              <a:rPr lang="nl-NL" err="1"/>
              <a:t>Text</a:t>
            </a:r>
            <a:r>
              <a:rPr lang="nl-NL"/>
              <a:t> </a:t>
            </a:r>
            <a:r>
              <a:rPr lang="nl-NL" err="1"/>
              <a:t>aligns</a:t>
            </a:r>
            <a:r>
              <a:rPr lang="nl-NL"/>
              <a:t> </a:t>
            </a:r>
            <a:r>
              <a:rPr lang="nl-NL" err="1"/>
              <a:t>with</a:t>
            </a:r>
            <a:r>
              <a:rPr lang="nl-NL"/>
              <a:t> </a:t>
            </a:r>
            <a:r>
              <a:rPr lang="nl-NL" err="1"/>
              <a:t>heading</a:t>
            </a:r>
            <a:endParaRPr lang="nl-NL"/>
          </a:p>
          <a:p>
            <a:pPr lvl="0"/>
            <a:r>
              <a:rPr lang="nl-NL" err="1"/>
              <a:t>Bullets</a:t>
            </a:r>
            <a:r>
              <a:rPr lang="nl-NL"/>
              <a:t> </a:t>
            </a:r>
            <a:r>
              <a:rPr lang="nl-NL" err="1"/>
              <a:t>don’t</a:t>
            </a:r>
            <a:r>
              <a:rPr lang="nl-NL"/>
              <a:t> </a:t>
            </a:r>
            <a:r>
              <a:rPr lang="nl-NL" err="1"/>
              <a:t>align</a:t>
            </a:r>
            <a:r>
              <a:rPr lang="nl-NL"/>
              <a:t> </a:t>
            </a:r>
            <a:r>
              <a:rPr lang="nl-NL" err="1"/>
              <a:t>with</a:t>
            </a:r>
            <a:r>
              <a:rPr lang="nl-NL"/>
              <a:t> </a:t>
            </a:r>
            <a:r>
              <a:rPr lang="nl-NL" err="1"/>
              <a:t>heading</a:t>
            </a:r>
            <a:endParaRPr lang="nl-NL"/>
          </a:p>
          <a:p>
            <a:pPr lvl="0"/>
            <a:r>
              <a:rPr lang="nl-NL"/>
              <a:t>The </a:t>
            </a:r>
            <a:r>
              <a:rPr lang="nl-NL" err="1"/>
              <a:t>heading</a:t>
            </a:r>
            <a:r>
              <a:rPr lang="nl-NL"/>
              <a:t> font is Source Sans Pro</a:t>
            </a:r>
          </a:p>
          <a:p>
            <a:pPr lvl="0"/>
            <a:r>
              <a:rPr lang="nl-NL"/>
              <a:t>The </a:t>
            </a:r>
            <a:r>
              <a:rPr lang="nl-NL" err="1"/>
              <a:t>text</a:t>
            </a:r>
            <a:r>
              <a:rPr lang="nl-NL"/>
              <a:t> font is Source Sans Pro</a:t>
            </a:r>
          </a:p>
        </p:txBody>
      </p:sp>
    </p:spTree>
    <p:extLst>
      <p:ext uri="{BB962C8B-B14F-4D97-AF65-F5344CB8AC3E}">
        <p14:creationId xmlns:p14="http://schemas.microsoft.com/office/powerpoint/2010/main" val="72703414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38743"/>
      </p:ext>
    </p:extLst>
  </p:cSld>
  <p:clrMap bg1="lt1" tx1="dk1" bg2="lt2" tx2="dk2" accent1="accent1" accent2="accent2" accent3="accent3" accent4="accent4" accent5="accent5" accent6="accent6" hlink="hlink" folHlink="folHlink"/>
  <p:sldLayoutIdLst>
    <p:sldLayoutId id="2147483745"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74AFE15-DD58-AA47-9EB3-3AA108BB7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E920C0C-0D79-BD4C-8572-F302B4F92BF6}"/>
              </a:ext>
            </a:extLst>
          </p:cNvPr>
          <p:cNvSpPr>
            <a:spLocks noGrp="1"/>
          </p:cNvSpPr>
          <p:nvPr>
            <p:ph type="body" idx="1"/>
          </p:nvPr>
        </p:nvSpPr>
        <p:spPr>
          <a:xfrm>
            <a:off x="838200" y="1825625"/>
            <a:ext cx="10515600" cy="3774623"/>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DC4EEC9-E9B5-754B-8C34-3B8D55BB9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FB719-FB48-6F46-A082-D9E8A9580FA7}" type="datetimeFigureOut">
              <a:rPr lang="nl-NL" smtClean="0"/>
              <a:t>12-8-2024</a:t>
            </a:fld>
            <a:endParaRPr lang="nl-NL"/>
          </a:p>
        </p:txBody>
      </p:sp>
      <p:sp>
        <p:nvSpPr>
          <p:cNvPr id="5" name="Tijdelijke aanduiding voor voettekst 4">
            <a:extLst>
              <a:ext uri="{FF2B5EF4-FFF2-40B4-BE49-F238E27FC236}">
                <a16:creationId xmlns:a16="http://schemas.microsoft.com/office/drawing/2014/main" id="{D7B21B06-BA9E-7846-AC01-5F42F3392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5CB5271-B534-9D42-9189-E8CF0DC42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12"/>
          <a:srcRect t="82888" b="640"/>
          <a:stretch/>
        </p:blipFill>
        <p:spPr>
          <a:xfrm>
            <a:off x="0" y="5736775"/>
            <a:ext cx="12192000" cy="1121227"/>
          </a:xfrm>
          <a:prstGeom prst="rect">
            <a:avLst/>
          </a:prstGeom>
        </p:spPr>
      </p:pic>
    </p:spTree>
    <p:extLst>
      <p:ext uri="{BB962C8B-B14F-4D97-AF65-F5344CB8AC3E}">
        <p14:creationId xmlns:p14="http://schemas.microsoft.com/office/powerpoint/2010/main" val="372191358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74AFE15-DD58-AA47-9EB3-3AA108BB7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E920C0C-0D79-BD4C-8572-F302B4F92BF6}"/>
              </a:ext>
            </a:extLst>
          </p:cNvPr>
          <p:cNvSpPr>
            <a:spLocks noGrp="1"/>
          </p:cNvSpPr>
          <p:nvPr>
            <p:ph type="body" idx="1"/>
          </p:nvPr>
        </p:nvSpPr>
        <p:spPr>
          <a:xfrm>
            <a:off x="838200" y="1825625"/>
            <a:ext cx="10515600" cy="3774623"/>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DC4EEC9-E9B5-754B-8C34-3B8D55BB9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FB719-FB48-6F46-A082-D9E8A9580FA7}" type="datetimeFigureOut">
              <a:rPr lang="nl-NL" smtClean="0"/>
              <a:t>12-8-2024</a:t>
            </a:fld>
            <a:endParaRPr lang="nl-NL"/>
          </a:p>
        </p:txBody>
      </p:sp>
      <p:sp>
        <p:nvSpPr>
          <p:cNvPr id="5" name="Tijdelijke aanduiding voor voettekst 4">
            <a:extLst>
              <a:ext uri="{FF2B5EF4-FFF2-40B4-BE49-F238E27FC236}">
                <a16:creationId xmlns:a16="http://schemas.microsoft.com/office/drawing/2014/main" id="{D7B21B06-BA9E-7846-AC01-5F42F3392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5CB5271-B534-9D42-9189-E8CF0DC42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BAFEC-4650-2448-8025-6D5F10AB3236}" type="slidenum">
              <a:rPr lang="nl-NL" smtClean="0"/>
              <a:t>‹#›</a:t>
            </a:fld>
            <a:endParaRPr lang="nl-NL"/>
          </a:p>
        </p:txBody>
      </p:sp>
      <p:pic>
        <p:nvPicPr>
          <p:cNvPr id="7" name="Afbeelding 4">
            <a:extLst>
              <a:ext uri="{FF2B5EF4-FFF2-40B4-BE49-F238E27FC236}">
                <a16:creationId xmlns:a16="http://schemas.microsoft.com/office/drawing/2014/main" id="{8757DBEC-A801-D54B-AD34-64E0D824FF4E}"/>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a:stretch/>
        </p:blipFill>
        <p:spPr>
          <a:xfrm>
            <a:off x="0" y="5736775"/>
            <a:ext cx="12192000" cy="1121227"/>
          </a:xfrm>
          <a:prstGeom prst="rect">
            <a:avLst/>
          </a:prstGeom>
        </p:spPr>
      </p:pic>
    </p:spTree>
    <p:extLst>
      <p:ext uri="{BB962C8B-B14F-4D97-AF65-F5344CB8AC3E}">
        <p14:creationId xmlns:p14="http://schemas.microsoft.com/office/powerpoint/2010/main" val="120231152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Lst>
  <p:txStyles>
    <p:titleStyle>
      <a:lvl1pPr algn="l" defTabSz="914400" rtl="0" eaLnBrk="1" latinLnBrk="0" hangingPunct="1">
        <a:lnSpc>
          <a:spcPct val="90000"/>
        </a:lnSpc>
        <a:spcBef>
          <a:spcPct val="0"/>
        </a:spcBef>
        <a:buNone/>
        <a:defRPr sz="36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Layout" Target="../slideLayouts/slideLayout24.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tekst, tekening, blauw, zwemmen&#10;&#10;Automatisch gegenereerde beschrijving">
            <a:extLst>
              <a:ext uri="{FF2B5EF4-FFF2-40B4-BE49-F238E27FC236}">
                <a16:creationId xmlns:a16="http://schemas.microsoft.com/office/drawing/2014/main" id="{17DAA4DB-B0C8-5849-82BE-62DFD125BC8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9910" b="19910"/>
          <a:stretch>
            <a:fillRect/>
          </a:stretch>
        </p:blipFill>
        <p:spPr/>
      </p:pic>
      <p:sp>
        <p:nvSpPr>
          <p:cNvPr id="4" name="Rectangle 3">
            <a:extLst>
              <a:ext uri="{FF2B5EF4-FFF2-40B4-BE49-F238E27FC236}">
                <a16:creationId xmlns:a16="http://schemas.microsoft.com/office/drawing/2014/main" id="{92C40F48-EF85-48B0-B2B4-FA66AEBEBEF1}"/>
              </a:ext>
              <a:ext uri="{C183D7F6-B498-43B3-948B-1728B52AA6E4}">
                <adec:decorative xmlns:adec="http://schemas.microsoft.com/office/drawing/2017/decorative" val="1"/>
              </a:ext>
            </a:extLst>
          </p:cNvPr>
          <p:cNvSpPr/>
          <p:nvPr/>
        </p:nvSpPr>
        <p:spPr>
          <a:xfrm>
            <a:off x="-1" y="-13256"/>
            <a:ext cx="12192000" cy="6871256"/>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9A674A-E934-41FC-A6B0-B25E4FB57122}"/>
              </a:ext>
            </a:extLst>
          </p:cNvPr>
          <p:cNvSpPr txBox="1"/>
          <p:nvPr/>
        </p:nvSpPr>
        <p:spPr>
          <a:xfrm>
            <a:off x="-17019" y="2679786"/>
            <a:ext cx="12191999" cy="1200329"/>
          </a:xfrm>
          <a:prstGeom prst="rect">
            <a:avLst/>
          </a:prstGeom>
          <a:noFill/>
        </p:spPr>
        <p:txBody>
          <a:bodyPr wrap="square" rtlCol="0">
            <a:spAutoFit/>
          </a:bodyPr>
          <a:lstStyle/>
          <a:p>
            <a:pPr algn="ctr"/>
            <a:r>
              <a:rPr lang="en-US" sz="7200">
                <a:solidFill>
                  <a:srgbClr val="F7F7F7"/>
                </a:solidFill>
                <a:latin typeface="Source Sans Pro Black" panose="020B0503030403020204" pitchFamily="34" charset="0"/>
                <a:ea typeface="Source Sans Pro Black" panose="020B0503030403020204" pitchFamily="34" charset="0"/>
              </a:rPr>
              <a:t>Executive Committee</a:t>
            </a:r>
            <a:endParaRPr lang="id-ID" sz="7200">
              <a:solidFill>
                <a:srgbClr val="F7F7F7"/>
              </a:solidFill>
              <a:latin typeface="Source Sans Pro Black" panose="020B0503030403020204" pitchFamily="34" charset="0"/>
              <a:ea typeface="Source Sans Pro Black" panose="020B0503030403020204" pitchFamily="34" charset="0"/>
            </a:endParaRPr>
          </a:p>
        </p:txBody>
      </p:sp>
      <p:sp>
        <p:nvSpPr>
          <p:cNvPr id="13" name="TextBox 12">
            <a:extLst>
              <a:ext uri="{FF2B5EF4-FFF2-40B4-BE49-F238E27FC236}">
                <a16:creationId xmlns:a16="http://schemas.microsoft.com/office/drawing/2014/main" id="{EE756D3C-21D2-4040-9810-01F1EB04FA08}"/>
              </a:ext>
            </a:extLst>
          </p:cNvPr>
          <p:cNvSpPr txBox="1"/>
          <p:nvPr/>
        </p:nvSpPr>
        <p:spPr>
          <a:xfrm>
            <a:off x="0" y="3857181"/>
            <a:ext cx="12209019" cy="307777"/>
          </a:xfrm>
          <a:prstGeom prst="rect">
            <a:avLst/>
          </a:prstGeom>
          <a:noFill/>
        </p:spPr>
        <p:txBody>
          <a:bodyPr wrap="square" rtlCol="0">
            <a:spAutoFit/>
          </a:bodyPr>
          <a:lstStyle/>
          <a:p>
            <a:pPr algn="ctr"/>
            <a:r>
              <a:rPr lang="en-US" sz="1400" spc="60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Saturday, August 17</a:t>
            </a:r>
            <a:r>
              <a:rPr lang="id-ID" sz="1400" spc="60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 20</a:t>
            </a:r>
            <a:r>
              <a:rPr lang="en-US" sz="1400" spc="60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rPr>
              <a:t>24</a:t>
            </a:r>
            <a:endParaRPr lang="id-ID" sz="1400" spc="60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cs typeface="Lato" panose="020F0502020204030203" pitchFamily="34" charset="0"/>
            </a:endParaRPr>
          </a:p>
        </p:txBody>
      </p:sp>
      <p:sp>
        <p:nvSpPr>
          <p:cNvPr id="9" name="Parallellogram 8">
            <a:extLst>
              <a:ext uri="{FF2B5EF4-FFF2-40B4-BE49-F238E27FC236}">
                <a16:creationId xmlns:a16="http://schemas.microsoft.com/office/drawing/2014/main" id="{A82473A8-78B3-5D4E-BEE2-7E9BD809A118}"/>
              </a:ext>
            </a:extLst>
          </p:cNvPr>
          <p:cNvSpPr/>
          <p:nvPr/>
        </p:nvSpPr>
        <p:spPr>
          <a:xfrm>
            <a:off x="-776177" y="-13256"/>
            <a:ext cx="9698321" cy="1010093"/>
          </a:xfrm>
          <a:prstGeom prst="parallelogram">
            <a:avLst>
              <a:gd name="adj" fmla="val 61842"/>
            </a:avLst>
          </a:prstGeom>
          <a:solidFill>
            <a:srgbClr val="C41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Parallellogram 14">
            <a:extLst>
              <a:ext uri="{FF2B5EF4-FFF2-40B4-BE49-F238E27FC236}">
                <a16:creationId xmlns:a16="http://schemas.microsoft.com/office/drawing/2014/main" id="{61B2FE69-C69A-AE45-891F-39CF65CA34CD}"/>
              </a:ext>
            </a:extLst>
          </p:cNvPr>
          <p:cNvSpPr/>
          <p:nvPr/>
        </p:nvSpPr>
        <p:spPr>
          <a:xfrm>
            <a:off x="8304826" y="-21266"/>
            <a:ext cx="4520474" cy="1010093"/>
          </a:xfrm>
          <a:prstGeom prst="parallelogram">
            <a:avLst>
              <a:gd name="adj" fmla="val 61842"/>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58136E70-9281-8947-B963-3F234BCF6C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1285" y="163687"/>
            <a:ext cx="4403653" cy="714467"/>
          </a:xfrm>
          <a:prstGeom prst="rect">
            <a:avLst/>
          </a:prstGeom>
        </p:spPr>
      </p:pic>
      <p:sp>
        <p:nvSpPr>
          <p:cNvPr id="16" name="Parallellogram 15">
            <a:extLst>
              <a:ext uri="{FF2B5EF4-FFF2-40B4-BE49-F238E27FC236}">
                <a16:creationId xmlns:a16="http://schemas.microsoft.com/office/drawing/2014/main" id="{F4444A55-74FA-964E-8D6B-ADD13C54DAE4}"/>
              </a:ext>
            </a:extLst>
          </p:cNvPr>
          <p:cNvSpPr/>
          <p:nvPr/>
        </p:nvSpPr>
        <p:spPr>
          <a:xfrm>
            <a:off x="8112639" y="-17261"/>
            <a:ext cx="701037" cy="1010093"/>
          </a:xfrm>
          <a:prstGeom prst="parallelogram">
            <a:avLst>
              <a:gd name="adj" fmla="val 89962"/>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877277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t>Welcome</a:t>
            </a:r>
            <a:endParaRPr lang="en-US"/>
          </a:p>
        </p:txBody>
      </p:sp>
      <p:sp>
        <p:nvSpPr>
          <p:cNvPr id="3" name="Content Placeholder 2"/>
          <p:cNvSpPr>
            <a:spLocks noGrp="1"/>
          </p:cNvSpPr>
          <p:nvPr>
            <p:ph idx="1"/>
          </p:nvPr>
        </p:nvSpPr>
        <p:spPr/>
        <p:txBody>
          <a:bodyPr>
            <a:normAutofit/>
          </a:bodyPr>
          <a:lstStyle/>
          <a:p>
            <a:pPr marL="0" indent="0">
              <a:buNone/>
            </a:pPr>
            <a:r>
              <a:rPr lang="en-US" sz="2400" b="1" err="1"/>
              <a:t>Ningli</a:t>
            </a:r>
            <a:r>
              <a:rPr lang="en-US" sz="2400" b="1"/>
              <a:t> Wang, MD PhD</a:t>
            </a:r>
          </a:p>
          <a:p>
            <a:pPr marL="0" indent="0">
              <a:buNone/>
            </a:pPr>
            <a:r>
              <a:rPr lang="en-US" sz="2400"/>
              <a:t>President</a:t>
            </a:r>
          </a:p>
          <a:p>
            <a:pPr marL="0" indent="0">
              <a:buNone/>
            </a:pPr>
            <a:endParaRPr lang="en-US"/>
          </a:p>
          <a:p>
            <a:pPr marL="0" indent="0">
              <a:buNone/>
            </a:pPr>
            <a:endParaRPr lang="en-US"/>
          </a:p>
        </p:txBody>
      </p:sp>
    </p:spTree>
    <p:extLst>
      <p:ext uri="{BB962C8B-B14F-4D97-AF65-F5344CB8AC3E}">
        <p14:creationId xmlns:p14="http://schemas.microsoft.com/office/powerpoint/2010/main" val="27392050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21B64-0843-20B1-5B31-5213ED4C46CE}"/>
              </a:ext>
            </a:extLst>
          </p:cNvPr>
          <p:cNvSpPr>
            <a:spLocks noGrp="1"/>
          </p:cNvSpPr>
          <p:nvPr>
            <p:ph type="title"/>
          </p:nvPr>
        </p:nvSpPr>
        <p:spPr>
          <a:xfrm>
            <a:off x="603230" y="317240"/>
            <a:ext cx="10515600" cy="608337"/>
          </a:xfrm>
        </p:spPr>
        <p:txBody>
          <a:bodyPr vert="horz" lIns="91440" tIns="45720" rIns="91440" bIns="45720" rtlCol="0" anchor="ctr">
            <a:normAutofit/>
          </a:bodyPr>
          <a:lstStyle/>
          <a:p>
            <a:r>
              <a:rPr lang="nl-NL" kern="1200">
                <a:latin typeface="Source Sans Pro" panose="020B0503030403020204" pitchFamily="34" charset="0"/>
                <a:ea typeface="Source Sans Pro" panose="020B0503030403020204" pitchFamily="34" charset="0"/>
                <a:cs typeface="Arial" panose="020B0604020202020204" pitchFamily="34" charset="0"/>
              </a:rPr>
              <a:t>Professor Xuyang Liu – Associate EVP WGA</a:t>
            </a:r>
          </a:p>
        </p:txBody>
      </p:sp>
      <p:pic>
        <p:nvPicPr>
          <p:cNvPr id="4" name="图片 1" descr="刘旭阳照片">
            <a:extLst>
              <a:ext uri="{FF2B5EF4-FFF2-40B4-BE49-F238E27FC236}">
                <a16:creationId xmlns:a16="http://schemas.microsoft.com/office/drawing/2014/main" id="{64910376-D411-8E4C-1516-DCEF388559C7}"/>
              </a:ext>
            </a:extLst>
          </p:cNvPr>
          <p:cNvPicPr>
            <a:picLocks noChangeAspect="1"/>
          </p:cNvPicPr>
          <p:nvPr/>
        </p:nvPicPr>
        <p:blipFill>
          <a:blip r:embed="rId3"/>
          <a:srcRect t="1156" b="3414"/>
          <a:stretch/>
        </p:blipFill>
        <p:spPr>
          <a:xfrm>
            <a:off x="959498" y="1713658"/>
            <a:ext cx="3612502" cy="2671746"/>
          </a:xfrm>
          <a:prstGeom prst="rect">
            <a:avLst/>
          </a:prstGeom>
          <a:noFill/>
        </p:spPr>
      </p:pic>
      <p:sp>
        <p:nvSpPr>
          <p:cNvPr id="2" name="TextBox 1">
            <a:extLst>
              <a:ext uri="{FF2B5EF4-FFF2-40B4-BE49-F238E27FC236}">
                <a16:creationId xmlns:a16="http://schemas.microsoft.com/office/drawing/2014/main" id="{B3EBC95D-AE0C-D35A-1035-6DA3C6A597C0}"/>
              </a:ext>
            </a:extLst>
          </p:cNvPr>
          <p:cNvSpPr txBox="1"/>
          <p:nvPr/>
        </p:nvSpPr>
        <p:spPr>
          <a:xfrm>
            <a:off x="4921899" y="1943675"/>
            <a:ext cx="7030616" cy="2211712"/>
          </a:xfrm>
          <a:prstGeom prst="rect">
            <a:avLst/>
          </a:prstGeom>
        </p:spPr>
        <p:txBody>
          <a:bodyPr vert="horz" lIns="91440" tIns="45720" rIns="91440" bIns="45720" rtlCol="0">
            <a:normAutofit/>
          </a:bodyPr>
          <a:lstStyle/>
          <a:p>
            <a:pPr marL="228600" indent="-228600">
              <a:lnSpc>
                <a:spcPct val="90000"/>
              </a:lnSpc>
              <a:spcBef>
                <a:spcPts val="1000"/>
              </a:spcBef>
              <a:spcAft>
                <a:spcPts val="600"/>
              </a:spcAft>
              <a:buFont typeface="Arial" panose="020B0604020202020204" pitchFamily="34" charset="0"/>
              <a:buChar char="•"/>
            </a:pPr>
            <a:r>
              <a:rPr lang="nl-NL" kern="1200">
                <a:latin typeface="Source Sans Pro" panose="020B0503030403020204" pitchFamily="34" charset="0"/>
                <a:ea typeface="Source Sans Pro" panose="020B0503030403020204" pitchFamily="34" charset="0"/>
                <a:cs typeface="Arial" panose="020B0604020202020204" pitchFamily="34" charset="0"/>
              </a:rPr>
              <a:t>Doctor of Xiamen Eye Center</a:t>
            </a:r>
          </a:p>
          <a:p>
            <a:pPr marL="228600" indent="-228600">
              <a:lnSpc>
                <a:spcPct val="90000"/>
              </a:lnSpc>
              <a:spcBef>
                <a:spcPts val="1000"/>
              </a:spcBef>
              <a:spcAft>
                <a:spcPts val="600"/>
              </a:spcAft>
              <a:buFont typeface="Arial" panose="020B0604020202020204" pitchFamily="34" charset="0"/>
              <a:buChar char="•"/>
            </a:pPr>
            <a:r>
              <a:rPr lang="nl-NL" kern="1200">
                <a:latin typeface="Source Sans Pro" panose="020B0503030403020204" pitchFamily="34" charset="0"/>
                <a:ea typeface="Source Sans Pro" panose="020B0503030403020204" pitchFamily="34" charset="0"/>
                <a:cs typeface="Arial" panose="020B0604020202020204" pitchFamily="34" charset="0"/>
              </a:rPr>
              <a:t>Vice Chairman, Chinese Glaucoma Society</a:t>
            </a:r>
          </a:p>
          <a:p>
            <a:pPr marL="228600" indent="-228600">
              <a:lnSpc>
                <a:spcPct val="90000"/>
              </a:lnSpc>
              <a:spcBef>
                <a:spcPts val="1000"/>
              </a:spcBef>
              <a:spcAft>
                <a:spcPts val="600"/>
              </a:spcAft>
              <a:buFont typeface="Arial" panose="020B0604020202020204" pitchFamily="34" charset="0"/>
              <a:buChar char="•"/>
            </a:pPr>
            <a:r>
              <a:rPr lang="nl-NL" kern="1200">
                <a:latin typeface="Source Sans Pro" panose="020B0503030403020204" pitchFamily="34" charset="0"/>
                <a:ea typeface="Source Sans Pro" panose="020B0503030403020204" pitchFamily="34" charset="0"/>
                <a:cs typeface="Arial" panose="020B0604020202020204" pitchFamily="34" charset="0"/>
              </a:rPr>
              <a:t>Committee Member, Ophthalmology Branch of Chinese Medical Association</a:t>
            </a:r>
          </a:p>
          <a:p>
            <a:pPr marL="228600" indent="-228600">
              <a:lnSpc>
                <a:spcPct val="90000"/>
              </a:lnSpc>
              <a:spcBef>
                <a:spcPts val="1000"/>
              </a:spcBef>
              <a:spcAft>
                <a:spcPts val="600"/>
              </a:spcAft>
              <a:buFont typeface="Arial" panose="020B0604020202020204" pitchFamily="34" charset="0"/>
              <a:buChar char="•"/>
            </a:pPr>
            <a:r>
              <a:rPr lang="nl-NL" kern="1200">
                <a:latin typeface="Source Sans Pro" panose="020B0503030403020204" pitchFamily="34" charset="0"/>
                <a:ea typeface="Source Sans Pro" panose="020B0503030403020204" pitchFamily="34" charset="0"/>
                <a:cs typeface="Arial" panose="020B0604020202020204" pitchFamily="34" charset="0"/>
              </a:rPr>
              <a:t>Former Chairman, Ophthalmologists Association of Shenzhen Medical Association</a:t>
            </a:r>
          </a:p>
        </p:txBody>
      </p:sp>
    </p:spTree>
    <p:extLst>
      <p:ext uri="{BB962C8B-B14F-4D97-AF65-F5344CB8AC3E}">
        <p14:creationId xmlns:p14="http://schemas.microsoft.com/office/powerpoint/2010/main" val="565030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a:t>Kaweh Mansouri, MD MPH</a:t>
            </a:r>
          </a:p>
          <a:p>
            <a:pPr marL="0" indent="0">
              <a:buNone/>
            </a:pPr>
            <a:r>
              <a:rPr lang="en-US" sz="2400"/>
              <a:t>Executive Vice President</a:t>
            </a:r>
          </a:p>
          <a:p>
            <a:pPr marL="0" indent="0">
              <a:buNone/>
            </a:pPr>
            <a:endParaRPr lang="en-US"/>
          </a:p>
          <a:p>
            <a:pPr marL="0" indent="0">
              <a:buNone/>
            </a:pPr>
            <a:endParaRPr lang="en-US"/>
          </a:p>
        </p:txBody>
      </p:sp>
    </p:spTree>
    <p:extLst>
      <p:ext uri="{BB962C8B-B14F-4D97-AF65-F5344CB8AC3E}">
        <p14:creationId xmlns:p14="http://schemas.microsoft.com/office/powerpoint/2010/main" val="25686839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21B64-0843-20B1-5B31-5213ED4C46CE}"/>
              </a:ext>
            </a:extLst>
          </p:cNvPr>
          <p:cNvSpPr>
            <a:spLocks noGrp="1"/>
          </p:cNvSpPr>
          <p:nvPr>
            <p:ph type="title"/>
          </p:nvPr>
        </p:nvSpPr>
        <p:spPr>
          <a:xfrm>
            <a:off x="545123" y="301191"/>
            <a:ext cx="10515600" cy="851354"/>
          </a:xfrm>
        </p:spPr>
        <p:txBody>
          <a:bodyPr/>
          <a:lstStyle/>
          <a:p>
            <a:r>
              <a:rPr lang="en-US"/>
              <a:t>Board of Governors nominations</a:t>
            </a:r>
            <a:endParaRPr lang="en-NL"/>
          </a:p>
        </p:txBody>
      </p:sp>
      <p:sp>
        <p:nvSpPr>
          <p:cNvPr id="2" name="TextBox 1">
            <a:extLst>
              <a:ext uri="{FF2B5EF4-FFF2-40B4-BE49-F238E27FC236}">
                <a16:creationId xmlns:a16="http://schemas.microsoft.com/office/drawing/2014/main" id="{B3EBC95D-AE0C-D35A-1035-6DA3C6A597C0}"/>
              </a:ext>
            </a:extLst>
          </p:cNvPr>
          <p:cNvSpPr txBox="1"/>
          <p:nvPr/>
        </p:nvSpPr>
        <p:spPr>
          <a:xfrm>
            <a:off x="545123" y="1656493"/>
            <a:ext cx="11236569" cy="923330"/>
          </a:xfrm>
          <a:prstGeom prst="rect">
            <a:avLst/>
          </a:prstGeom>
          <a:noFill/>
        </p:spPr>
        <p:txBody>
          <a:bodyPr wrap="square" rtlCol="0">
            <a:spAutoFit/>
          </a:bodyPr>
          <a:lstStyle/>
          <a:p>
            <a:r>
              <a:rPr lang="en-US" sz="1800" b="0" i="1" u="none" strike="noStrike" baseline="0">
                <a:solidFill>
                  <a:srgbClr val="000000"/>
                </a:solidFill>
                <a:latin typeface="Source Sans Pro" panose="020B0503030403020204" pitchFamily="34" charset="0"/>
              </a:rPr>
              <a:t>“If the number of </a:t>
            </a:r>
            <a:r>
              <a:rPr lang="en-US" sz="1800" b="0" i="1" u="sng" strike="noStrike" baseline="0">
                <a:solidFill>
                  <a:srgbClr val="000000"/>
                </a:solidFill>
                <a:latin typeface="Source Sans Pro" panose="020B0503030403020204" pitchFamily="34" charset="0"/>
              </a:rPr>
              <a:t>Governors decreases to less than 11</a:t>
            </a:r>
            <a:r>
              <a:rPr lang="en-US" sz="1800" b="0" i="1" u="none" strike="noStrike" baseline="0">
                <a:solidFill>
                  <a:srgbClr val="000000"/>
                </a:solidFill>
                <a:latin typeface="Source Sans Pro" panose="020B0503030403020204" pitchFamily="34" charset="0"/>
              </a:rPr>
              <a:t> between General Assembly meetings, the Nominating Committee shall solicit nominations in the usual fashion to be approved by the General Assembly by electronic balloting. Nomination and election of Governors may occur annually.”</a:t>
            </a:r>
            <a:endParaRPr lang="en-US" sz="2800" i="1">
              <a:latin typeface="Source Sans Pro" panose="020B0503030403020204" pitchFamily="34" charset="0"/>
            </a:endParaRPr>
          </a:p>
        </p:txBody>
      </p:sp>
    </p:spTree>
    <p:extLst>
      <p:ext uri="{BB962C8B-B14F-4D97-AF65-F5344CB8AC3E}">
        <p14:creationId xmlns:p14="http://schemas.microsoft.com/office/powerpoint/2010/main" val="3082496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a:bodyPr>
          <a:lstStyle/>
          <a:p>
            <a:r>
              <a:rPr lang="en-US">
                <a:solidFill>
                  <a:srgbClr val="09407F"/>
                </a:solidFill>
              </a:rPr>
              <a:t>Overview of Current Governors</a:t>
            </a:r>
            <a:endParaRPr lang="en-US" sz="3556">
              <a:solidFill>
                <a:srgbClr val="09407F"/>
              </a:solidFill>
              <a:latin typeface="Arial Unicode MS" charset="0"/>
              <a:cs typeface="Arial Unicode MS" charset="0"/>
            </a:endParaRPr>
          </a:p>
        </p:txBody>
      </p:sp>
      <p:graphicFrame>
        <p:nvGraphicFramePr>
          <p:cNvPr id="3" name="Table 2">
            <a:extLst>
              <a:ext uri="{FF2B5EF4-FFF2-40B4-BE49-F238E27FC236}">
                <a16:creationId xmlns:a16="http://schemas.microsoft.com/office/drawing/2014/main" id="{DE1E58C7-651F-236C-51BA-468DC149CB70}"/>
              </a:ext>
            </a:extLst>
          </p:cNvPr>
          <p:cNvGraphicFramePr>
            <a:graphicFrameLocks noGrp="1"/>
          </p:cNvGraphicFramePr>
          <p:nvPr>
            <p:extLst>
              <p:ext uri="{D42A27DB-BD31-4B8C-83A1-F6EECF244321}">
                <p14:modId xmlns:p14="http://schemas.microsoft.com/office/powerpoint/2010/main" val="427544132"/>
              </p:ext>
            </p:extLst>
          </p:nvPr>
        </p:nvGraphicFramePr>
        <p:xfrm>
          <a:off x="567050" y="1185587"/>
          <a:ext cx="10354525" cy="4086970"/>
        </p:xfrm>
        <a:graphic>
          <a:graphicData uri="http://schemas.openxmlformats.org/drawingml/2006/table">
            <a:tbl>
              <a:tblPr firstRow="1">
                <a:tableStyleId>{5C22544A-7EE6-4342-B048-85BDC9FD1C3A}</a:tableStyleId>
              </a:tblPr>
              <a:tblGrid>
                <a:gridCol w="1179062">
                  <a:extLst>
                    <a:ext uri="{9D8B030D-6E8A-4147-A177-3AD203B41FA5}">
                      <a16:colId xmlns:a16="http://schemas.microsoft.com/office/drawing/2014/main" val="324975579"/>
                    </a:ext>
                  </a:extLst>
                </a:gridCol>
                <a:gridCol w="1712705">
                  <a:extLst>
                    <a:ext uri="{9D8B030D-6E8A-4147-A177-3AD203B41FA5}">
                      <a16:colId xmlns:a16="http://schemas.microsoft.com/office/drawing/2014/main" val="584530611"/>
                    </a:ext>
                  </a:extLst>
                </a:gridCol>
                <a:gridCol w="1590261">
                  <a:extLst>
                    <a:ext uri="{9D8B030D-6E8A-4147-A177-3AD203B41FA5}">
                      <a16:colId xmlns:a16="http://schemas.microsoft.com/office/drawing/2014/main" val="1913220504"/>
                    </a:ext>
                  </a:extLst>
                </a:gridCol>
                <a:gridCol w="1441174">
                  <a:extLst>
                    <a:ext uri="{9D8B030D-6E8A-4147-A177-3AD203B41FA5}">
                      <a16:colId xmlns:a16="http://schemas.microsoft.com/office/drawing/2014/main" val="3695502571"/>
                    </a:ext>
                  </a:extLst>
                </a:gridCol>
                <a:gridCol w="1470991">
                  <a:extLst>
                    <a:ext uri="{9D8B030D-6E8A-4147-A177-3AD203B41FA5}">
                      <a16:colId xmlns:a16="http://schemas.microsoft.com/office/drawing/2014/main" val="4140462460"/>
                    </a:ext>
                  </a:extLst>
                </a:gridCol>
                <a:gridCol w="1421296">
                  <a:extLst>
                    <a:ext uri="{9D8B030D-6E8A-4147-A177-3AD203B41FA5}">
                      <a16:colId xmlns:a16="http://schemas.microsoft.com/office/drawing/2014/main" val="4090505216"/>
                    </a:ext>
                  </a:extLst>
                </a:gridCol>
                <a:gridCol w="1539036">
                  <a:extLst>
                    <a:ext uri="{9D8B030D-6E8A-4147-A177-3AD203B41FA5}">
                      <a16:colId xmlns:a16="http://schemas.microsoft.com/office/drawing/2014/main" val="3202151044"/>
                    </a:ext>
                  </a:extLst>
                </a:gridCol>
              </a:tblGrid>
              <a:tr h="408697">
                <a:tc>
                  <a:txBody>
                    <a:bodyPr/>
                    <a:lstStyle/>
                    <a:p>
                      <a:pPr algn="ctr" fontAlgn="ctr"/>
                      <a:r>
                        <a:rPr lang="nl-NL" sz="1600" u="none" strike="noStrike">
                          <a:effectLst/>
                          <a:latin typeface="Source Sans Pro" panose="020B0503030403020204" pitchFamily="34" charset="0"/>
                        </a:rPr>
                        <a:t>First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Last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Country</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Appointment</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Start of Term</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End of Term</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Term Duration</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extLst>
                  <a:ext uri="{0D108BD9-81ED-4DB2-BD59-A6C34878D82A}">
                    <a16:rowId xmlns:a16="http://schemas.microsoft.com/office/drawing/2014/main" val="773281"/>
                  </a:ext>
                </a:extLst>
              </a:tr>
              <a:tr h="408697">
                <a:tc>
                  <a:txBody>
                    <a:bodyPr/>
                    <a:lstStyle/>
                    <a:p>
                      <a:pPr algn="l" fontAlgn="ctr"/>
                      <a:r>
                        <a:rPr lang="nl-NL" sz="1600" u="none" strike="noStrike">
                          <a:effectLst/>
                          <a:latin typeface="Source Sans Pro" panose="020B0503030403020204" pitchFamily="34" charset="0"/>
                        </a:rPr>
                        <a:t>Tanuj</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Dada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India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1st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01/01/2024</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31/12/2026</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3806765038"/>
                  </a:ext>
                </a:extLst>
              </a:tr>
              <a:tr h="408697">
                <a:tc>
                  <a:txBody>
                    <a:bodyPr/>
                    <a:lstStyle/>
                    <a:p>
                      <a:pPr algn="l" fontAlgn="ctr"/>
                      <a:r>
                        <a:rPr lang="nl-NL" sz="1600" u="none" strike="noStrike">
                          <a:effectLst/>
                          <a:latin typeface="Source Sans Pro" panose="020B0503030403020204" pitchFamily="34" charset="0"/>
                        </a:rPr>
                        <a:t>Miriam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Kolko</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Denmark</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1st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01/01/2024</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31/12/2026</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2039872842"/>
                  </a:ext>
                </a:extLst>
              </a:tr>
              <a:tr h="408697">
                <a:tc>
                  <a:txBody>
                    <a:bodyPr/>
                    <a:lstStyle/>
                    <a:p>
                      <a:pPr algn="l" fontAlgn="ctr"/>
                      <a:r>
                        <a:rPr lang="nl-NL" sz="1600" u="none" strike="noStrike">
                          <a:effectLst/>
                          <a:latin typeface="Source Sans Pro" panose="020B0503030403020204" pitchFamily="34" charset="0"/>
                        </a:rPr>
                        <a:t>Marcelo</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Hatanaka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Brazil</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1st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01/01/2024</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31/12/2026</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147898514"/>
                  </a:ext>
                </a:extLst>
              </a:tr>
              <a:tr h="408697">
                <a:tc>
                  <a:txBody>
                    <a:bodyPr/>
                    <a:lstStyle/>
                    <a:p>
                      <a:pPr algn="l" fontAlgn="ctr"/>
                      <a:r>
                        <a:rPr lang="nl-NL" sz="1600" u="none" strike="noStrike">
                          <a:effectLst/>
                          <a:latin typeface="Source Sans Pro" panose="020B0503030403020204" pitchFamily="34" charset="0"/>
                        </a:rPr>
                        <a:t>Jesus</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Jimenez-Roman</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Mexico</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1st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01/01/2024</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31/12/2026</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3123488852"/>
                  </a:ext>
                </a:extLst>
              </a:tr>
              <a:tr h="408697">
                <a:tc>
                  <a:txBody>
                    <a:bodyPr/>
                    <a:lstStyle/>
                    <a:p>
                      <a:pPr algn="l" fontAlgn="ctr"/>
                      <a:r>
                        <a:rPr lang="nl-NL" sz="1600" u="none" strike="noStrike">
                          <a:effectLst/>
                          <a:latin typeface="Source Sans Pro" panose="020B0503030403020204" pitchFamily="34" charset="0"/>
                        </a:rPr>
                        <a:t>Nkiru</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Kizor - Akaraiwe</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Nigeria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2nd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01/01/2020</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31/12/2025</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2665568667"/>
                  </a:ext>
                </a:extLst>
              </a:tr>
              <a:tr h="408697">
                <a:tc>
                  <a:txBody>
                    <a:bodyPr/>
                    <a:lstStyle/>
                    <a:p>
                      <a:pPr algn="l" fontAlgn="ctr"/>
                      <a:r>
                        <a:rPr lang="nl-NL" sz="1600" u="none" strike="noStrike">
                          <a:effectLst/>
                          <a:latin typeface="Source Sans Pro" panose="020B0503030403020204" pitchFamily="34" charset="0"/>
                        </a:rPr>
                        <a:t>Pradeep</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Ramulu</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USA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2nd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01/01/2020</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31/12/2025</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2042163260"/>
                  </a:ext>
                </a:extLst>
              </a:tr>
              <a:tr h="408697">
                <a:tc>
                  <a:txBody>
                    <a:bodyPr/>
                    <a:lstStyle/>
                    <a:p>
                      <a:pPr algn="l" fontAlgn="ctr"/>
                      <a:r>
                        <a:rPr lang="nl-NL" sz="1600" u="none" strike="noStrike">
                          <a:effectLst/>
                          <a:latin typeface="Source Sans Pro" panose="020B0503030403020204" pitchFamily="34" charset="0"/>
                        </a:rPr>
                        <a:t>Xinghuai</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Sun</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China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2nd term</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01/01/2020</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u="none" strike="noStrike">
                          <a:effectLst/>
                          <a:latin typeface="Source Sans Pro" panose="020B0503030403020204" pitchFamily="34" charset="0"/>
                        </a:rPr>
                        <a:t>31/12/2025</a:t>
                      </a:r>
                      <a:endParaRPr lang="en-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a:effectLst/>
                          <a:latin typeface="Source Sans Pro" panose="020B0503030403020204" pitchFamily="34" charset="0"/>
                        </a:rPr>
                        <a:t>3 years</a:t>
                      </a:r>
                      <a:endParaRPr lang="nl-NL" sz="1600" b="0"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440367562"/>
                  </a:ext>
                </a:extLst>
              </a:tr>
              <a:tr h="408697">
                <a:tc>
                  <a:txBody>
                    <a:bodyPr/>
                    <a:lstStyle/>
                    <a:p>
                      <a:pPr algn="l" fontAlgn="ctr"/>
                      <a:r>
                        <a:rPr lang="nl-NL" sz="1600" b="1" u="none" strike="noStrike">
                          <a:effectLst/>
                          <a:latin typeface="Source Sans Pro" panose="020B0503030403020204" pitchFamily="34" charset="0"/>
                        </a:rPr>
                        <a:t>Makoto</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Aihara</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Japan</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1st term</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b="1" u="none" strike="noStrike">
                          <a:effectLst/>
                          <a:latin typeface="Source Sans Pro" panose="020B0503030403020204" pitchFamily="34" charset="0"/>
                        </a:rPr>
                        <a:t>01/01/2022</a:t>
                      </a:r>
                      <a:endParaRPr lang="en-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b="1" u="none" strike="noStrike">
                          <a:effectLst/>
                          <a:latin typeface="Source Sans Pro" panose="020B0503030403020204" pitchFamily="34" charset="0"/>
                        </a:rPr>
                        <a:t>31/12/2024</a:t>
                      </a:r>
                      <a:endParaRPr lang="en-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3 years</a:t>
                      </a:r>
                      <a:endParaRPr lang="nl-NL" sz="1600" b="1"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2356456594"/>
                  </a:ext>
                </a:extLst>
              </a:tr>
              <a:tr h="408697">
                <a:tc>
                  <a:txBody>
                    <a:bodyPr/>
                    <a:lstStyle/>
                    <a:p>
                      <a:pPr algn="l" fontAlgn="ctr"/>
                      <a:r>
                        <a:rPr lang="nl-NL" sz="1600" b="1" u="none" strike="noStrike">
                          <a:effectLst/>
                          <a:latin typeface="Source Sans Pro" panose="020B0503030403020204" pitchFamily="34" charset="0"/>
                        </a:rPr>
                        <a:t>Winnie</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Nolan</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United Kingdom</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1st term</a:t>
                      </a:r>
                      <a:endParaRPr lang="nl-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b="1" u="none" strike="noStrike">
                          <a:effectLst/>
                          <a:latin typeface="Source Sans Pro" panose="020B0503030403020204" pitchFamily="34" charset="0"/>
                        </a:rPr>
                        <a:t>01/01/2022</a:t>
                      </a:r>
                      <a:endParaRPr lang="en-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en-NL" sz="1600" b="1" u="none" strike="noStrike">
                          <a:effectLst/>
                          <a:latin typeface="Source Sans Pro" panose="020B0503030403020204" pitchFamily="34" charset="0"/>
                        </a:rPr>
                        <a:t>31/12/2024</a:t>
                      </a:r>
                      <a:endParaRPr lang="en-NL" sz="1600" b="1"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b="1" u="none" strike="noStrike">
                          <a:effectLst/>
                          <a:latin typeface="Source Sans Pro" panose="020B0503030403020204" pitchFamily="34" charset="0"/>
                        </a:rPr>
                        <a:t>3 years</a:t>
                      </a:r>
                      <a:endParaRPr lang="nl-NL" sz="1600" b="1" i="0" u="none" strike="noStrike">
                        <a:solidFill>
                          <a:srgbClr val="000000"/>
                        </a:solidFill>
                        <a:effectLst/>
                        <a:latin typeface="Source Sans Pro" panose="020B0503030403020204" pitchFamily="34" charset="0"/>
                      </a:endParaRPr>
                    </a:p>
                  </a:txBody>
                  <a:tcPr marL="5293" marR="5293" marT="5293" marB="0" anchor="ctr"/>
                </a:tc>
                <a:extLst>
                  <a:ext uri="{0D108BD9-81ED-4DB2-BD59-A6C34878D82A}">
                    <a16:rowId xmlns:a16="http://schemas.microsoft.com/office/drawing/2014/main" val="1735086983"/>
                  </a:ext>
                </a:extLst>
              </a:tr>
            </a:tbl>
          </a:graphicData>
        </a:graphic>
      </p:graphicFrame>
    </p:spTree>
    <p:extLst>
      <p:ext uri="{BB962C8B-B14F-4D97-AF65-F5344CB8AC3E}">
        <p14:creationId xmlns:p14="http://schemas.microsoft.com/office/powerpoint/2010/main" val="130996559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9148" y="245149"/>
            <a:ext cx="8771467" cy="781412"/>
          </a:xfrm>
        </p:spPr>
        <p:txBody>
          <a:bodyPr>
            <a:normAutofit/>
          </a:bodyPr>
          <a:lstStyle/>
          <a:p>
            <a:r>
              <a:rPr lang="en-US">
                <a:solidFill>
                  <a:srgbClr val="09407F"/>
                </a:solidFill>
              </a:rPr>
              <a:t>Appointment process Board of Governors</a:t>
            </a:r>
            <a:endParaRPr lang="en-US" sz="3556">
              <a:solidFill>
                <a:srgbClr val="09407F"/>
              </a:solidFill>
              <a:latin typeface="Arial Unicode MS" charset="0"/>
              <a:cs typeface="Arial Unicode MS" charset="0"/>
            </a:endParaRPr>
          </a:p>
        </p:txBody>
      </p:sp>
      <p:sp>
        <p:nvSpPr>
          <p:cNvPr id="2" name="TextBox 1">
            <a:extLst>
              <a:ext uri="{FF2B5EF4-FFF2-40B4-BE49-F238E27FC236}">
                <a16:creationId xmlns:a16="http://schemas.microsoft.com/office/drawing/2014/main" id="{1F7866B9-D27C-82EB-64E0-FDB22FFD5FA8}"/>
              </a:ext>
            </a:extLst>
          </p:cNvPr>
          <p:cNvSpPr txBox="1"/>
          <p:nvPr/>
        </p:nvSpPr>
        <p:spPr>
          <a:xfrm>
            <a:off x="499148" y="1679329"/>
            <a:ext cx="11147729"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a:ln>
                  <a:noFill/>
                </a:ln>
                <a:solidFill>
                  <a:prstClr val="black"/>
                </a:solidFill>
                <a:effectLst/>
                <a:uLnTx/>
                <a:uFillTx/>
                <a:latin typeface="Source Sans Pro" panose="020B0503030403020204" pitchFamily="34" charset="0"/>
              </a:rPr>
              <a:t>“</a:t>
            </a:r>
            <a:r>
              <a:rPr kumimoji="0" lang="en-GB" b="0" i="1" u="none" strike="noStrike" kern="1200" cap="none" spc="0" normalizeH="0" baseline="0" noProof="0">
                <a:ln>
                  <a:noFill/>
                </a:ln>
                <a:solidFill>
                  <a:prstClr val="black"/>
                </a:solidFill>
                <a:effectLst/>
                <a:uLnTx/>
                <a:uFillTx/>
                <a:latin typeface="Source Sans Pro" panose="020B0503030403020204" pitchFamily="34" charset="0"/>
              </a:rPr>
              <a:t>The Nominating Committee shall solicit nominations from the General Assembly, the Board of Governors for Governors, and the Executive Committee to be approved by the General Assembly.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a:solidFill>
                <a:prstClr val="black"/>
              </a:solidFill>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1" u="none" strike="noStrike" kern="1200" cap="none" spc="0" normalizeH="0" baseline="0" noProof="0">
                <a:ln>
                  <a:noFill/>
                </a:ln>
                <a:solidFill>
                  <a:prstClr val="black"/>
                </a:solidFill>
                <a:effectLst/>
                <a:uLnTx/>
                <a:uFillTx/>
                <a:latin typeface="Source Sans Pro" panose="020B0503030403020204" pitchFamily="34" charset="0"/>
              </a:rPr>
              <a:t>Candidates for the Board of Governors should be familiar with the Association, have contributed to it actively, and have a strong track record in glaucoma research and teaching.  The Nominating Committee shall nominate the officers of the organization apart from the Past-President and the Past-Past-President, to be approved by majority vote of the Board of Governors.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a:solidFill>
                <a:prstClr val="black"/>
              </a:solidFill>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1" u="none" strike="noStrike" kern="1200" cap="none" spc="0" normalizeH="0" baseline="0" noProof="0">
                <a:ln>
                  <a:noFill/>
                </a:ln>
                <a:solidFill>
                  <a:prstClr val="black"/>
                </a:solidFill>
                <a:effectLst/>
                <a:uLnTx/>
                <a:uFillTx/>
                <a:latin typeface="Source Sans Pro" panose="020B0503030403020204" pitchFamily="34" charset="0"/>
              </a:rPr>
              <a:t>No member of the Nominating Committee shall nominate more than two candidates for the Board of Governors. The nominations shall be certified by the President, the Executive Vice-President, and the Associate Executive Vice-President who shall send written notice of the nominations to the Board of Governors at least sixty (60) days prior to the meeting at which such officers and committee members are to be elected.</a:t>
            </a:r>
            <a:r>
              <a:rPr kumimoji="0" lang="en-US" b="0" i="1" u="none" strike="noStrike" kern="1200" cap="none" spc="0" normalizeH="0" baseline="0" noProof="0">
                <a:ln>
                  <a:noFill/>
                </a:ln>
                <a:solidFill>
                  <a:prstClr val="black"/>
                </a:solidFill>
                <a:effectLst/>
                <a:uLnTx/>
                <a:uFillTx/>
                <a:latin typeface="Source Sans Pro" panose="020B0503030403020204" pitchFamily="34" charset="0"/>
              </a:rPr>
              <a:t>”</a:t>
            </a:r>
            <a:endParaRPr kumimoji="0" lang="en-NL" b="0" i="1" u="none" strike="noStrike" kern="1200" cap="none" spc="0" normalizeH="0" baseline="0" noProof="0">
              <a:ln>
                <a:noFill/>
              </a:ln>
              <a:solidFill>
                <a:prstClr val="black"/>
              </a:solidFill>
              <a:effectLst/>
              <a:uLnTx/>
              <a:uFillTx/>
              <a:latin typeface="Source Sans Pro" panose="020B0503030403020204" pitchFamily="34" charset="0"/>
            </a:endParaRPr>
          </a:p>
        </p:txBody>
      </p:sp>
    </p:spTree>
    <p:extLst>
      <p:ext uri="{BB962C8B-B14F-4D97-AF65-F5344CB8AC3E}">
        <p14:creationId xmlns:p14="http://schemas.microsoft.com/office/powerpoint/2010/main" val="218764225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300808"/>
            <a:ext cx="8771467" cy="781412"/>
          </a:xfrm>
        </p:spPr>
        <p:txBody>
          <a:bodyPr>
            <a:normAutofit fontScale="90000"/>
          </a:bodyPr>
          <a:lstStyle/>
          <a:p>
            <a:r>
              <a:rPr lang="en-US">
                <a:solidFill>
                  <a:srgbClr val="09407F"/>
                </a:solidFill>
              </a:rPr>
              <a:t>Recommendation for Election of new Governors</a:t>
            </a:r>
            <a:endParaRPr lang="en-US" sz="3556">
              <a:solidFill>
                <a:srgbClr val="09407F"/>
              </a:solidFill>
              <a:latin typeface="Arial Unicode MS" charset="0"/>
              <a:cs typeface="Arial Unicode MS" charset="0"/>
            </a:endParaRPr>
          </a:p>
        </p:txBody>
      </p:sp>
      <p:sp>
        <p:nvSpPr>
          <p:cNvPr id="4" name="TextBox 3">
            <a:extLst>
              <a:ext uri="{FF2B5EF4-FFF2-40B4-BE49-F238E27FC236}">
                <a16:creationId xmlns:a16="http://schemas.microsoft.com/office/drawing/2014/main" id="{0BA1FC26-3623-6F1C-3440-CEAED1F3FCF3}"/>
              </a:ext>
            </a:extLst>
          </p:cNvPr>
          <p:cNvSpPr txBox="1"/>
          <p:nvPr/>
        </p:nvSpPr>
        <p:spPr>
          <a:xfrm>
            <a:off x="495300" y="1775282"/>
            <a:ext cx="1068125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Source Sans Pro" panose="020B0503030403020204" pitchFamily="34" charset="0"/>
              </a:rPr>
              <a:t>Recommendation – Election for new Governors: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Source Sans Pro" panose="020B0503030403020204" pitchFamily="34" charset="0"/>
              </a:rPr>
              <a:t>Elect three (3) new Governors for the Board of Governors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rPr>
              <a:t>Elect a President Elect</a:t>
            </a:r>
            <a:endParaRPr lang="en-NL">
              <a:solidFill>
                <a:prstClr val="black"/>
              </a:solidFill>
              <a:latin typeface="Source Sans Pro" panose="020B0503030403020204" pitchFamily="34" charset="0"/>
            </a:endParaRPr>
          </a:p>
        </p:txBody>
      </p:sp>
    </p:spTree>
    <p:extLst>
      <p:ext uri="{BB962C8B-B14F-4D97-AF65-F5344CB8AC3E}">
        <p14:creationId xmlns:p14="http://schemas.microsoft.com/office/powerpoint/2010/main" val="331139146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a:bodyPr>
          <a:lstStyle/>
          <a:p>
            <a:r>
              <a:rPr lang="en-US">
                <a:solidFill>
                  <a:srgbClr val="09407F"/>
                </a:solidFill>
              </a:rPr>
              <a:t>Finance Committee</a:t>
            </a:r>
            <a:endParaRPr lang="en-US" sz="3556">
              <a:solidFill>
                <a:srgbClr val="09407F"/>
              </a:solidFill>
              <a:latin typeface="Arial Unicode MS" charset="0"/>
              <a:cs typeface="Arial Unicode MS" charset="0"/>
            </a:endParaRPr>
          </a:p>
        </p:txBody>
      </p:sp>
      <p:sp>
        <p:nvSpPr>
          <p:cNvPr id="2" name="TextBox 1">
            <a:extLst>
              <a:ext uri="{FF2B5EF4-FFF2-40B4-BE49-F238E27FC236}">
                <a16:creationId xmlns:a16="http://schemas.microsoft.com/office/drawing/2014/main" id="{62376495-FA38-BDE4-2E43-1E0F5ADBB6D1}"/>
              </a:ext>
            </a:extLst>
          </p:cNvPr>
          <p:cNvSpPr txBox="1"/>
          <p:nvPr/>
        </p:nvSpPr>
        <p:spPr>
          <a:xfrm>
            <a:off x="495300" y="1705597"/>
            <a:ext cx="58180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Source Sans Pro" panose="020B0503030403020204" pitchFamily="34" charset="0"/>
              </a:rPr>
              <a:t>“The Finance and Audit Committee will examine the accounts of the Association and shall make a report to the General Assembly, which will be communicated to the Board of Governors one month before the General Assembly convenes”</a:t>
            </a:r>
            <a:endParaRPr kumimoji="0" lang="en-NL" sz="1800" b="0" i="1" u="none" strike="noStrike" kern="1200" cap="none" spc="0" normalizeH="0" baseline="0" noProof="0">
              <a:ln>
                <a:noFill/>
              </a:ln>
              <a:solidFill>
                <a:prstClr val="black"/>
              </a:solidFill>
              <a:effectLst/>
              <a:uLnTx/>
              <a:uFillTx/>
              <a:latin typeface="Source Sans Pro" panose="020B0503030403020204" pitchFamily="34" charset="0"/>
            </a:endParaRPr>
          </a:p>
        </p:txBody>
      </p:sp>
      <p:pic>
        <p:nvPicPr>
          <p:cNvPr id="6" name="Picture 5">
            <a:extLst>
              <a:ext uri="{FF2B5EF4-FFF2-40B4-BE49-F238E27FC236}">
                <a16:creationId xmlns:a16="http://schemas.microsoft.com/office/drawing/2014/main" id="{99DFE57C-4F38-065E-280B-5174CDD304E7}"/>
              </a:ext>
            </a:extLst>
          </p:cNvPr>
          <p:cNvPicPr>
            <a:picLocks noChangeAspect="1"/>
          </p:cNvPicPr>
          <p:nvPr/>
        </p:nvPicPr>
        <p:blipFill>
          <a:blip r:embed="rId3"/>
          <a:stretch>
            <a:fillRect/>
          </a:stretch>
        </p:blipFill>
        <p:spPr>
          <a:xfrm>
            <a:off x="6621466" y="254442"/>
            <a:ext cx="5290602" cy="5253388"/>
          </a:xfrm>
          <a:prstGeom prst="rect">
            <a:avLst/>
          </a:prstGeom>
          <a:ln w="31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65850666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fontScale="90000"/>
          </a:bodyPr>
          <a:lstStyle/>
          <a:p>
            <a:r>
              <a:rPr lang="en-US">
                <a:solidFill>
                  <a:srgbClr val="09407F"/>
                </a:solidFill>
              </a:rPr>
              <a:t>Overview of Current Finance Committee Members</a:t>
            </a:r>
            <a:endParaRPr lang="en-US" sz="3556">
              <a:solidFill>
                <a:srgbClr val="09407F"/>
              </a:solidFill>
              <a:latin typeface="Arial Unicode MS" charset="0"/>
              <a:cs typeface="Arial Unicode MS" charset="0"/>
            </a:endParaRPr>
          </a:p>
        </p:txBody>
      </p:sp>
      <p:graphicFrame>
        <p:nvGraphicFramePr>
          <p:cNvPr id="3" name="Table 2">
            <a:extLst>
              <a:ext uri="{FF2B5EF4-FFF2-40B4-BE49-F238E27FC236}">
                <a16:creationId xmlns:a16="http://schemas.microsoft.com/office/drawing/2014/main" id="{DE1E58C7-651F-236C-51BA-468DC149CB70}"/>
              </a:ext>
            </a:extLst>
          </p:cNvPr>
          <p:cNvGraphicFramePr>
            <a:graphicFrameLocks noGrp="1"/>
          </p:cNvGraphicFramePr>
          <p:nvPr>
            <p:extLst>
              <p:ext uri="{D42A27DB-BD31-4B8C-83A1-F6EECF244321}">
                <p14:modId xmlns:p14="http://schemas.microsoft.com/office/powerpoint/2010/main" val="131847262"/>
              </p:ext>
            </p:extLst>
          </p:nvPr>
        </p:nvGraphicFramePr>
        <p:xfrm>
          <a:off x="618734" y="1064282"/>
          <a:ext cx="7110409" cy="2452182"/>
        </p:xfrm>
        <a:graphic>
          <a:graphicData uri="http://schemas.openxmlformats.org/drawingml/2006/table">
            <a:tbl>
              <a:tblPr firstRow="1">
                <a:tableStyleId>{5C22544A-7EE6-4342-B048-85BDC9FD1C3A}</a:tableStyleId>
              </a:tblPr>
              <a:tblGrid>
                <a:gridCol w="1179062">
                  <a:extLst>
                    <a:ext uri="{9D8B030D-6E8A-4147-A177-3AD203B41FA5}">
                      <a16:colId xmlns:a16="http://schemas.microsoft.com/office/drawing/2014/main" val="324975579"/>
                    </a:ext>
                  </a:extLst>
                </a:gridCol>
                <a:gridCol w="1476207">
                  <a:extLst>
                    <a:ext uri="{9D8B030D-6E8A-4147-A177-3AD203B41FA5}">
                      <a16:colId xmlns:a16="http://schemas.microsoft.com/office/drawing/2014/main" val="584530611"/>
                    </a:ext>
                  </a:extLst>
                </a:gridCol>
                <a:gridCol w="1485047">
                  <a:extLst>
                    <a:ext uri="{9D8B030D-6E8A-4147-A177-3AD203B41FA5}">
                      <a16:colId xmlns:a16="http://schemas.microsoft.com/office/drawing/2014/main" val="1913220504"/>
                    </a:ext>
                  </a:extLst>
                </a:gridCol>
                <a:gridCol w="1449688">
                  <a:extLst>
                    <a:ext uri="{9D8B030D-6E8A-4147-A177-3AD203B41FA5}">
                      <a16:colId xmlns:a16="http://schemas.microsoft.com/office/drawing/2014/main" val="3695502571"/>
                    </a:ext>
                  </a:extLst>
                </a:gridCol>
                <a:gridCol w="1520405">
                  <a:extLst>
                    <a:ext uri="{9D8B030D-6E8A-4147-A177-3AD203B41FA5}">
                      <a16:colId xmlns:a16="http://schemas.microsoft.com/office/drawing/2014/main" val="4140462460"/>
                    </a:ext>
                  </a:extLst>
                </a:gridCol>
              </a:tblGrid>
              <a:tr h="408697">
                <a:tc>
                  <a:txBody>
                    <a:bodyPr/>
                    <a:lstStyle/>
                    <a:p>
                      <a:pPr algn="ctr" fontAlgn="ctr"/>
                      <a:r>
                        <a:rPr lang="nl-NL" sz="1600" u="none" strike="noStrike">
                          <a:effectLst/>
                          <a:latin typeface="Source Sans Pro" panose="020B0503030403020204" pitchFamily="34" charset="0"/>
                        </a:rPr>
                        <a:t>First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Last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Country</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Appointment</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Start of Term</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extLst>
                  <a:ext uri="{0D108BD9-81ED-4DB2-BD59-A6C34878D82A}">
                    <a16:rowId xmlns:a16="http://schemas.microsoft.com/office/drawing/2014/main" val="773281"/>
                  </a:ext>
                </a:extLst>
              </a:tr>
              <a:tr h="408697">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Arthur</a:t>
                      </a:r>
                    </a:p>
                  </a:txBody>
                  <a:tcPr marL="7620" marR="7620" marT="7620" marB="0" anchor="ctr">
                    <a:solidFill>
                      <a:schemeClr val="bg2">
                        <a:lumMod val="90000"/>
                      </a:schemeClr>
                    </a:solidFill>
                  </a:tcP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Sit</a:t>
                      </a:r>
                    </a:p>
                  </a:txBody>
                  <a:tcPr marL="7620" marR="7620" marT="7620" marB="0" anchor="ctr">
                    <a:solidFill>
                      <a:schemeClr val="bg2">
                        <a:lumMod val="90000"/>
                      </a:schemeClr>
                    </a:solidFill>
                  </a:tcPr>
                </a:tc>
                <a:tc>
                  <a:txBody>
                    <a:bodyPr/>
                    <a:lstStyle/>
                    <a:p>
                      <a:pPr algn="l" fontAlgn="ctr"/>
                      <a:r>
                        <a:rPr lang="nl-NL" sz="1600" u="none" strike="noStrike">
                          <a:effectLst/>
                          <a:latin typeface="Source Sans Pro" panose="020B0503030403020204" pitchFamily="34" charset="0"/>
                        </a:rPr>
                        <a:t>USA</a:t>
                      </a:r>
                      <a:endParaRPr lang="nl-NL" sz="1600" b="0" i="0" u="none" strike="noStrike">
                        <a:solidFill>
                          <a:srgbClr val="000000"/>
                        </a:solidFill>
                        <a:effectLst/>
                        <a:latin typeface="Source Sans Pro" panose="020B0503030403020204" pitchFamily="34" charset="0"/>
                      </a:endParaRPr>
                    </a:p>
                  </a:txBody>
                  <a:tcPr marL="5293" marR="5293" marT="5293" marB="0" anchor="ctr">
                    <a:solidFill>
                      <a:schemeClr val="bg2">
                        <a:lumMod val="90000"/>
                      </a:schemeClr>
                    </a:solidFill>
                  </a:tcP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Chair</a:t>
                      </a:r>
                    </a:p>
                  </a:txBody>
                  <a:tcPr marL="7620" marR="7620" marT="7620" marB="0" anchor="ctr">
                    <a:solidFill>
                      <a:schemeClr val="bg2">
                        <a:lumMod val="90000"/>
                      </a:schemeClr>
                    </a:solidFill>
                  </a:tcP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01/06/2017</a:t>
                      </a:r>
                    </a:p>
                  </a:txBody>
                  <a:tcPr marL="7620" marR="7620" marT="7620" marB="0" anchor="ctr">
                    <a:solidFill>
                      <a:schemeClr val="bg2">
                        <a:lumMod val="90000"/>
                      </a:schemeClr>
                    </a:solidFill>
                  </a:tcPr>
                </a:tc>
                <a:extLst>
                  <a:ext uri="{0D108BD9-81ED-4DB2-BD59-A6C34878D82A}">
                    <a16:rowId xmlns:a16="http://schemas.microsoft.com/office/drawing/2014/main" val="3806765038"/>
                  </a:ext>
                </a:extLst>
              </a:tr>
              <a:tr h="408697">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Keith</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Martin</a:t>
                      </a:r>
                    </a:p>
                  </a:txBody>
                  <a:tcPr marL="7620" marR="7620" marT="7620" marB="0" anchor="ctr"/>
                </a:tc>
                <a:tc>
                  <a:txBody>
                    <a:bodyPr/>
                    <a:lstStyle/>
                    <a:p>
                      <a:pPr algn="l" fontAlgn="ctr"/>
                      <a:r>
                        <a:rPr lang="nl-NL" sz="1600" u="none" strike="noStrike">
                          <a:effectLst/>
                          <a:latin typeface="Source Sans Pro" panose="020B0503030403020204" pitchFamily="34" charset="0"/>
                        </a:rPr>
                        <a:t>Australia</a:t>
                      </a:r>
                    </a:p>
                  </a:txBody>
                  <a:tcPr marL="5293" marR="5293" marT="5293"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Co-Chair</a:t>
                      </a: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01/01/2015</a:t>
                      </a:r>
                    </a:p>
                  </a:txBody>
                  <a:tcPr marL="7620" marR="7620" marT="7620" marB="0" anchor="ctr"/>
                </a:tc>
                <a:extLst>
                  <a:ext uri="{0D108BD9-81ED-4DB2-BD59-A6C34878D82A}">
                    <a16:rowId xmlns:a16="http://schemas.microsoft.com/office/drawing/2014/main" val="2039872842"/>
                  </a:ext>
                </a:extLst>
              </a:tr>
              <a:tr h="408697">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Paul</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Healey</a:t>
                      </a:r>
                    </a:p>
                  </a:txBody>
                  <a:tcPr marL="7620" marR="7620" marT="7620" marB="0" anchor="ctr"/>
                </a:tc>
                <a:tc>
                  <a:txBody>
                    <a:bodyPr/>
                    <a:lstStyle/>
                    <a:p>
                      <a:pPr algn="l" fontAlgn="ctr"/>
                      <a:r>
                        <a:rPr lang="nl-NL" sz="1600" u="none" strike="noStrike">
                          <a:effectLst/>
                          <a:latin typeface="Source Sans Pro" panose="020B0503030403020204" pitchFamily="34" charset="0"/>
                        </a:rPr>
                        <a:t>Australia</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Member</a:t>
                      </a: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01/01/2015</a:t>
                      </a:r>
                    </a:p>
                  </a:txBody>
                  <a:tcPr marL="7620" marR="7620" marT="7620" marB="0" anchor="ctr"/>
                </a:tc>
                <a:extLst>
                  <a:ext uri="{0D108BD9-81ED-4DB2-BD59-A6C34878D82A}">
                    <a16:rowId xmlns:a16="http://schemas.microsoft.com/office/drawing/2014/main" val="147898514"/>
                  </a:ext>
                </a:extLst>
              </a:tr>
              <a:tr h="408697">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Kaweh</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Mansouri</a:t>
                      </a:r>
                    </a:p>
                  </a:txBody>
                  <a:tcPr marL="7620" marR="7620" marT="7620" marB="0" anchor="ctr"/>
                </a:tc>
                <a:tc>
                  <a:txBody>
                    <a:bodyPr/>
                    <a:lstStyle/>
                    <a:p>
                      <a:pPr algn="l" fontAlgn="ctr"/>
                      <a:r>
                        <a:rPr lang="nl-NL" sz="1600" b="0" i="0" u="none" strike="noStrike">
                          <a:solidFill>
                            <a:srgbClr val="000000"/>
                          </a:solidFill>
                          <a:effectLst/>
                          <a:latin typeface="Source Sans Pro" panose="020B0503030403020204" pitchFamily="34" charset="0"/>
                        </a:rPr>
                        <a:t>Switzerland</a:t>
                      </a:r>
                    </a:p>
                  </a:txBody>
                  <a:tcPr marL="5293" marR="5293" marT="5293"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Member</a:t>
                      </a: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01/01/2015</a:t>
                      </a:r>
                    </a:p>
                  </a:txBody>
                  <a:tcPr marL="7620" marR="7620" marT="7620" marB="0" anchor="ctr"/>
                </a:tc>
                <a:extLst>
                  <a:ext uri="{0D108BD9-81ED-4DB2-BD59-A6C34878D82A}">
                    <a16:rowId xmlns:a16="http://schemas.microsoft.com/office/drawing/2014/main" val="3123488852"/>
                  </a:ext>
                </a:extLst>
              </a:tr>
              <a:tr h="408697">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Clement Cy</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Tham</a:t>
                      </a:r>
                    </a:p>
                  </a:txBody>
                  <a:tcPr marL="7620" marR="7620" marT="7620" marB="0" anchor="ctr"/>
                </a:tc>
                <a:tc>
                  <a:txBody>
                    <a:bodyPr/>
                    <a:lstStyle/>
                    <a:p>
                      <a:pPr algn="l" fontAlgn="ctr"/>
                      <a:r>
                        <a:rPr lang="nl-NL" sz="1600" u="none" strike="noStrike">
                          <a:effectLst/>
                          <a:latin typeface="Source Sans Pro" panose="020B0503030403020204" pitchFamily="34" charset="0"/>
                        </a:rPr>
                        <a:t>China (HK)</a:t>
                      </a:r>
                      <a:endParaRPr lang="nl-NL" sz="1600" b="0" i="0" u="none" strike="noStrike">
                        <a:solidFill>
                          <a:srgbClr val="000000"/>
                        </a:solidFill>
                        <a:effectLst/>
                        <a:latin typeface="Source Sans Pro" panose="020B0503030403020204" pitchFamily="34" charset="0"/>
                      </a:endParaRPr>
                    </a:p>
                  </a:txBody>
                  <a:tcPr marL="5293" marR="5293" marT="5293"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Member</a:t>
                      </a: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01/06/2017</a:t>
                      </a:r>
                    </a:p>
                  </a:txBody>
                  <a:tcPr marL="7620" marR="7620" marT="7620" marB="0" anchor="ctr"/>
                </a:tc>
                <a:extLst>
                  <a:ext uri="{0D108BD9-81ED-4DB2-BD59-A6C34878D82A}">
                    <a16:rowId xmlns:a16="http://schemas.microsoft.com/office/drawing/2014/main" val="2665568667"/>
                  </a:ext>
                </a:extLst>
              </a:tr>
            </a:tbl>
          </a:graphicData>
        </a:graphic>
      </p:graphicFrame>
      <p:sp>
        <p:nvSpPr>
          <p:cNvPr id="2" name="TextBox 1">
            <a:extLst>
              <a:ext uri="{FF2B5EF4-FFF2-40B4-BE49-F238E27FC236}">
                <a16:creationId xmlns:a16="http://schemas.microsoft.com/office/drawing/2014/main" id="{3F65C3EA-AB4F-CC83-166E-BDF190F6C12B}"/>
              </a:ext>
            </a:extLst>
          </p:cNvPr>
          <p:cNvSpPr txBox="1"/>
          <p:nvPr/>
        </p:nvSpPr>
        <p:spPr>
          <a:xfrm>
            <a:off x="618734" y="4132691"/>
            <a:ext cx="9509760" cy="738664"/>
          </a:xfrm>
          <a:prstGeom prst="rect">
            <a:avLst/>
          </a:prstGeom>
          <a:noFill/>
        </p:spPr>
        <p:txBody>
          <a:bodyPr wrap="square" rtlCol="0">
            <a:spAutoFit/>
          </a:bodyPr>
          <a:lstStyle/>
          <a:p>
            <a:pPr marL="285750" indent="-285750">
              <a:buFont typeface="Arial" panose="020B0604020202020204" pitchFamily="34" charset="0"/>
              <a:buChar char="•"/>
            </a:pPr>
            <a:r>
              <a:rPr lang="en-US" sz="1400">
                <a:latin typeface="Source Sans Pro" panose="020B0503030403020204" pitchFamily="34" charset="0"/>
              </a:rPr>
              <a:t>To ensure WGA remains financially secure, effective, and appropriate</a:t>
            </a:r>
          </a:p>
          <a:p>
            <a:pPr marL="285750" indent="-285750">
              <a:buFont typeface="Arial" panose="020B0604020202020204" pitchFamily="34" charset="0"/>
              <a:buChar char="•"/>
            </a:pPr>
            <a:r>
              <a:rPr lang="en-US" sz="1400">
                <a:latin typeface="Source Sans Pro" panose="020B0503030403020204" pitchFamily="34" charset="0"/>
              </a:rPr>
              <a:t>To develop investment strategy</a:t>
            </a:r>
          </a:p>
          <a:p>
            <a:pPr marL="285750" indent="-285750">
              <a:buFont typeface="Arial" panose="020B0604020202020204" pitchFamily="34" charset="0"/>
              <a:buChar char="•"/>
            </a:pPr>
            <a:r>
              <a:rPr lang="en-US" sz="1400">
                <a:latin typeface="Source Sans Pro" panose="020B0503030403020204" pitchFamily="34" charset="0"/>
              </a:rPr>
              <a:t>To develop a comprehensive budget</a:t>
            </a:r>
          </a:p>
        </p:txBody>
      </p:sp>
    </p:spTree>
    <p:extLst>
      <p:ext uri="{BB962C8B-B14F-4D97-AF65-F5344CB8AC3E}">
        <p14:creationId xmlns:p14="http://schemas.microsoft.com/office/powerpoint/2010/main" val="31700178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332613"/>
            <a:ext cx="8771467" cy="781412"/>
          </a:xfrm>
        </p:spPr>
        <p:txBody>
          <a:bodyPr>
            <a:normAutofit/>
          </a:bodyPr>
          <a:lstStyle/>
          <a:p>
            <a:r>
              <a:rPr lang="en-US">
                <a:solidFill>
                  <a:srgbClr val="09407F"/>
                </a:solidFill>
              </a:rPr>
              <a:t>Vote for Dissolution of the Committee</a:t>
            </a:r>
            <a:endParaRPr lang="en-US" sz="3556">
              <a:solidFill>
                <a:srgbClr val="09407F"/>
              </a:solidFill>
              <a:latin typeface="Arial Unicode MS" charset="0"/>
              <a:cs typeface="Arial Unicode MS" charset="0"/>
            </a:endParaRPr>
          </a:p>
        </p:txBody>
      </p:sp>
      <p:sp>
        <p:nvSpPr>
          <p:cNvPr id="4" name="TextBox 3">
            <a:extLst>
              <a:ext uri="{FF2B5EF4-FFF2-40B4-BE49-F238E27FC236}">
                <a16:creationId xmlns:a16="http://schemas.microsoft.com/office/drawing/2014/main" id="{0BA1FC26-3623-6F1C-3440-CEAED1F3FCF3}"/>
              </a:ext>
            </a:extLst>
          </p:cNvPr>
          <p:cNvSpPr txBox="1"/>
          <p:nvPr/>
        </p:nvSpPr>
        <p:spPr>
          <a:xfrm>
            <a:off x="495300" y="2180798"/>
            <a:ext cx="106812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Source Sans Pro" panose="020B0503030403020204" pitchFamily="34" charset="0"/>
              </a:rPr>
              <a:t>Proposal</a:t>
            </a:r>
            <a:r>
              <a:rPr kumimoji="0" lang="en-US" b="0" i="0" u="none" strike="noStrike" kern="1200" cap="none" spc="0" normalizeH="0" baseline="0" noProof="0">
                <a:ln>
                  <a:noFill/>
                </a:ln>
                <a:solidFill>
                  <a:prstClr val="black"/>
                </a:solidFill>
                <a:effectLst/>
                <a:uLnTx/>
                <a:uFillTx/>
                <a:latin typeface="Source Sans Pro" panose="020B0503030403020204" pitchFamily="34" charset="0"/>
              </a:rPr>
              <a:t> – Dissolution of the Finance Committee: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Source Sans Pro" panose="020B0503030403020204" pitchFamily="34" charset="0"/>
              </a:rPr>
              <a:t>The Treasurer will be involved and be a member of the Audit Committee</a:t>
            </a:r>
            <a:endParaRPr kumimoji="0" lang="en-NL" sz="1600" b="0" i="0" u="none" strike="noStrike" kern="1200" cap="none" spc="0" normalizeH="0" baseline="0" noProof="0">
              <a:ln>
                <a:noFill/>
              </a:ln>
              <a:solidFill>
                <a:prstClr val="black"/>
              </a:solidFill>
              <a:effectLst/>
              <a:uLnTx/>
              <a:uFillTx/>
              <a:latin typeface="Source Sans Pro" panose="020B0503030403020204" pitchFamily="34" charset="0"/>
            </a:endParaRPr>
          </a:p>
        </p:txBody>
      </p:sp>
    </p:spTree>
    <p:extLst>
      <p:ext uri="{BB962C8B-B14F-4D97-AF65-F5344CB8AC3E}">
        <p14:creationId xmlns:p14="http://schemas.microsoft.com/office/powerpoint/2010/main" val="349255259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a:bodyPr>
          <a:lstStyle/>
          <a:p>
            <a:r>
              <a:rPr lang="en-US">
                <a:solidFill>
                  <a:srgbClr val="09407F"/>
                </a:solidFill>
              </a:rPr>
              <a:t>Audit Committee</a:t>
            </a:r>
            <a:endParaRPr lang="en-US" sz="3556">
              <a:solidFill>
                <a:srgbClr val="09407F"/>
              </a:solidFill>
              <a:latin typeface="Arial Unicode MS" charset="0"/>
              <a:cs typeface="Arial Unicode MS" charset="0"/>
            </a:endParaRPr>
          </a:p>
        </p:txBody>
      </p:sp>
      <p:sp>
        <p:nvSpPr>
          <p:cNvPr id="2" name="TextBox 1">
            <a:extLst>
              <a:ext uri="{FF2B5EF4-FFF2-40B4-BE49-F238E27FC236}">
                <a16:creationId xmlns:a16="http://schemas.microsoft.com/office/drawing/2014/main" id="{1F7866B9-D27C-82EB-64E0-FDB22FFD5FA8}"/>
              </a:ext>
            </a:extLst>
          </p:cNvPr>
          <p:cNvSpPr txBox="1"/>
          <p:nvPr/>
        </p:nvSpPr>
        <p:spPr>
          <a:xfrm>
            <a:off x="411769" y="1646611"/>
            <a:ext cx="568423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Source Sans Pro" panose="020B0503030403020204" pitchFamily="34" charset="0"/>
              </a:rPr>
              <a:t>“The General Assembly shall, upon recommendation of the Board of Governors, elect an Audit Committee comprising of two (2) persons who are not necessarily associated with Members of the Association. </a:t>
            </a:r>
            <a:r>
              <a:rPr kumimoji="0" lang="en-US" sz="1600" b="1" i="1" u="none" strike="noStrike" kern="1200" cap="none" spc="0" normalizeH="0" baseline="0" noProof="0">
                <a:ln>
                  <a:noFill/>
                </a:ln>
                <a:solidFill>
                  <a:prstClr val="black"/>
                </a:solidFill>
                <a:effectLst/>
                <a:uLnTx/>
                <a:uFillTx/>
                <a:latin typeface="Source Sans Pro" panose="020B0503030403020204" pitchFamily="34" charset="0"/>
              </a:rPr>
              <a:t>The Chair should be a person from outside of the Board of Governors</a:t>
            </a:r>
            <a:r>
              <a:rPr kumimoji="0" lang="en-US" sz="1600" b="0" i="1" u="none" strike="noStrike" kern="1200" cap="none" spc="0" normalizeH="0" baseline="0" noProof="0">
                <a:ln>
                  <a:noFill/>
                </a:ln>
                <a:solidFill>
                  <a:prstClr val="black"/>
                </a:solidFill>
                <a:effectLst/>
                <a:uLnTx/>
                <a:uFillTx/>
                <a:latin typeface="Source Sans Pro" panose="020B0503030403020204" pitchFamily="34" charset="0"/>
              </a:rPr>
              <a:t>. Their term will be of two years, renewable.”</a:t>
            </a:r>
            <a:endParaRPr kumimoji="0" lang="en-NL" sz="1600" b="0" i="1" u="none" strike="noStrike" kern="1200" cap="none" spc="0" normalizeH="0" baseline="0" noProof="0">
              <a:ln>
                <a:noFill/>
              </a:ln>
              <a:solidFill>
                <a:prstClr val="black"/>
              </a:solidFill>
              <a:effectLst/>
              <a:uLnTx/>
              <a:uFillTx/>
              <a:latin typeface="Source Sans Pro" panose="020B0503030403020204" pitchFamily="34" charset="0"/>
            </a:endParaRPr>
          </a:p>
        </p:txBody>
      </p:sp>
      <p:pic>
        <p:nvPicPr>
          <p:cNvPr id="6" name="Picture 5">
            <a:extLst>
              <a:ext uri="{FF2B5EF4-FFF2-40B4-BE49-F238E27FC236}">
                <a16:creationId xmlns:a16="http://schemas.microsoft.com/office/drawing/2014/main" id="{10812F3C-A03E-34B6-3B2C-BD63633F357B}"/>
              </a:ext>
            </a:extLst>
          </p:cNvPr>
          <p:cNvPicPr>
            <a:picLocks noChangeAspect="1"/>
          </p:cNvPicPr>
          <p:nvPr/>
        </p:nvPicPr>
        <p:blipFill>
          <a:blip r:embed="rId3"/>
          <a:stretch>
            <a:fillRect/>
          </a:stretch>
        </p:blipFill>
        <p:spPr>
          <a:xfrm>
            <a:off x="6206368" y="186237"/>
            <a:ext cx="5802333" cy="5271715"/>
          </a:xfrm>
          <a:prstGeom prst="rect">
            <a:avLst/>
          </a:prstGeom>
          <a:ln w="31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5111281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fontScale="90000"/>
          </a:bodyPr>
          <a:lstStyle/>
          <a:p>
            <a:r>
              <a:rPr lang="en-US">
                <a:solidFill>
                  <a:srgbClr val="09407F"/>
                </a:solidFill>
              </a:rPr>
              <a:t>Overview of Current Audit Committee Members</a:t>
            </a:r>
            <a:endParaRPr lang="en-US" sz="3556">
              <a:solidFill>
                <a:srgbClr val="09407F"/>
              </a:solidFill>
              <a:latin typeface="Arial Unicode MS" charset="0"/>
              <a:cs typeface="Arial Unicode MS" charset="0"/>
            </a:endParaRPr>
          </a:p>
        </p:txBody>
      </p:sp>
      <p:graphicFrame>
        <p:nvGraphicFramePr>
          <p:cNvPr id="3" name="Table 2">
            <a:extLst>
              <a:ext uri="{FF2B5EF4-FFF2-40B4-BE49-F238E27FC236}">
                <a16:creationId xmlns:a16="http://schemas.microsoft.com/office/drawing/2014/main" id="{DE1E58C7-651F-236C-51BA-468DC149CB70}"/>
              </a:ext>
            </a:extLst>
          </p:cNvPr>
          <p:cNvGraphicFramePr>
            <a:graphicFrameLocks noGrp="1"/>
          </p:cNvGraphicFramePr>
          <p:nvPr>
            <p:extLst>
              <p:ext uri="{D42A27DB-BD31-4B8C-83A1-F6EECF244321}">
                <p14:modId xmlns:p14="http://schemas.microsoft.com/office/powerpoint/2010/main" val="992125148"/>
              </p:ext>
            </p:extLst>
          </p:nvPr>
        </p:nvGraphicFramePr>
        <p:xfrm>
          <a:off x="642588" y="1537443"/>
          <a:ext cx="9724142" cy="1748855"/>
        </p:xfrm>
        <a:graphic>
          <a:graphicData uri="http://schemas.openxmlformats.org/drawingml/2006/table">
            <a:tbl>
              <a:tblPr firstRow="1">
                <a:tableStyleId>{5C22544A-7EE6-4342-B048-85BDC9FD1C3A}</a:tableStyleId>
              </a:tblPr>
              <a:tblGrid>
                <a:gridCol w="1141075">
                  <a:extLst>
                    <a:ext uri="{9D8B030D-6E8A-4147-A177-3AD203B41FA5}">
                      <a16:colId xmlns:a16="http://schemas.microsoft.com/office/drawing/2014/main" val="324975579"/>
                    </a:ext>
                  </a:extLst>
                </a:gridCol>
                <a:gridCol w="1015197">
                  <a:extLst>
                    <a:ext uri="{9D8B030D-6E8A-4147-A177-3AD203B41FA5}">
                      <a16:colId xmlns:a16="http://schemas.microsoft.com/office/drawing/2014/main" val="584530611"/>
                    </a:ext>
                  </a:extLst>
                </a:gridCol>
                <a:gridCol w="924439">
                  <a:extLst>
                    <a:ext uri="{9D8B030D-6E8A-4147-A177-3AD203B41FA5}">
                      <a16:colId xmlns:a16="http://schemas.microsoft.com/office/drawing/2014/main" val="1913220504"/>
                    </a:ext>
                  </a:extLst>
                </a:gridCol>
                <a:gridCol w="1348509">
                  <a:extLst>
                    <a:ext uri="{9D8B030D-6E8A-4147-A177-3AD203B41FA5}">
                      <a16:colId xmlns:a16="http://schemas.microsoft.com/office/drawing/2014/main" val="3695502571"/>
                    </a:ext>
                  </a:extLst>
                </a:gridCol>
                <a:gridCol w="1450109">
                  <a:extLst>
                    <a:ext uri="{9D8B030D-6E8A-4147-A177-3AD203B41FA5}">
                      <a16:colId xmlns:a16="http://schemas.microsoft.com/office/drawing/2014/main" val="4140462460"/>
                    </a:ext>
                  </a:extLst>
                </a:gridCol>
                <a:gridCol w="1293091">
                  <a:extLst>
                    <a:ext uri="{9D8B030D-6E8A-4147-A177-3AD203B41FA5}">
                      <a16:colId xmlns:a16="http://schemas.microsoft.com/office/drawing/2014/main" val="1161984644"/>
                    </a:ext>
                  </a:extLst>
                </a:gridCol>
                <a:gridCol w="2551722">
                  <a:extLst>
                    <a:ext uri="{9D8B030D-6E8A-4147-A177-3AD203B41FA5}">
                      <a16:colId xmlns:a16="http://schemas.microsoft.com/office/drawing/2014/main" val="840460877"/>
                    </a:ext>
                  </a:extLst>
                </a:gridCol>
              </a:tblGrid>
              <a:tr h="360324">
                <a:tc>
                  <a:txBody>
                    <a:bodyPr/>
                    <a:lstStyle/>
                    <a:p>
                      <a:pPr algn="ctr" fontAlgn="ctr"/>
                      <a:r>
                        <a:rPr lang="nl-NL" sz="1600" u="none" strike="noStrike">
                          <a:effectLst/>
                          <a:latin typeface="Source Sans Pro" panose="020B0503030403020204" pitchFamily="34" charset="0"/>
                        </a:rPr>
                        <a:t>First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Last Name</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Country</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Appointment</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u="none" strike="noStrike">
                          <a:effectLst/>
                          <a:latin typeface="Source Sans Pro" panose="020B0503030403020204" pitchFamily="34" charset="0"/>
                        </a:rPr>
                        <a:t>Start of Term</a:t>
                      </a:r>
                      <a:endParaRPr lang="nl-NL" sz="1600" b="1" i="0" u="none" strike="noStrike">
                        <a:solidFill>
                          <a:srgbClr val="FFFFFF"/>
                        </a:solidFill>
                        <a:effectLst/>
                        <a:latin typeface="Source Sans Pro" panose="020B0503030403020204" pitchFamily="34" charset="0"/>
                      </a:endParaRPr>
                    </a:p>
                  </a:txBody>
                  <a:tcPr marL="5293" marR="5293" marT="5293" marB="0" anchor="ctr">
                    <a:solidFill>
                      <a:srgbClr val="09407F"/>
                    </a:solidFill>
                  </a:tcPr>
                </a:tc>
                <a:tc>
                  <a:txBody>
                    <a:bodyPr/>
                    <a:lstStyle/>
                    <a:p>
                      <a:pPr algn="ctr" fontAlgn="ctr"/>
                      <a:r>
                        <a:rPr lang="nl-NL" sz="1600" b="1" i="0" u="none" strike="noStrike">
                          <a:solidFill>
                            <a:srgbClr val="FFFFFF"/>
                          </a:solidFill>
                          <a:effectLst/>
                          <a:latin typeface="Source Sans Pro" panose="020B0503030403020204" pitchFamily="34" charset="0"/>
                        </a:rPr>
                        <a:t>End of Term</a:t>
                      </a:r>
                    </a:p>
                  </a:txBody>
                  <a:tcPr marL="5293" marR="5293" marT="5293" marB="0" anchor="ctr">
                    <a:solidFill>
                      <a:srgbClr val="09407F"/>
                    </a:solidFill>
                  </a:tcPr>
                </a:tc>
                <a:tc>
                  <a:txBody>
                    <a:bodyPr/>
                    <a:lstStyle/>
                    <a:p>
                      <a:pPr algn="ctr" fontAlgn="ctr"/>
                      <a:r>
                        <a:rPr lang="nl-NL" sz="1600" b="1" i="0" u="none" strike="noStrike">
                          <a:solidFill>
                            <a:srgbClr val="FFFFFF"/>
                          </a:solidFill>
                          <a:effectLst/>
                          <a:latin typeface="Source Sans Pro" panose="020B0503030403020204" pitchFamily="34" charset="0"/>
                        </a:rPr>
                        <a:t>End of Term explanation</a:t>
                      </a:r>
                    </a:p>
                  </a:txBody>
                  <a:tcPr marL="5293" marR="5293" marT="5293" marB="0" anchor="ctr">
                    <a:solidFill>
                      <a:srgbClr val="09407F"/>
                    </a:solidFill>
                  </a:tcPr>
                </a:tc>
                <a:extLst>
                  <a:ext uri="{0D108BD9-81ED-4DB2-BD59-A6C34878D82A}">
                    <a16:rowId xmlns:a16="http://schemas.microsoft.com/office/drawing/2014/main" val="773281"/>
                  </a:ext>
                </a:extLst>
              </a:tr>
              <a:tr h="397931">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Anja</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Tuulonen</a:t>
                      </a:r>
                    </a:p>
                  </a:txBody>
                  <a:tcPr marL="7620" marR="7620" marT="7620" marB="0" anchor="ctr"/>
                </a:tc>
                <a:tc>
                  <a:txBody>
                    <a:bodyPr/>
                    <a:lstStyle/>
                    <a:p>
                      <a:pPr algn="l" fontAlgn="ctr"/>
                      <a:r>
                        <a:rPr lang="nl-NL" sz="1600" b="0" i="0" u="none" strike="noStrike">
                          <a:solidFill>
                            <a:srgbClr val="000000"/>
                          </a:solidFill>
                          <a:effectLst/>
                          <a:latin typeface="Source Sans Pro" panose="020B0503030403020204" pitchFamily="34" charset="0"/>
                        </a:rPr>
                        <a:t>Finland</a:t>
                      </a:r>
                    </a:p>
                  </a:txBody>
                  <a:tcPr marL="5293" marR="5293" marT="5293" marB="0" anchor="ctr"/>
                </a:tc>
                <a:tc>
                  <a:txBody>
                    <a:bodyPr/>
                    <a:lstStyle/>
                    <a:p>
                      <a:pPr algn="l" fontAlgn="ctr"/>
                      <a:r>
                        <a:rPr kumimoji="0" lang="nl-NL" sz="1600" b="0"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Member</a:t>
                      </a:r>
                      <a:endParaRPr lang="nl-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01/06/2017</a:t>
                      </a:r>
                    </a:p>
                  </a:txBody>
                  <a:tcPr marL="7620" marR="7620" marT="7620" marB="0" anchor="ctr"/>
                </a:tc>
                <a:tc>
                  <a:txBody>
                    <a:bodyPr/>
                    <a:lstStyle/>
                    <a:p>
                      <a:pPr algn="l" fontAlgn="ctr"/>
                      <a:r>
                        <a:rPr lang="en-GB" sz="1600" u="none" strike="noStrike" kern="1200">
                          <a:solidFill>
                            <a:schemeClr val="dk1"/>
                          </a:solidFill>
                          <a:effectLst/>
                          <a:latin typeface="Source Sans Pro" panose="020B0503030403020204" pitchFamily="34" charset="0"/>
                          <a:ea typeface="+mn-ea"/>
                          <a:cs typeface="+mn-cs"/>
                        </a:rPr>
                        <a:t>06/02/2024</a:t>
                      </a:r>
                      <a:endParaRPr lang="en-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tc>
                  <a:txBody>
                    <a:bodyPr/>
                    <a:lstStyle/>
                    <a:p>
                      <a:pPr algn="l" fontAlgn="ctr"/>
                      <a:r>
                        <a:rPr lang="en-GB" sz="1600" u="none" strike="noStrike" kern="1200">
                          <a:solidFill>
                            <a:schemeClr val="dk1"/>
                          </a:solidFill>
                          <a:effectLst/>
                          <a:latin typeface="Source Sans Pro" panose="020B0503030403020204" pitchFamily="34" charset="0"/>
                          <a:ea typeface="+mn-ea"/>
                          <a:cs typeface="+mn-cs"/>
                        </a:rPr>
                        <a:t>Decided to step down prior to end of term</a:t>
                      </a:r>
                      <a:endParaRPr lang="en-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extLst>
                  <a:ext uri="{0D108BD9-81ED-4DB2-BD59-A6C34878D82A}">
                    <a16:rowId xmlns:a16="http://schemas.microsoft.com/office/drawing/2014/main" val="3806765038"/>
                  </a:ext>
                </a:extLst>
              </a:tr>
              <a:tr h="397931">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Robert</a:t>
                      </a:r>
                    </a:p>
                  </a:txBody>
                  <a:tcPr marL="7620" marR="7620" marT="7620" marB="0" anchor="ct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Fechtner</a:t>
                      </a:r>
                    </a:p>
                  </a:txBody>
                  <a:tcPr marL="7620" marR="7620" marT="7620" marB="0" anchor="ctr"/>
                </a:tc>
                <a:tc>
                  <a:txBody>
                    <a:bodyPr/>
                    <a:lstStyle/>
                    <a:p>
                      <a:pPr algn="l" fontAlgn="ctr"/>
                      <a:r>
                        <a:rPr lang="nl-NL" sz="1600" u="none" strike="noStrike">
                          <a:effectLst/>
                          <a:latin typeface="Source Sans Pro" panose="020B0503030403020204" pitchFamily="34" charset="0"/>
                        </a:rPr>
                        <a:t>USA</a:t>
                      </a:r>
                    </a:p>
                  </a:txBody>
                  <a:tcPr marL="5293" marR="5293" marT="5293" marB="0" anchor="ctr"/>
                </a:tc>
                <a:tc>
                  <a:txBody>
                    <a:bodyPr/>
                    <a:lstStyle/>
                    <a:p>
                      <a:pPr algn="l" fontAlgn="ctr"/>
                      <a:r>
                        <a:rPr kumimoji="0" lang="nl-NL" sz="1600" b="0"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Member</a:t>
                      </a:r>
                      <a:endParaRPr lang="nl-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01/01/2015</a:t>
                      </a:r>
                    </a:p>
                  </a:txBody>
                  <a:tcPr marL="7620" marR="7620" marT="7620" marB="0" anchor="ctr"/>
                </a:tc>
                <a:tc>
                  <a:txBody>
                    <a:bodyPr/>
                    <a:lstStyle/>
                    <a:p>
                      <a:pPr algn="ctr" fontAlgn="ctr"/>
                      <a:r>
                        <a:rPr lang="en-GB" sz="1600" u="none" strike="noStrike" kern="1200">
                          <a:solidFill>
                            <a:schemeClr val="dk1"/>
                          </a:solidFill>
                          <a:effectLst/>
                          <a:latin typeface="Source Sans Pro" panose="020B0503030403020204" pitchFamily="34" charset="0"/>
                          <a:ea typeface="+mn-ea"/>
                          <a:cs typeface="+mn-cs"/>
                        </a:rPr>
                        <a:t>-</a:t>
                      </a:r>
                      <a:endParaRPr lang="en-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tc>
                  <a:txBody>
                    <a:bodyPr/>
                    <a:lstStyle/>
                    <a:p>
                      <a:pPr algn="ctr" fontAlgn="ctr"/>
                      <a:r>
                        <a:rPr lang="en-GB" sz="1600" u="none" strike="noStrike" kern="1200">
                          <a:solidFill>
                            <a:schemeClr val="dk1"/>
                          </a:solidFill>
                          <a:effectLst/>
                          <a:latin typeface="Source Sans Pro" panose="020B0503030403020204" pitchFamily="34" charset="0"/>
                          <a:ea typeface="+mn-ea"/>
                          <a:cs typeface="+mn-cs"/>
                        </a:rPr>
                        <a:t>-</a:t>
                      </a:r>
                      <a:endParaRPr lang="en-NL" sz="1600" u="none" strike="noStrike" kern="1200">
                        <a:solidFill>
                          <a:schemeClr val="dk1"/>
                        </a:solidFill>
                        <a:effectLst/>
                        <a:latin typeface="Source Sans Pro" panose="020B0503030403020204" pitchFamily="34" charset="0"/>
                        <a:ea typeface="+mn-ea"/>
                        <a:cs typeface="+mn-cs"/>
                      </a:endParaRPr>
                    </a:p>
                  </a:txBody>
                  <a:tcPr marL="7620" marR="7620" marT="7620" marB="0" anchor="ctr"/>
                </a:tc>
                <a:extLst>
                  <a:ext uri="{0D108BD9-81ED-4DB2-BD59-A6C34878D82A}">
                    <a16:rowId xmlns:a16="http://schemas.microsoft.com/office/drawing/2014/main" val="2039872842"/>
                  </a:ext>
                </a:extLst>
              </a:tr>
              <a:tr h="397931">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Tanuj</a:t>
                      </a:r>
                    </a:p>
                  </a:txBody>
                  <a:tcPr marL="7620" marR="7620" marT="7620" marB="0" anchor="ctr">
                    <a:solidFill>
                      <a:schemeClr val="bg2">
                        <a:lumMod val="90000"/>
                      </a:schemeClr>
                    </a:solidFill>
                  </a:tcP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Dada</a:t>
                      </a:r>
                    </a:p>
                  </a:txBody>
                  <a:tcPr marL="7620" marR="7620" marT="7620" marB="0" anchor="ctr">
                    <a:solidFill>
                      <a:schemeClr val="bg2">
                        <a:lumMod val="90000"/>
                      </a:schemeClr>
                    </a:solidFill>
                  </a:tcPr>
                </a:tc>
                <a:tc>
                  <a:txBody>
                    <a:bodyPr/>
                    <a:lstStyle/>
                    <a:p>
                      <a:pPr algn="l" fontAlgn="ctr"/>
                      <a:r>
                        <a:rPr lang="nl-NL" sz="1600" u="none" strike="noStrike">
                          <a:effectLst/>
                          <a:latin typeface="Source Sans Pro" panose="020B0503030403020204" pitchFamily="34" charset="0"/>
                        </a:rPr>
                        <a:t>India</a:t>
                      </a:r>
                      <a:endParaRPr lang="nl-NL" sz="1600" b="0" i="0" u="none" strike="noStrike">
                        <a:solidFill>
                          <a:srgbClr val="000000"/>
                        </a:solidFill>
                        <a:effectLst/>
                        <a:latin typeface="Source Sans Pro" panose="020B0503030403020204" pitchFamily="34" charset="0"/>
                      </a:endParaRPr>
                    </a:p>
                  </a:txBody>
                  <a:tcPr marL="5293" marR="5293" marT="5293" marB="0" anchor="ctr">
                    <a:solidFill>
                      <a:schemeClr val="bg2">
                        <a:lumMod val="90000"/>
                      </a:schemeClr>
                    </a:solidFill>
                  </a:tcPr>
                </a:tc>
                <a:tc>
                  <a:txBody>
                    <a:bodyPr/>
                    <a:lstStyle/>
                    <a:p>
                      <a:pPr algn="l" fontAlgn="ctr"/>
                      <a:r>
                        <a:rPr lang="nl-NL" sz="1600" u="none" strike="noStrike" kern="1200">
                          <a:solidFill>
                            <a:schemeClr val="dk1"/>
                          </a:solidFill>
                          <a:effectLst/>
                          <a:latin typeface="Source Sans Pro" panose="020B0503030403020204" pitchFamily="34" charset="0"/>
                          <a:ea typeface="+mn-ea"/>
                          <a:cs typeface="+mn-cs"/>
                        </a:rPr>
                        <a:t>Chair</a:t>
                      </a:r>
                    </a:p>
                  </a:txBody>
                  <a:tcPr marL="7620" marR="7620" marT="7620" marB="0" anchor="ctr">
                    <a:solidFill>
                      <a:schemeClr val="bg2">
                        <a:lumMod val="90000"/>
                      </a:schemeClr>
                    </a:solidFill>
                  </a:tcPr>
                </a:tc>
                <a:tc>
                  <a:txBody>
                    <a:bodyPr/>
                    <a:lstStyle/>
                    <a:p>
                      <a:pPr algn="l" fontAlgn="ctr"/>
                      <a:r>
                        <a:rPr lang="en-NL" sz="1600" u="none" strike="noStrike" kern="1200">
                          <a:solidFill>
                            <a:schemeClr val="dk1"/>
                          </a:solidFill>
                          <a:effectLst/>
                          <a:latin typeface="Source Sans Pro" panose="020B0503030403020204" pitchFamily="34" charset="0"/>
                          <a:ea typeface="+mn-ea"/>
                          <a:cs typeface="+mn-cs"/>
                        </a:rPr>
                        <a:t>01/01/2015</a:t>
                      </a:r>
                    </a:p>
                  </a:txBody>
                  <a:tcPr marL="7620" marR="7620" marT="7620" marB="0" anchor="ctr">
                    <a:solidFill>
                      <a:schemeClr val="bg2">
                        <a:lumMod val="9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NL" sz="1600" u="none" strike="noStrike">
                          <a:effectLst/>
                          <a:latin typeface="Source Sans Pro" panose="020B0503030403020204" pitchFamily="34" charset="0"/>
                        </a:rPr>
                        <a:t>01/01/2024</a:t>
                      </a:r>
                      <a:endParaRPr lang="en-NL" sz="1600" b="0" i="0" u="none" strike="noStrike">
                        <a:solidFill>
                          <a:srgbClr val="000000"/>
                        </a:solidFill>
                        <a:effectLst/>
                        <a:latin typeface="Source Sans Pro" panose="020B0503030403020204" pitchFamily="34" charset="0"/>
                      </a:endParaRPr>
                    </a:p>
                  </a:txBody>
                  <a:tcPr marL="7620" marR="7620" marT="7620" marB="0" anchor="ctr">
                    <a:solidFill>
                      <a:schemeClr val="bg2">
                        <a:lumMod val="90000"/>
                      </a:schemeClr>
                    </a:solidFill>
                  </a:tcPr>
                </a:tc>
                <a:tc>
                  <a:txBody>
                    <a:bodyPr/>
                    <a:lstStyle/>
                    <a:p>
                      <a:pPr algn="l" fontAlgn="ctr"/>
                      <a:r>
                        <a:rPr lang="en-GB" sz="1600" u="none" strike="noStrike" kern="1200">
                          <a:solidFill>
                            <a:schemeClr val="dk1"/>
                          </a:solidFill>
                          <a:effectLst/>
                          <a:latin typeface="Source Sans Pro" panose="020B0503030403020204" pitchFamily="34" charset="0"/>
                          <a:ea typeface="+mn-ea"/>
                          <a:cs typeface="+mn-cs"/>
                        </a:rPr>
                        <a:t>Appointed as Governor in the Board of Governors</a:t>
                      </a:r>
                      <a:endParaRPr lang="en-NL" sz="1600" u="none" strike="noStrike" kern="1200">
                        <a:solidFill>
                          <a:schemeClr val="dk1"/>
                        </a:solidFill>
                        <a:effectLst/>
                        <a:latin typeface="Source Sans Pro" panose="020B0503030403020204" pitchFamily="34" charset="0"/>
                        <a:ea typeface="+mn-ea"/>
                        <a:cs typeface="+mn-cs"/>
                      </a:endParaRPr>
                    </a:p>
                  </a:txBody>
                  <a:tcPr marL="7620" marR="7620" marT="7620" marB="0" anchor="ctr">
                    <a:solidFill>
                      <a:schemeClr val="bg2">
                        <a:lumMod val="90000"/>
                      </a:schemeClr>
                    </a:solidFill>
                  </a:tcPr>
                </a:tc>
                <a:extLst>
                  <a:ext uri="{0D108BD9-81ED-4DB2-BD59-A6C34878D82A}">
                    <a16:rowId xmlns:a16="http://schemas.microsoft.com/office/drawing/2014/main" val="147898514"/>
                  </a:ext>
                </a:extLst>
              </a:tr>
            </a:tbl>
          </a:graphicData>
        </a:graphic>
      </p:graphicFrame>
      <p:sp>
        <p:nvSpPr>
          <p:cNvPr id="2" name="TextBox 1">
            <a:extLst>
              <a:ext uri="{FF2B5EF4-FFF2-40B4-BE49-F238E27FC236}">
                <a16:creationId xmlns:a16="http://schemas.microsoft.com/office/drawing/2014/main" id="{6A371AFF-9CEA-D15D-B576-051AA814FE7C}"/>
              </a:ext>
            </a:extLst>
          </p:cNvPr>
          <p:cNvSpPr txBox="1"/>
          <p:nvPr/>
        </p:nvSpPr>
        <p:spPr>
          <a:xfrm>
            <a:off x="642588" y="3900547"/>
            <a:ext cx="9509760" cy="738664"/>
          </a:xfrm>
          <a:prstGeom prst="rect">
            <a:avLst/>
          </a:prstGeom>
          <a:noFill/>
        </p:spPr>
        <p:txBody>
          <a:bodyPr wrap="square" rtlCol="0">
            <a:spAutoFit/>
          </a:bodyPr>
          <a:lstStyle/>
          <a:p>
            <a:pPr marL="285750" indent="-285750">
              <a:buFont typeface="Arial" panose="020B0604020202020204" pitchFamily="34" charset="0"/>
              <a:buChar char="•"/>
            </a:pPr>
            <a:r>
              <a:rPr lang="en-US" sz="1400">
                <a:latin typeface="Source Sans Pro" panose="020B0503030403020204" pitchFamily="34" charset="0"/>
              </a:rPr>
              <a:t>To maintain the oversight of WGA’s accounting, and financial reporting process</a:t>
            </a:r>
          </a:p>
          <a:p>
            <a:pPr marL="285750" indent="-285750">
              <a:buFont typeface="Arial" panose="020B0604020202020204" pitchFamily="34" charset="0"/>
              <a:buChar char="•"/>
            </a:pPr>
            <a:r>
              <a:rPr lang="en-US" sz="1400">
                <a:latin typeface="Source Sans Pro" panose="020B0503030403020204" pitchFamily="34" charset="0"/>
              </a:rPr>
              <a:t>To maintain the oversight of WGA’s risk identification, assessment and management program</a:t>
            </a:r>
          </a:p>
          <a:p>
            <a:pPr marL="285750" indent="-285750">
              <a:buFont typeface="Arial" panose="020B0604020202020204" pitchFamily="34" charset="0"/>
              <a:buChar char="•"/>
            </a:pPr>
            <a:r>
              <a:rPr lang="en-US" sz="1400">
                <a:latin typeface="Source Sans Pro" panose="020B0503030403020204" pitchFamily="34" charset="0"/>
              </a:rPr>
              <a:t>To maintain the oversight of WGA’s compliance with applicable legal and regulatory requirements</a:t>
            </a:r>
          </a:p>
        </p:txBody>
      </p:sp>
    </p:spTree>
    <p:extLst>
      <p:ext uri="{BB962C8B-B14F-4D97-AF65-F5344CB8AC3E}">
        <p14:creationId xmlns:p14="http://schemas.microsoft.com/office/powerpoint/2010/main" val="3934646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fontScale="90000"/>
          </a:bodyPr>
          <a:lstStyle/>
          <a:p>
            <a:r>
              <a:rPr lang="en-US">
                <a:solidFill>
                  <a:srgbClr val="09407F"/>
                </a:solidFill>
              </a:rPr>
              <a:t>Appointment process Audit Committee members</a:t>
            </a:r>
            <a:endParaRPr lang="en-US" sz="3556">
              <a:solidFill>
                <a:srgbClr val="09407F"/>
              </a:solidFill>
              <a:latin typeface="Arial Unicode MS" charset="0"/>
              <a:cs typeface="Arial Unicode MS" charset="0"/>
            </a:endParaRPr>
          </a:p>
        </p:txBody>
      </p:sp>
      <p:sp>
        <p:nvSpPr>
          <p:cNvPr id="2" name="TextBox 1">
            <a:extLst>
              <a:ext uri="{FF2B5EF4-FFF2-40B4-BE49-F238E27FC236}">
                <a16:creationId xmlns:a16="http://schemas.microsoft.com/office/drawing/2014/main" id="{1F7866B9-D27C-82EB-64E0-FDB22FFD5FA8}"/>
              </a:ext>
            </a:extLst>
          </p:cNvPr>
          <p:cNvSpPr txBox="1"/>
          <p:nvPr/>
        </p:nvSpPr>
        <p:spPr>
          <a:xfrm>
            <a:off x="495300" y="1583913"/>
            <a:ext cx="1114772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Source Sans Pro" panose="020B0503030403020204" pitchFamily="34" charset="0"/>
              </a:rPr>
              <a:t>“</a:t>
            </a:r>
            <a:r>
              <a:rPr kumimoji="0" lang="en-GB" sz="1600" b="0" i="1" u="none" strike="noStrike" kern="1200" cap="none" spc="0" normalizeH="0" baseline="0" noProof="0">
                <a:ln>
                  <a:noFill/>
                </a:ln>
                <a:solidFill>
                  <a:prstClr val="black"/>
                </a:solidFill>
                <a:effectLst/>
                <a:uLnTx/>
                <a:uFillTx/>
                <a:latin typeface="Source Sans Pro" panose="020B0503030403020204" pitchFamily="34" charset="0"/>
              </a:rPr>
              <a:t>The General Assembly shall, upon recommendation of the Board of Governors, elect a Finance and Audit committee comprising of two (2) persons who are not necessarily associated with Members of the Association. The Chair should be a person from outside of the Board of Governors. Their term will be of two years, renewable.</a:t>
            </a:r>
            <a:r>
              <a:rPr kumimoji="0" lang="en-US" sz="1600" b="0" i="1" u="none" strike="noStrike" kern="1200" cap="none" spc="0" normalizeH="0" baseline="0" noProof="0">
                <a:ln>
                  <a:noFill/>
                </a:ln>
                <a:solidFill>
                  <a:prstClr val="black"/>
                </a:solidFill>
                <a:effectLst/>
                <a:uLnTx/>
                <a:uFillTx/>
                <a:latin typeface="Source Sans Pro" panose="020B0503030403020204" pitchFamily="34" charset="0"/>
              </a:rPr>
              <a:t>”</a:t>
            </a:r>
            <a:endParaRPr kumimoji="0" lang="en-NL" sz="1600" b="0" i="1" u="none" strike="noStrike" kern="1200" cap="none" spc="0" normalizeH="0" baseline="0" noProof="0">
              <a:ln>
                <a:noFill/>
              </a:ln>
              <a:solidFill>
                <a:prstClr val="black"/>
              </a:solidFill>
              <a:effectLst/>
              <a:uLnTx/>
              <a:uFillTx/>
              <a:latin typeface="Source Sans Pro" panose="020B0503030403020204" pitchFamily="34" charset="0"/>
            </a:endParaRPr>
          </a:p>
        </p:txBody>
      </p:sp>
      <p:sp>
        <p:nvSpPr>
          <p:cNvPr id="3" name="TextBox 2">
            <a:extLst>
              <a:ext uri="{FF2B5EF4-FFF2-40B4-BE49-F238E27FC236}">
                <a16:creationId xmlns:a16="http://schemas.microsoft.com/office/drawing/2014/main" id="{21C58D57-19C4-A626-C6E1-7C077706BC06}"/>
              </a:ext>
            </a:extLst>
          </p:cNvPr>
          <p:cNvSpPr txBox="1"/>
          <p:nvPr/>
        </p:nvSpPr>
        <p:spPr>
          <a:xfrm>
            <a:off x="522135" y="3075629"/>
            <a:ext cx="1114772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Recommendation</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 Composition of the Audit Committee: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a Chair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2 members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Treasurer (Arthur Sit)</a:t>
            </a:r>
            <a:endParaRPr kumimoji="0" lang="en-NL"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74117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B6C4-DC0F-0A21-AE1B-DA2F1DAE4C6A}"/>
              </a:ext>
            </a:extLst>
          </p:cNvPr>
          <p:cNvSpPr>
            <a:spLocks noGrp="1"/>
          </p:cNvSpPr>
          <p:nvPr>
            <p:ph type="title"/>
          </p:nvPr>
        </p:nvSpPr>
        <p:spPr>
          <a:xfrm>
            <a:off x="631467" y="222003"/>
            <a:ext cx="10515600" cy="628788"/>
          </a:xfrm>
        </p:spPr>
        <p:txBody>
          <a:bodyPr/>
          <a:lstStyle/>
          <a:p>
            <a:r>
              <a:rPr lang="en-US">
                <a:solidFill>
                  <a:srgbClr val="09407F"/>
                </a:solidFill>
                <a:latin typeface="Arial Unicode MS" charset="0"/>
              </a:rPr>
              <a:t>Investment </a:t>
            </a:r>
            <a:endParaRPr lang="en-NL"/>
          </a:p>
        </p:txBody>
      </p:sp>
      <p:graphicFrame>
        <p:nvGraphicFramePr>
          <p:cNvPr id="4" name="Content Placeholder 2">
            <a:extLst>
              <a:ext uri="{FF2B5EF4-FFF2-40B4-BE49-F238E27FC236}">
                <a16:creationId xmlns:a16="http://schemas.microsoft.com/office/drawing/2014/main" id="{A773111C-008E-D81D-8F03-63FA1C0C3B43}"/>
              </a:ext>
            </a:extLst>
          </p:cNvPr>
          <p:cNvGraphicFramePr>
            <a:graphicFrameLocks noGrp="1"/>
          </p:cNvGraphicFramePr>
          <p:nvPr>
            <p:ph idx="1"/>
            <p:extLst>
              <p:ext uri="{D42A27DB-BD31-4B8C-83A1-F6EECF244321}">
                <p14:modId xmlns:p14="http://schemas.microsoft.com/office/powerpoint/2010/main" val="3381486017"/>
              </p:ext>
            </p:extLst>
          </p:nvPr>
        </p:nvGraphicFramePr>
        <p:xfrm>
          <a:off x="753682" y="1272210"/>
          <a:ext cx="10684635" cy="408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28126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19278"/>
            <a:ext cx="8771467" cy="629495"/>
          </a:xfrm>
        </p:spPr>
        <p:txBody>
          <a:bodyPr>
            <a:normAutofit/>
          </a:bodyPr>
          <a:lstStyle/>
          <a:p>
            <a:r>
              <a:rPr lang="en-US" sz="2800">
                <a:solidFill>
                  <a:srgbClr val="09407F"/>
                </a:solidFill>
              </a:rPr>
              <a:t>Investment Policy</a:t>
            </a:r>
            <a:endParaRPr lang="en-US" sz="2800">
              <a:solidFill>
                <a:srgbClr val="09407F"/>
              </a:solidFill>
              <a:latin typeface="Arial Unicode MS" charset="0"/>
              <a:cs typeface="Arial Unicode MS" charset="0"/>
            </a:endParaRPr>
          </a:p>
        </p:txBody>
      </p:sp>
      <p:sp>
        <p:nvSpPr>
          <p:cNvPr id="5" name="Rectangle 4">
            <a:extLst>
              <a:ext uri="{FF2B5EF4-FFF2-40B4-BE49-F238E27FC236}">
                <a16:creationId xmlns:a16="http://schemas.microsoft.com/office/drawing/2014/main" id="{AB1780CE-240C-4F4B-CA7C-054D922CD0DF}"/>
              </a:ext>
            </a:extLst>
          </p:cNvPr>
          <p:cNvSpPr>
            <a:spLocks noChangeArrowheads="1"/>
          </p:cNvSpPr>
          <p:nvPr/>
        </p:nvSpPr>
        <p:spPr bwMode="auto">
          <a:xfrm>
            <a:off x="294216" y="813142"/>
            <a:ext cx="11603567" cy="4888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1. </a:t>
            </a: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Purpose </a:t>
            </a:r>
            <a:endPar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purpose of this Investment Policy is to </a:t>
            </a:r>
            <a:r>
              <a:rPr kumimoji="0" lang="en-NL"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establish guidelines for managing the investment funds of The World Glaucoma Association (WGA). </a:t>
            </a: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primary objectives of the investment funds are to </a:t>
            </a:r>
            <a:r>
              <a:rPr kumimoji="0" lang="en-NL"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generate returns to support the month-to-month expenses of WGA and to invest in committee activities</a:t>
            </a: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a:t>
            </a:r>
            <a:endParaRPr kumimoji="0" lang="en-GB"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2. </a:t>
            </a: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Scope </a:t>
            </a:r>
            <a:endPar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This policy applies to all investment activities carried out by WGA.</a:t>
            </a:r>
            <a:endParaRPr kumimoji="0" lang="en-GB"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3. </a:t>
            </a: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Investment Objectives</a:t>
            </a:r>
            <a:endParaRPr kumimoji="0" lang="en-NL" altLang="en-NL" sz="1100" i="0" u="sng" strike="noStrike" cap="none" normalizeH="0" baseline="0">
              <a:ln>
                <a:noFill/>
              </a:ln>
              <a:solidFill>
                <a:schemeClr val="tx1"/>
              </a:solidFill>
              <a:effectLst/>
              <a:latin typeface="Source Sans Pro" panose="020B0503030403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To achieve a stable and reasonable rate of return on investments.</a:t>
            </a:r>
            <a:endParaRPr kumimoji="0" lang="en-NL" altLang="en-NL" sz="1100" b="0" i="0" u="none" strike="noStrike" cap="none" normalizeH="0" baseline="0">
              <a:ln>
                <a:noFill/>
              </a:ln>
              <a:solidFill>
                <a:srgbClr val="242424"/>
              </a:solidFill>
              <a:effectLst/>
              <a:latin typeface="Source Sans Pro" panose="020B0503030403020204" pitchFamily="34" charset="0"/>
              <a:ea typeface="Aptos" panose="020B0004020202020204" pitchFamily="34" charset="0"/>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To ensure sufficient liquidity to meet the month-to-month operational expenses.</a:t>
            </a:r>
            <a:endParaRPr kumimoji="0" lang="en-NL" altLang="en-NL" sz="1100" b="0" i="0" u="none" strike="noStrike" cap="none" normalizeH="0" baseline="0">
              <a:ln>
                <a:noFill/>
              </a:ln>
              <a:solidFill>
                <a:srgbClr val="242424"/>
              </a:solidFill>
              <a:effectLst/>
              <a:latin typeface="Source Sans Pro" panose="020B0503030403020204" pitchFamily="34" charset="0"/>
              <a:ea typeface="Aptos" panose="020B0004020202020204" pitchFamily="34" charset="0"/>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To align investment activities with the goals and mission of WGA.</a:t>
            </a:r>
            <a:endParaRPr kumimoji="0" lang="en-GB"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4. Investment Authority </a:t>
            </a:r>
            <a:endPar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WGA Foundation Board holds the authority </a:t>
            </a: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to oversee and make decisions regarding investment activities. All investment documents and decisions </a:t>
            </a:r>
            <a:r>
              <a:rPr kumimoji="0" lang="en-NL"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require the approval and signature of the WGA Foundation Board.</a:t>
            </a:r>
            <a:endParaRPr kumimoji="0" lang="en-GB"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5. Investment Strategy</a:t>
            </a:r>
            <a:endParaRPr kumimoji="0" lang="en-NL" altLang="en-NL" sz="1100" i="0" u="sng" strike="noStrike" cap="none" normalizeH="0" baseline="0">
              <a:ln>
                <a:noFill/>
              </a:ln>
              <a:solidFill>
                <a:schemeClr val="tx1"/>
              </a:solidFill>
              <a:effectLst/>
              <a:latin typeface="Source Sans Pro" panose="020B0503030403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investment strategy will be conservative, prioritising capital preservation and liquidity.</a:t>
            </a:r>
            <a:endParaRPr kumimoji="0" lang="en-NL" altLang="en-NL" sz="1100" b="0" i="0" u="none" strike="noStrike" cap="none" normalizeH="0" baseline="0">
              <a:ln>
                <a:noFill/>
              </a:ln>
              <a:solidFill>
                <a:srgbClr val="242424"/>
              </a:solidFill>
              <a:effectLst/>
              <a:latin typeface="Source Sans Pro" panose="020B0503030403020204" pitchFamily="34" charset="0"/>
              <a:ea typeface="Aptos" panose="020B0004020202020204" pitchFamily="34" charset="0"/>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Investments may include but are not limited to bonds, fixed deposits, and other low-risk financial instruments.</a:t>
            </a:r>
            <a:endParaRPr kumimoji="0" lang="en-NL" altLang="en-NL" sz="1100" b="0" i="0" u="none" strike="noStrike" cap="none" normalizeH="0" baseline="0">
              <a:ln>
                <a:noFill/>
              </a:ln>
              <a:solidFill>
                <a:srgbClr val="242424"/>
              </a:solidFill>
              <a:effectLst/>
              <a:latin typeface="Source Sans Pro" panose="020B0503030403020204" pitchFamily="34" charset="0"/>
              <a:ea typeface="Aptos" panose="020B0004020202020204" pitchFamily="34" charset="0"/>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investment portfolio will be diversified to minimise risks.</a:t>
            </a:r>
            <a:endParaRPr kumimoji="0" lang="en-GB"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6. Monitoring and Reporting</a:t>
            </a:r>
            <a:endParaRPr kumimoji="0" lang="en-NL" altLang="en-NL" sz="1100" i="0" u="sng" strike="noStrike" cap="none" normalizeH="0" baseline="0">
              <a:ln>
                <a:noFill/>
              </a:ln>
              <a:solidFill>
                <a:schemeClr val="tx1"/>
              </a:solidFill>
              <a:effectLst/>
              <a:latin typeface="Source Sans Pro" panose="020B0503030403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The investment portfolio will be monitored on a quarterly basis to ensure alignment with the investment objectives.</a:t>
            </a:r>
            <a:endParaRPr kumimoji="0" lang="en-NL" altLang="en-NL" sz="1100" b="0" i="0" u="none" strike="noStrike" cap="none" normalizeH="0" baseline="0">
              <a:ln>
                <a:noFill/>
              </a:ln>
              <a:solidFill>
                <a:srgbClr val="242424"/>
              </a:solidFill>
              <a:effectLst/>
              <a:latin typeface="Source Sans Pro" panose="020B0503030403020204" pitchFamily="34" charset="0"/>
              <a:ea typeface="Aptos" panose="020B0004020202020204" pitchFamily="34" charset="0"/>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A report of the investment performance will be presented to the WGA Foundation Board during the quarterly meetings.</a:t>
            </a:r>
            <a:endParaRPr kumimoji="0" lang="en-GB"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7. Amendments </a:t>
            </a:r>
            <a:endParaRPr kumimoji="0" lang="en-GB" altLang="en-NL" sz="1100" i="0" u="sng"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This policy </a:t>
            </a:r>
            <a:r>
              <a:rPr kumimoji="0" lang="en-NL" altLang="en-NL" sz="1100" b="1"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may be amended by the WGA Foundation Board and Executive Committee </a:t>
            </a:r>
            <a:r>
              <a:rPr kumimoji="0" lang="en-NL" altLang="en-NL" sz="1100" b="0" i="0" u="none" strike="noStrike" cap="none" normalizeH="0" baseline="0">
                <a:ln>
                  <a:noFill/>
                </a:ln>
                <a:solidFill>
                  <a:srgbClr val="242424"/>
                </a:solidFill>
                <a:effectLst/>
                <a:latin typeface="Source Sans Pro" panose="020B0503030403020204" pitchFamily="34" charset="0"/>
                <a:ea typeface="Times New Roman" panose="02020603050405020304" pitchFamily="18" charset="0"/>
                <a:cs typeface="Segoe UI" panose="020B0502040204020203" pitchFamily="34" charset="0"/>
              </a:rPr>
              <a:t>as necessary to ensure it remains aligned with the association's objectives and financial needs.</a:t>
            </a:r>
            <a:endParaRPr kumimoji="0" lang="en-NL" altLang="en-NL" sz="1100" b="0" i="0" u="none" strike="noStrike" cap="none" normalizeH="0" baseline="0">
              <a:ln>
                <a:noFill/>
              </a:ln>
              <a:solidFill>
                <a:schemeClr val="tx1"/>
              </a:solidFill>
              <a:effectLst/>
              <a:latin typeface="Source Sans Pro" panose="020B0503030403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endParaRPr kumimoji="0" lang="en-NL" altLang="en-NL" sz="1100" b="0" i="0" u="none" strike="noStrike" cap="none" normalizeH="0" baseline="0">
              <a:ln>
                <a:noFill/>
              </a:ln>
              <a:solidFill>
                <a:schemeClr val="tx1"/>
              </a:solidFill>
              <a:effectLst/>
              <a:latin typeface="Source Sans Pro" panose="020B0503030403020204" pitchFamily="34" charset="0"/>
            </a:endParaRPr>
          </a:p>
        </p:txBody>
      </p:sp>
    </p:spTree>
    <p:extLst>
      <p:ext uri="{BB962C8B-B14F-4D97-AF65-F5344CB8AC3E}">
        <p14:creationId xmlns:p14="http://schemas.microsoft.com/office/powerpoint/2010/main" val="342023411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502297" y="225167"/>
            <a:ext cx="10515600" cy="595928"/>
          </a:xfrm>
        </p:spPr>
        <p:txBody>
          <a:bodyPr anchor="ctr">
            <a:normAutofit/>
          </a:bodyPr>
          <a:lstStyle/>
          <a:p>
            <a:r>
              <a:rPr lang="en-US"/>
              <a:t>Commercial Register  </a:t>
            </a:r>
          </a:p>
        </p:txBody>
      </p:sp>
      <p:graphicFrame>
        <p:nvGraphicFramePr>
          <p:cNvPr id="2" name="Table 1">
            <a:extLst>
              <a:ext uri="{FF2B5EF4-FFF2-40B4-BE49-F238E27FC236}">
                <a16:creationId xmlns:a16="http://schemas.microsoft.com/office/drawing/2014/main" id="{330E137F-0EF8-F202-1011-12E7EF27E9C5}"/>
              </a:ext>
            </a:extLst>
          </p:cNvPr>
          <p:cNvGraphicFramePr>
            <a:graphicFrameLocks noGrp="1"/>
          </p:cNvGraphicFramePr>
          <p:nvPr>
            <p:extLst>
              <p:ext uri="{D42A27DB-BD31-4B8C-83A1-F6EECF244321}">
                <p14:modId xmlns:p14="http://schemas.microsoft.com/office/powerpoint/2010/main" val="2912067765"/>
              </p:ext>
            </p:extLst>
          </p:nvPr>
        </p:nvGraphicFramePr>
        <p:xfrm>
          <a:off x="1224024" y="1368425"/>
          <a:ext cx="10149992" cy="3838056"/>
        </p:xfrm>
        <a:graphic>
          <a:graphicData uri="http://schemas.openxmlformats.org/drawingml/2006/table">
            <a:tbl>
              <a:tblPr firstRow="1" bandRow="1">
                <a:tableStyleId>{69012ECD-51FC-41F1-AA8D-1B2483CD663E}</a:tableStyleId>
              </a:tblPr>
              <a:tblGrid>
                <a:gridCol w="2402734">
                  <a:extLst>
                    <a:ext uri="{9D8B030D-6E8A-4147-A177-3AD203B41FA5}">
                      <a16:colId xmlns:a16="http://schemas.microsoft.com/office/drawing/2014/main" val="3247156230"/>
                    </a:ext>
                  </a:extLst>
                </a:gridCol>
                <a:gridCol w="7747258">
                  <a:extLst>
                    <a:ext uri="{9D8B030D-6E8A-4147-A177-3AD203B41FA5}">
                      <a16:colId xmlns:a16="http://schemas.microsoft.com/office/drawing/2014/main" val="3313589422"/>
                    </a:ext>
                  </a:extLst>
                </a:gridCol>
              </a:tblGrid>
              <a:tr h="361229">
                <a:tc>
                  <a:txBody>
                    <a:bodyPr/>
                    <a:lstStyle/>
                    <a:p>
                      <a:r>
                        <a:rPr lang="en-US" sz="1500">
                          <a:latin typeface="Source Sans Pro" panose="020B0503030403020204" pitchFamily="34" charset="0"/>
                        </a:rPr>
                        <a:t>Timeline</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407F"/>
                    </a:solidFill>
                  </a:tcPr>
                </a:tc>
                <a:tc>
                  <a:txBody>
                    <a:bodyPr/>
                    <a:lstStyle/>
                    <a:p>
                      <a:r>
                        <a:rPr lang="en-US" sz="1500">
                          <a:latin typeface="Source Sans Pro" panose="020B0503030403020204" pitchFamily="34" charset="0"/>
                        </a:rPr>
                        <a:t>Steps taken by the Executive Office</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407F"/>
                    </a:solidFill>
                  </a:tcPr>
                </a:tc>
                <a:extLst>
                  <a:ext uri="{0D108BD9-81ED-4DB2-BD59-A6C34878D82A}">
                    <a16:rowId xmlns:a16="http://schemas.microsoft.com/office/drawing/2014/main" val="4080641575"/>
                  </a:ext>
                </a:extLst>
              </a:tr>
              <a:tr h="586997">
                <a:tc>
                  <a:txBody>
                    <a:bodyPr/>
                    <a:lstStyle/>
                    <a:p>
                      <a:r>
                        <a:rPr lang="en-US" sz="1500">
                          <a:latin typeface="Source Sans Pro" panose="020B0503030403020204" pitchFamily="34" charset="0"/>
                        </a:rPr>
                        <a:t>Beginning 2022</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latin typeface="Source Sans Pro" panose="020B0503030403020204" pitchFamily="34" charset="0"/>
                        </a:rPr>
                        <a:t>The new WGA Executive Committee member should have been updated into the Zug Register of Commerce</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9900433"/>
                  </a:ext>
                </a:extLst>
              </a:tr>
              <a:tr h="812765">
                <a:tc>
                  <a:txBody>
                    <a:bodyPr/>
                    <a:lstStyle/>
                    <a:p>
                      <a:r>
                        <a:rPr lang="en-US" sz="1500">
                          <a:latin typeface="Source Sans Pro" panose="020B0503030403020204" pitchFamily="34" charset="0"/>
                        </a:rPr>
                        <a:t>End of 2022</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latin typeface="Source Sans Pro" panose="020B0503030403020204" pitchFamily="34" charset="0"/>
                        </a:rPr>
                        <a:t>Resignation letter of Drs. Paul Healey and Tin Aung, Power of Attorney letter for current WGA President at the time were submitted to grant joint signature rights.</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7401122"/>
                  </a:ext>
                </a:extLst>
              </a:tr>
              <a:tr h="1264300">
                <a:tc>
                  <a:txBody>
                    <a:bodyPr/>
                    <a:lstStyle/>
                    <a:p>
                      <a:r>
                        <a:rPr lang="en-US" sz="1500">
                          <a:latin typeface="Source Sans Pro" panose="020B0503030403020204" pitchFamily="34" charset="0"/>
                        </a:rPr>
                        <a:t>2023</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latin typeface="Source Sans Pro" panose="020B0503030403020204" pitchFamily="34" charset="0"/>
                        </a:rPr>
                        <a:t>The Commercial Register submission was declined by the Swiss Authority due to incomplete required documents.</a:t>
                      </a:r>
                    </a:p>
                    <a:p>
                      <a:endParaRPr lang="en-US" sz="1500">
                        <a:latin typeface="Source Sans Pro" panose="020B0503030403020204" pitchFamily="34" charset="0"/>
                      </a:endParaRPr>
                    </a:p>
                    <a:p>
                      <a:r>
                        <a:rPr lang="en-US" sz="1500">
                          <a:latin typeface="Source Sans Pro" panose="020B0503030403020204" pitchFamily="34" charset="0"/>
                        </a:rPr>
                        <a:t>The former lawyer was unresponsive and no progress on the Commercial Register. </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6816819"/>
                  </a:ext>
                </a:extLst>
              </a:tr>
              <a:tr h="812765">
                <a:tc>
                  <a:txBody>
                    <a:bodyPr/>
                    <a:lstStyle/>
                    <a:p>
                      <a:r>
                        <a:rPr lang="en-US" sz="1500">
                          <a:latin typeface="Source Sans Pro" panose="020B0503030403020204" pitchFamily="34" charset="0"/>
                        </a:rPr>
                        <a:t>End of 2023 - present</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latin typeface="Source Sans Pro" panose="020B0503030403020204" pitchFamily="34" charset="0"/>
                        </a:rPr>
                        <a:t>The new lawyer has direct contact with the case manager at the Commercial Register to grant the current WGA President and Treasurer joint signature rights. Once all documents received from all parties, the application will be resubmitted.</a:t>
                      </a:r>
                      <a:endParaRPr lang="en-NL" sz="1500">
                        <a:latin typeface="Source Sans Pro" panose="020B0503030403020204" pitchFamily="34" charset="0"/>
                      </a:endParaRPr>
                    </a:p>
                  </a:txBody>
                  <a:tcPr marL="96199" marR="96199" marT="48100" marB="4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097852"/>
                  </a:ext>
                </a:extLst>
              </a:tr>
            </a:tbl>
          </a:graphicData>
        </a:graphic>
      </p:graphicFrame>
    </p:spTree>
    <p:extLst>
      <p:ext uri="{BB962C8B-B14F-4D97-AF65-F5344CB8AC3E}">
        <p14:creationId xmlns:p14="http://schemas.microsoft.com/office/powerpoint/2010/main" val="1261739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loud, beach, water&#10;&#10;Description automatically generated">
            <a:extLst>
              <a:ext uri="{FF2B5EF4-FFF2-40B4-BE49-F238E27FC236}">
                <a16:creationId xmlns:a16="http://schemas.microsoft.com/office/drawing/2014/main" id="{9ECC6068-68D1-AB1E-785B-96DBA4A7E31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27731911"/>
      </p:ext>
    </p:extLst>
  </p:cSld>
  <p:clrMapOvr>
    <a:masterClrMapping/>
  </p:clrMapOvr>
  <mc:AlternateContent xmlns:mc="http://schemas.openxmlformats.org/markup-compatibility/2006">
    <mc:Choice xmlns:p14="http://schemas.microsoft.com/office/powerpoint/2010/main" Requires="p14">
      <p:transition spd="med" p14:dur="700" advClick="0" advTm="7000">
        <p:fade/>
      </p:transition>
    </mc:Choice>
    <mc:Fallback>
      <p:transition spd="med" advClick="0" advTm="7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0009-649E-657C-1AB1-D5D3679BB1EE}"/>
              </a:ext>
            </a:extLst>
          </p:cNvPr>
          <p:cNvSpPr>
            <a:spLocks noGrp="1"/>
          </p:cNvSpPr>
          <p:nvPr>
            <p:ph type="title"/>
          </p:nvPr>
        </p:nvSpPr>
        <p:spPr>
          <a:xfrm>
            <a:off x="589306" y="84920"/>
            <a:ext cx="10271760" cy="825742"/>
          </a:xfrm>
        </p:spPr>
        <p:txBody>
          <a:bodyPr/>
          <a:lstStyle/>
          <a:p>
            <a:pPr algn="ctr"/>
            <a:r>
              <a:rPr lang="en-US">
                <a:solidFill>
                  <a:srgbClr val="09407F"/>
                </a:solidFill>
              </a:rPr>
              <a:t>WGC-2025 Program Planning Committee</a:t>
            </a:r>
            <a:endParaRPr lang="en-NL">
              <a:solidFill>
                <a:srgbClr val="09407F"/>
              </a:solidFill>
            </a:endParaRPr>
          </a:p>
        </p:txBody>
      </p:sp>
      <p:grpSp>
        <p:nvGrpSpPr>
          <p:cNvPr id="40" name="Group 39">
            <a:extLst>
              <a:ext uri="{FF2B5EF4-FFF2-40B4-BE49-F238E27FC236}">
                <a16:creationId xmlns:a16="http://schemas.microsoft.com/office/drawing/2014/main" id="{DBBC2C33-52DC-3730-40C8-AA253BB60994}"/>
              </a:ext>
            </a:extLst>
          </p:cNvPr>
          <p:cNvGrpSpPr/>
          <p:nvPr/>
        </p:nvGrpSpPr>
        <p:grpSpPr>
          <a:xfrm>
            <a:off x="2493074" y="1056210"/>
            <a:ext cx="7205852" cy="4552209"/>
            <a:chOff x="1053551" y="1125353"/>
            <a:chExt cx="6746116" cy="4158823"/>
          </a:xfrm>
        </p:grpSpPr>
        <p:pic>
          <p:nvPicPr>
            <p:cNvPr id="34" name="Picture 33" descr="Medium shot of a person smiling&#10;&#10;Description automatically generated">
              <a:extLst>
                <a:ext uri="{FF2B5EF4-FFF2-40B4-BE49-F238E27FC236}">
                  <a16:creationId xmlns:a16="http://schemas.microsoft.com/office/drawing/2014/main" id="{641B2D17-419F-4EF9-5AE7-81A80ECD3C53}"/>
                </a:ext>
              </a:extLst>
            </p:cNvPr>
            <p:cNvPicPr>
              <a:picLocks noChangeAspect="1"/>
            </p:cNvPicPr>
            <p:nvPr/>
          </p:nvPicPr>
          <p:blipFill rotWithShape="1">
            <a:blip r:embed="rId2"/>
            <a:srcRect t="4279" b="28366"/>
            <a:stretch/>
          </p:blipFill>
          <p:spPr>
            <a:xfrm>
              <a:off x="6375629" y="2716690"/>
              <a:ext cx="1275052" cy="1288231"/>
            </a:xfrm>
            <a:prstGeom prst="rect">
              <a:avLst/>
            </a:prstGeom>
          </p:spPr>
        </p:pic>
        <p:pic>
          <p:nvPicPr>
            <p:cNvPr id="31" name="Picture 30" descr="A person in a suit smiling&#10;&#10;Description automatically generated">
              <a:extLst>
                <a:ext uri="{FF2B5EF4-FFF2-40B4-BE49-F238E27FC236}">
                  <a16:creationId xmlns:a16="http://schemas.microsoft.com/office/drawing/2014/main" id="{44D1123D-2EA7-DD03-C579-60541F5C1721}"/>
                </a:ext>
              </a:extLst>
            </p:cNvPr>
            <p:cNvPicPr>
              <a:picLocks noChangeAspect="1"/>
            </p:cNvPicPr>
            <p:nvPr/>
          </p:nvPicPr>
          <p:blipFill rotWithShape="1">
            <a:blip r:embed="rId3"/>
            <a:srcRect l="31035" r="17077" b="15048"/>
            <a:stretch/>
          </p:blipFill>
          <p:spPr>
            <a:xfrm>
              <a:off x="4644413" y="2716690"/>
              <a:ext cx="1273194" cy="1288231"/>
            </a:xfrm>
            <a:prstGeom prst="rect">
              <a:avLst/>
            </a:prstGeom>
          </p:spPr>
        </p:pic>
        <p:pic>
          <p:nvPicPr>
            <p:cNvPr id="28" name="Picture 27" descr="A person wearing glasses and a suit&#10;&#10;Description automatically generated">
              <a:extLst>
                <a:ext uri="{FF2B5EF4-FFF2-40B4-BE49-F238E27FC236}">
                  <a16:creationId xmlns:a16="http://schemas.microsoft.com/office/drawing/2014/main" id="{CB32125C-BEE5-D676-F6BB-1E251A9320D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810349" y="2764967"/>
              <a:ext cx="1269104" cy="1269104"/>
            </a:xfrm>
            <a:prstGeom prst="rect">
              <a:avLst/>
            </a:prstGeom>
          </p:spPr>
        </p:pic>
        <p:pic>
          <p:nvPicPr>
            <p:cNvPr id="9" name="Picture 8">
              <a:extLst>
                <a:ext uri="{FF2B5EF4-FFF2-40B4-BE49-F238E27FC236}">
                  <a16:creationId xmlns:a16="http://schemas.microsoft.com/office/drawing/2014/main" id="{4D4D2643-FB2B-B410-CAA6-2031B196B8B3}"/>
                </a:ext>
              </a:extLst>
            </p:cNvPr>
            <p:cNvPicPr>
              <a:picLocks noChangeAspect="1"/>
            </p:cNvPicPr>
            <p:nvPr/>
          </p:nvPicPr>
          <p:blipFill>
            <a:blip r:embed="rId6"/>
            <a:stretch>
              <a:fillRect/>
            </a:stretch>
          </p:blipFill>
          <p:spPr>
            <a:xfrm>
              <a:off x="1053551" y="2727787"/>
              <a:ext cx="1303335" cy="1306284"/>
            </a:xfrm>
            <a:prstGeom prst="rect">
              <a:avLst/>
            </a:prstGeom>
          </p:spPr>
        </p:pic>
        <p:grpSp>
          <p:nvGrpSpPr>
            <p:cNvPr id="14" name="Group 13">
              <a:extLst>
                <a:ext uri="{FF2B5EF4-FFF2-40B4-BE49-F238E27FC236}">
                  <a16:creationId xmlns:a16="http://schemas.microsoft.com/office/drawing/2014/main" id="{03ABC854-E243-DEF9-CBF7-DDD73EAC5D0A}"/>
                </a:ext>
              </a:extLst>
            </p:cNvPr>
            <p:cNvGrpSpPr/>
            <p:nvPr/>
          </p:nvGrpSpPr>
          <p:grpSpPr>
            <a:xfrm>
              <a:off x="1071390" y="1125353"/>
              <a:ext cx="5795402" cy="1336493"/>
              <a:chOff x="659194" y="1024316"/>
              <a:chExt cx="5304252" cy="1215575"/>
            </a:xfrm>
          </p:grpSpPr>
          <p:pic>
            <p:nvPicPr>
              <p:cNvPr id="5" name="Picture 4" descr="A person in a suit and tie&#10;&#10;Description automatically generated">
                <a:extLst>
                  <a:ext uri="{FF2B5EF4-FFF2-40B4-BE49-F238E27FC236}">
                    <a16:creationId xmlns:a16="http://schemas.microsoft.com/office/drawing/2014/main" id="{7804B2C8-8ACB-CED5-53C4-79D6B4BE6084}"/>
                  </a:ext>
                </a:extLst>
              </p:cNvPr>
              <p:cNvPicPr>
                <a:picLocks noChangeAspect="1"/>
              </p:cNvPicPr>
              <p:nvPr/>
            </p:nvPicPr>
            <p:blipFill rotWithShape="1">
              <a:blip r:embed="rId7">
                <a:extLst>
                  <a:ext uri="{28A0092B-C50C-407E-A947-70E740481C1C}">
                    <a14:useLocalDpi xmlns:a14="http://schemas.microsoft.com/office/drawing/2010/main" val="0"/>
                  </a:ext>
                </a:extLst>
              </a:blip>
              <a:srcRect b="25642"/>
              <a:stretch/>
            </p:blipFill>
            <p:spPr>
              <a:xfrm>
                <a:off x="2002182" y="1033205"/>
                <a:ext cx="1161550" cy="1206686"/>
              </a:xfrm>
              <a:prstGeom prst="rect">
                <a:avLst/>
              </a:prstGeom>
            </p:spPr>
          </p:pic>
          <p:sp>
            <p:nvSpPr>
              <p:cNvPr id="6" name="Speech Bubble: Rectangle 5">
                <a:extLst>
                  <a:ext uri="{FF2B5EF4-FFF2-40B4-BE49-F238E27FC236}">
                    <a16:creationId xmlns:a16="http://schemas.microsoft.com/office/drawing/2014/main" id="{089974D7-4984-790F-F7F7-64FAC1C77FF1}"/>
                  </a:ext>
                </a:extLst>
              </p:cNvPr>
              <p:cNvSpPr/>
              <p:nvPr/>
            </p:nvSpPr>
            <p:spPr>
              <a:xfrm rot="16200000" flipH="1">
                <a:off x="639286" y="1053111"/>
                <a:ext cx="1206687" cy="1166871"/>
              </a:xfrm>
              <a:prstGeom prst="wedgeRectCallout">
                <a:avLst>
                  <a:gd name="adj1" fmla="val -20833"/>
                  <a:gd name="adj2" fmla="val 67348"/>
                </a:avLst>
              </a:prstGeom>
              <a:solidFill>
                <a:srgbClr val="FDF004"/>
              </a:solidFill>
              <a:ln>
                <a:solidFill>
                  <a:srgbClr val="FDF004"/>
                </a:solidFill>
              </a:ln>
              <a:effectLst>
                <a:outerShdw blurRad="50800" dist="38100" dir="8100000" algn="tr"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05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sp>
            <p:nvSpPr>
              <p:cNvPr id="7" name="TextBox 6">
                <a:extLst>
                  <a:ext uri="{FF2B5EF4-FFF2-40B4-BE49-F238E27FC236}">
                    <a16:creationId xmlns:a16="http://schemas.microsoft.com/office/drawing/2014/main" id="{BF05B100-1F3E-C850-ED8F-11AF657DED49}"/>
                  </a:ext>
                </a:extLst>
              </p:cNvPr>
              <p:cNvSpPr txBox="1"/>
              <p:nvPr/>
            </p:nvSpPr>
            <p:spPr>
              <a:xfrm>
                <a:off x="689675" y="1108129"/>
                <a:ext cx="8062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rPr>
                  <a:t>CO-CHAIR</a:t>
                </a:r>
                <a:endParaRPr kumimoji="0" lang="en-NL" sz="105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sp>
            <p:nvSpPr>
              <p:cNvPr id="8" name="TextBox 7">
                <a:extLst>
                  <a:ext uri="{FF2B5EF4-FFF2-40B4-BE49-F238E27FC236}">
                    <a16:creationId xmlns:a16="http://schemas.microsoft.com/office/drawing/2014/main" id="{645CE938-0E82-D5F5-FAE3-E6611D06E060}"/>
                  </a:ext>
                </a:extLst>
              </p:cNvPr>
              <p:cNvSpPr txBox="1"/>
              <p:nvPr/>
            </p:nvSpPr>
            <p:spPr>
              <a:xfrm>
                <a:off x="689676" y="1314872"/>
                <a:ext cx="1310958" cy="4231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1F3F78"/>
                    </a:solidFill>
                    <a:effectLst/>
                    <a:uLnTx/>
                    <a:uFillTx/>
                    <a:latin typeface="Source Sans Pro" panose="020B0503030403020204" pitchFamily="34" charset="0"/>
                    <a:ea typeface="+mn-ea"/>
                    <a:cs typeface="+mn-cs"/>
                  </a:rPr>
                  <a:t>Pradeep Ramulu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C4161C"/>
                    </a:solidFill>
                    <a:effectLst/>
                    <a:uLnTx/>
                    <a:uFillTx/>
                    <a:latin typeface="Source Sans Pro" panose="020B0503030403020204" pitchFamily="34" charset="0"/>
                    <a:ea typeface="+mn-ea"/>
                    <a:cs typeface="+mn-cs"/>
                  </a:rPr>
                  <a:t>USA</a:t>
                </a:r>
                <a:endParaRPr kumimoji="0" lang="en-NL" sz="1000" b="0" i="1" u="none"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pic>
            <p:nvPicPr>
              <p:cNvPr id="10" name="Picture 9" descr="A person in a white coat&#10;&#10;Description automatically generated">
                <a:extLst>
                  <a:ext uri="{FF2B5EF4-FFF2-40B4-BE49-F238E27FC236}">
                    <a16:creationId xmlns:a16="http://schemas.microsoft.com/office/drawing/2014/main" id="{356BAE6E-E1CB-E9E9-5B00-5051EA82A32C}"/>
                  </a:ext>
                </a:extLst>
              </p:cNvPr>
              <p:cNvPicPr>
                <a:picLocks noChangeAspect="1"/>
              </p:cNvPicPr>
              <p:nvPr/>
            </p:nvPicPr>
            <p:blipFill rotWithShape="1">
              <a:blip r:embed="rId8">
                <a:extLst>
                  <a:ext uri="{28A0092B-C50C-407E-A947-70E740481C1C}">
                    <a14:useLocalDpi xmlns:a14="http://schemas.microsoft.com/office/drawing/2010/main" val="0"/>
                  </a:ext>
                </a:extLst>
              </a:blip>
              <a:srcRect l="7449" t="1503" r="14514" b="44407"/>
              <a:stretch/>
            </p:blipFill>
            <p:spPr>
              <a:xfrm>
                <a:off x="4801896" y="1024316"/>
                <a:ext cx="1161550" cy="1215574"/>
              </a:xfrm>
              <a:prstGeom prst="rect">
                <a:avLst/>
              </a:prstGeom>
            </p:spPr>
          </p:pic>
          <p:sp>
            <p:nvSpPr>
              <p:cNvPr id="11" name="Speech Bubble: Rectangle 10">
                <a:extLst>
                  <a:ext uri="{FF2B5EF4-FFF2-40B4-BE49-F238E27FC236}">
                    <a16:creationId xmlns:a16="http://schemas.microsoft.com/office/drawing/2014/main" id="{1FA5D20C-8101-245F-7885-E3DF733D3FE7}"/>
                  </a:ext>
                </a:extLst>
              </p:cNvPr>
              <p:cNvSpPr/>
              <p:nvPr/>
            </p:nvSpPr>
            <p:spPr>
              <a:xfrm rot="16200000" flipH="1">
                <a:off x="3473255" y="1053111"/>
                <a:ext cx="1206687" cy="1166871"/>
              </a:xfrm>
              <a:prstGeom prst="wedgeRectCallout">
                <a:avLst>
                  <a:gd name="adj1" fmla="val -20833"/>
                  <a:gd name="adj2" fmla="val 67348"/>
                </a:avLst>
              </a:prstGeom>
              <a:solidFill>
                <a:srgbClr val="FDF004"/>
              </a:solidFill>
              <a:ln>
                <a:solidFill>
                  <a:srgbClr val="FDF004"/>
                </a:solidFill>
              </a:ln>
              <a:effectLst>
                <a:outerShdw blurRad="50800" dist="38100" dir="8100000" algn="tr"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05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sp>
            <p:nvSpPr>
              <p:cNvPr id="12" name="TextBox 11">
                <a:extLst>
                  <a:ext uri="{FF2B5EF4-FFF2-40B4-BE49-F238E27FC236}">
                    <a16:creationId xmlns:a16="http://schemas.microsoft.com/office/drawing/2014/main" id="{6AB828D1-6409-3542-0C6F-03515AF6BAA1}"/>
                  </a:ext>
                </a:extLst>
              </p:cNvPr>
              <p:cNvSpPr txBox="1"/>
              <p:nvPr/>
            </p:nvSpPr>
            <p:spPr>
              <a:xfrm>
                <a:off x="3523644" y="1108129"/>
                <a:ext cx="8062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rPr>
                  <a:t>CO-CHAIR</a:t>
                </a:r>
                <a:endParaRPr kumimoji="0" lang="en-NL" sz="1100" b="1" i="0" u="sng"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sp>
            <p:nvSpPr>
              <p:cNvPr id="13" name="TextBox 12">
                <a:extLst>
                  <a:ext uri="{FF2B5EF4-FFF2-40B4-BE49-F238E27FC236}">
                    <a16:creationId xmlns:a16="http://schemas.microsoft.com/office/drawing/2014/main" id="{40C26487-F9A6-8E71-4F89-29C1F0092CF7}"/>
                  </a:ext>
                </a:extLst>
              </p:cNvPr>
              <p:cNvSpPr txBox="1"/>
              <p:nvPr/>
            </p:nvSpPr>
            <p:spPr>
              <a:xfrm>
                <a:off x="3523645" y="1314872"/>
                <a:ext cx="1105908" cy="4231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1F3F78"/>
                    </a:solidFill>
                    <a:effectLst/>
                    <a:uLnTx/>
                    <a:uFillTx/>
                    <a:latin typeface="Source Sans Pro" panose="020B0503030403020204" pitchFamily="34" charset="0"/>
                    <a:ea typeface="+mn-ea"/>
                    <a:cs typeface="+mn-cs"/>
                  </a:rPr>
                  <a:t>Tanuj Dada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C4161C"/>
                    </a:solidFill>
                    <a:effectLst/>
                    <a:uLnTx/>
                    <a:uFillTx/>
                    <a:latin typeface="Source Sans Pro" panose="020B0503030403020204" pitchFamily="34" charset="0"/>
                    <a:ea typeface="+mn-ea"/>
                    <a:cs typeface="+mn-cs"/>
                  </a:rPr>
                  <a:t>India</a:t>
                </a:r>
                <a:endParaRPr kumimoji="0" lang="en-NL" sz="1000" b="0" i="1" u="none" strike="noStrike" kern="1200" cap="none" spc="0" normalizeH="0" baseline="0" noProof="0">
                  <a:ln>
                    <a:noFill/>
                  </a:ln>
                  <a:solidFill>
                    <a:srgbClr val="C4161C"/>
                  </a:solidFill>
                  <a:effectLst/>
                  <a:uLnTx/>
                  <a:uFillTx/>
                  <a:latin typeface="Source Sans Pro" panose="020B0503030403020204" pitchFamily="34" charset="0"/>
                  <a:ea typeface="+mn-ea"/>
                  <a:cs typeface="+mn-cs"/>
                </a:endParaRPr>
              </a:p>
            </p:txBody>
          </p:sp>
        </p:grpSp>
        <p:sp>
          <p:nvSpPr>
            <p:cNvPr id="15" name="Speech Bubble: Rectangle 14">
              <a:extLst>
                <a:ext uri="{FF2B5EF4-FFF2-40B4-BE49-F238E27FC236}">
                  <a16:creationId xmlns:a16="http://schemas.microsoft.com/office/drawing/2014/main" id="{AA45A7CC-6F92-B0AA-1D88-C1363AC05656}"/>
                </a:ext>
              </a:extLst>
            </p:cNvPr>
            <p:cNvSpPr/>
            <p:nvPr/>
          </p:nvSpPr>
          <p:spPr>
            <a:xfrm flipV="1">
              <a:off x="1071389" y="4130212"/>
              <a:ext cx="1273194" cy="1153964"/>
            </a:xfrm>
            <a:prstGeom prst="wedgeRectCallout">
              <a:avLst>
                <a:gd name="adj1" fmla="val -21500"/>
                <a:gd name="adj2" fmla="val 76055"/>
              </a:avLst>
            </a:prstGeom>
            <a:solidFill>
              <a:srgbClr val="1F3F78"/>
            </a:solidFill>
            <a:ln>
              <a:solidFill>
                <a:srgbClr val="1F3F7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Speech Bubble: Rectangle 15">
              <a:extLst>
                <a:ext uri="{FF2B5EF4-FFF2-40B4-BE49-F238E27FC236}">
                  <a16:creationId xmlns:a16="http://schemas.microsoft.com/office/drawing/2014/main" id="{034A61FF-EA7A-1718-8453-46A530719C8B}"/>
                </a:ext>
              </a:extLst>
            </p:cNvPr>
            <p:cNvSpPr/>
            <p:nvPr/>
          </p:nvSpPr>
          <p:spPr>
            <a:xfrm flipV="1">
              <a:off x="2810349" y="4137640"/>
              <a:ext cx="1273194" cy="1146535"/>
            </a:xfrm>
            <a:prstGeom prst="wedgeRectCallout">
              <a:avLst>
                <a:gd name="adj1" fmla="val -21500"/>
                <a:gd name="adj2" fmla="val 76055"/>
              </a:avLst>
            </a:prstGeom>
            <a:solidFill>
              <a:srgbClr val="1F3F78"/>
            </a:solidFill>
            <a:ln>
              <a:solidFill>
                <a:srgbClr val="1F3F7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Speech Bubble: Rectangle 16">
              <a:extLst>
                <a:ext uri="{FF2B5EF4-FFF2-40B4-BE49-F238E27FC236}">
                  <a16:creationId xmlns:a16="http://schemas.microsoft.com/office/drawing/2014/main" id="{F2FAFB1C-6CC1-BBEA-E982-723A695D3897}"/>
                </a:ext>
              </a:extLst>
            </p:cNvPr>
            <p:cNvSpPr/>
            <p:nvPr/>
          </p:nvSpPr>
          <p:spPr>
            <a:xfrm flipV="1">
              <a:off x="4636669" y="4130211"/>
              <a:ext cx="1273194" cy="1153962"/>
            </a:xfrm>
            <a:prstGeom prst="wedgeRectCallout">
              <a:avLst>
                <a:gd name="adj1" fmla="val -21500"/>
                <a:gd name="adj2" fmla="val 76055"/>
              </a:avLst>
            </a:prstGeom>
            <a:solidFill>
              <a:srgbClr val="1F3F78"/>
            </a:solidFill>
            <a:ln>
              <a:solidFill>
                <a:srgbClr val="1F3F7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Speech Bubble: Rectangle 17">
              <a:extLst>
                <a:ext uri="{FF2B5EF4-FFF2-40B4-BE49-F238E27FC236}">
                  <a16:creationId xmlns:a16="http://schemas.microsoft.com/office/drawing/2014/main" id="{D2294702-483B-A36D-D494-12A1B0EA81CC}"/>
                </a:ext>
              </a:extLst>
            </p:cNvPr>
            <p:cNvSpPr/>
            <p:nvPr/>
          </p:nvSpPr>
          <p:spPr>
            <a:xfrm flipV="1">
              <a:off x="6358528" y="4130210"/>
              <a:ext cx="1273194" cy="1153961"/>
            </a:xfrm>
            <a:prstGeom prst="wedgeRectCallout">
              <a:avLst>
                <a:gd name="adj1" fmla="val -21500"/>
                <a:gd name="adj2" fmla="val 76055"/>
              </a:avLst>
            </a:prstGeom>
            <a:solidFill>
              <a:srgbClr val="1F3F78"/>
            </a:solidFill>
            <a:ln>
              <a:solidFill>
                <a:srgbClr val="1F3F7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3A26D919-7C6F-5A67-E31A-BA8693DF5EA4}"/>
                </a:ext>
              </a:extLst>
            </p:cNvPr>
            <p:cNvSpPr txBox="1"/>
            <p:nvPr/>
          </p:nvSpPr>
          <p:spPr>
            <a:xfrm>
              <a:off x="1071389" y="4259766"/>
              <a:ext cx="1089405" cy="283440"/>
            </a:xfrm>
            <a:prstGeom prst="rect">
              <a:avLst/>
            </a:prstGeom>
            <a:noFill/>
            <a:ln>
              <a:solidFill>
                <a:srgbClr val="1F3F7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rPr>
                <a:t>VICE CHAIR</a:t>
              </a:r>
              <a:endParaRPr kumimoji="0" lang="en-NL" sz="110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20" name="TextBox 19">
              <a:extLst>
                <a:ext uri="{FF2B5EF4-FFF2-40B4-BE49-F238E27FC236}">
                  <a16:creationId xmlns:a16="http://schemas.microsoft.com/office/drawing/2014/main" id="{F31D06FD-7B02-D66D-7307-C0F79D09F678}"/>
                </a:ext>
              </a:extLst>
            </p:cNvPr>
            <p:cNvSpPr txBox="1"/>
            <p:nvPr/>
          </p:nvSpPr>
          <p:spPr>
            <a:xfrm>
              <a:off x="2839300" y="4259766"/>
              <a:ext cx="1089405" cy="283440"/>
            </a:xfrm>
            <a:prstGeom prst="rect">
              <a:avLst/>
            </a:prstGeom>
            <a:noFill/>
            <a:ln>
              <a:solidFill>
                <a:srgbClr val="1F3F7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rPr>
                <a:t>VICE CHAIR</a:t>
              </a:r>
              <a:endParaRPr kumimoji="0" lang="en-NL" sz="110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21" name="TextBox 20">
              <a:extLst>
                <a:ext uri="{FF2B5EF4-FFF2-40B4-BE49-F238E27FC236}">
                  <a16:creationId xmlns:a16="http://schemas.microsoft.com/office/drawing/2014/main" id="{28DBF62F-0D31-E129-836B-0DE39BAFDCE5}"/>
                </a:ext>
              </a:extLst>
            </p:cNvPr>
            <p:cNvSpPr txBox="1"/>
            <p:nvPr/>
          </p:nvSpPr>
          <p:spPr>
            <a:xfrm>
              <a:off x="4636669" y="4259766"/>
              <a:ext cx="1089405" cy="283440"/>
            </a:xfrm>
            <a:prstGeom prst="rect">
              <a:avLst/>
            </a:prstGeom>
            <a:noFill/>
            <a:ln>
              <a:solidFill>
                <a:srgbClr val="1F3F7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rPr>
                <a:t>VICE CHAIR</a:t>
              </a:r>
              <a:endParaRPr kumimoji="0" lang="en-NL" sz="110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22" name="TextBox 21">
              <a:extLst>
                <a:ext uri="{FF2B5EF4-FFF2-40B4-BE49-F238E27FC236}">
                  <a16:creationId xmlns:a16="http://schemas.microsoft.com/office/drawing/2014/main" id="{5FC9A148-8595-AF58-1938-755A5043F67E}"/>
                </a:ext>
              </a:extLst>
            </p:cNvPr>
            <p:cNvSpPr txBox="1"/>
            <p:nvPr/>
          </p:nvSpPr>
          <p:spPr>
            <a:xfrm>
              <a:off x="6375629" y="4254119"/>
              <a:ext cx="1089405" cy="283440"/>
            </a:xfrm>
            <a:prstGeom prst="rect">
              <a:avLst/>
            </a:prstGeom>
            <a:noFill/>
            <a:ln>
              <a:solidFill>
                <a:srgbClr val="1F3F7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rPr>
                <a:t>VICE CHAIR</a:t>
              </a:r>
              <a:endParaRPr kumimoji="0" lang="en-NL" sz="1100" b="1" i="0" u="sng"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24" name="TextBox 23">
              <a:extLst>
                <a:ext uri="{FF2B5EF4-FFF2-40B4-BE49-F238E27FC236}">
                  <a16:creationId xmlns:a16="http://schemas.microsoft.com/office/drawing/2014/main" id="{C5A10819-48CE-3033-8F13-711FDFFA0662}"/>
                </a:ext>
              </a:extLst>
            </p:cNvPr>
            <p:cNvSpPr txBox="1"/>
            <p:nvPr/>
          </p:nvSpPr>
          <p:spPr>
            <a:xfrm>
              <a:off x="1071389" y="4537559"/>
              <a:ext cx="1432347"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000"/>
                  </a:solidFill>
                  <a:effectLst/>
                  <a:uLnTx/>
                  <a:uFillTx/>
                  <a:latin typeface="Source Sans Pro" panose="020B0503030403020204" pitchFamily="34" charset="0"/>
                  <a:ea typeface="+mn-ea"/>
                  <a:cs typeface="+mn-cs"/>
                </a:rPr>
                <a:t>Chelvin Sng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Singapore</a:t>
              </a:r>
              <a:endParaRPr kumimoji="0" lang="en-NL"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29" name="TextBox 28">
              <a:extLst>
                <a:ext uri="{FF2B5EF4-FFF2-40B4-BE49-F238E27FC236}">
                  <a16:creationId xmlns:a16="http://schemas.microsoft.com/office/drawing/2014/main" id="{DF5CA496-E122-AA85-F956-B153EB6D2610}"/>
                </a:ext>
              </a:extLst>
            </p:cNvPr>
            <p:cNvSpPr txBox="1"/>
            <p:nvPr/>
          </p:nvSpPr>
          <p:spPr>
            <a:xfrm>
              <a:off x="2839300" y="4537559"/>
              <a:ext cx="1432347"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000"/>
                  </a:solidFill>
                  <a:effectLst/>
                  <a:uLnTx/>
                  <a:uFillTx/>
                  <a:latin typeface="Source Sans Pro" panose="020B0503030403020204" pitchFamily="34" charset="0"/>
                  <a:ea typeface="+mn-ea"/>
                  <a:cs typeface="+mn-cs"/>
                </a:rPr>
                <a:t>Lisandro Sakata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Brazil</a:t>
              </a:r>
              <a:endParaRPr kumimoji="0" lang="en-NL"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2" name="TextBox 31">
              <a:extLst>
                <a:ext uri="{FF2B5EF4-FFF2-40B4-BE49-F238E27FC236}">
                  <a16:creationId xmlns:a16="http://schemas.microsoft.com/office/drawing/2014/main" id="{CE5A93C0-6BD1-2CBE-0B57-BB781EC4DDE4}"/>
                </a:ext>
              </a:extLst>
            </p:cNvPr>
            <p:cNvSpPr txBox="1"/>
            <p:nvPr/>
          </p:nvSpPr>
          <p:spPr>
            <a:xfrm>
              <a:off x="4626420" y="4543068"/>
              <a:ext cx="1432347"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000"/>
                  </a:solidFill>
                  <a:effectLst/>
                  <a:uLnTx/>
                  <a:uFillTx/>
                  <a:latin typeface="Source Sans Pro" panose="020B0503030403020204" pitchFamily="34" charset="0"/>
                  <a:ea typeface="+mn-ea"/>
                  <a:cs typeface="+mn-cs"/>
                </a:rPr>
                <a:t>Anthony Khawaja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UK</a:t>
              </a:r>
              <a:endParaRPr kumimoji="0" lang="en-NL"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5" name="TextBox 34">
              <a:extLst>
                <a:ext uri="{FF2B5EF4-FFF2-40B4-BE49-F238E27FC236}">
                  <a16:creationId xmlns:a16="http://schemas.microsoft.com/office/drawing/2014/main" id="{2C86B0D6-206A-5C91-6917-6B8B2F7AC0E7}"/>
                </a:ext>
              </a:extLst>
            </p:cNvPr>
            <p:cNvSpPr txBox="1"/>
            <p:nvPr/>
          </p:nvSpPr>
          <p:spPr>
            <a:xfrm>
              <a:off x="6367320" y="4537559"/>
              <a:ext cx="1432347"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000"/>
                  </a:solidFill>
                  <a:effectLst/>
                  <a:uLnTx/>
                  <a:uFillTx/>
                  <a:latin typeface="Source Sans Pro" panose="020B0503030403020204" pitchFamily="34" charset="0"/>
                  <a:ea typeface="+mn-ea"/>
                  <a:cs typeface="+mn-cs"/>
                </a:rPr>
                <a:t>Yvonne 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USA</a:t>
              </a:r>
              <a:endParaRPr kumimoji="0" lang="en-NL" sz="1000" b="0" i="1"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6" name="TextBox 35">
              <a:extLst>
                <a:ext uri="{FF2B5EF4-FFF2-40B4-BE49-F238E27FC236}">
                  <a16:creationId xmlns:a16="http://schemas.microsoft.com/office/drawing/2014/main" id="{97A61C52-84C0-07E7-FBEB-FD954AD081F2}"/>
                </a:ext>
              </a:extLst>
            </p:cNvPr>
            <p:cNvSpPr txBox="1"/>
            <p:nvPr/>
          </p:nvSpPr>
          <p:spPr>
            <a:xfrm>
              <a:off x="1280730" y="4976935"/>
              <a:ext cx="8489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Surgery</a:t>
              </a:r>
              <a:endParaRPr kumimoji="0" lang="en-NL"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7" name="TextBox 36">
              <a:extLst>
                <a:ext uri="{FF2B5EF4-FFF2-40B4-BE49-F238E27FC236}">
                  <a16:creationId xmlns:a16="http://schemas.microsoft.com/office/drawing/2014/main" id="{9C26A97C-8CE5-EF46-41CC-D13051425EDA}"/>
                </a:ext>
              </a:extLst>
            </p:cNvPr>
            <p:cNvSpPr txBox="1"/>
            <p:nvPr/>
          </p:nvSpPr>
          <p:spPr>
            <a:xfrm>
              <a:off x="3020413" y="4976935"/>
              <a:ext cx="8489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Clinical</a:t>
              </a:r>
              <a:endParaRPr kumimoji="0" lang="en-NL"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8" name="TextBox 37">
              <a:extLst>
                <a:ext uri="{FF2B5EF4-FFF2-40B4-BE49-F238E27FC236}">
                  <a16:creationId xmlns:a16="http://schemas.microsoft.com/office/drawing/2014/main" id="{B78EA731-C9EC-E73E-D907-C22033B74C8D}"/>
                </a:ext>
              </a:extLst>
            </p:cNvPr>
            <p:cNvSpPr txBox="1"/>
            <p:nvPr/>
          </p:nvSpPr>
          <p:spPr>
            <a:xfrm>
              <a:off x="4826854" y="4967567"/>
              <a:ext cx="84897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Genetics</a:t>
              </a:r>
              <a:endParaRPr kumimoji="0" lang="en-NL"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sp>
          <p:nvSpPr>
            <p:cNvPr id="39" name="TextBox 38">
              <a:extLst>
                <a:ext uri="{FF2B5EF4-FFF2-40B4-BE49-F238E27FC236}">
                  <a16:creationId xmlns:a16="http://schemas.microsoft.com/office/drawing/2014/main" id="{3A0BD1A8-B603-129C-92D8-48B9DAAAAFDC}"/>
                </a:ext>
              </a:extLst>
            </p:cNvPr>
            <p:cNvSpPr txBox="1"/>
            <p:nvPr/>
          </p:nvSpPr>
          <p:spPr>
            <a:xfrm>
              <a:off x="6462989" y="4983353"/>
              <a:ext cx="106108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Basic Science</a:t>
              </a:r>
              <a:endParaRPr kumimoji="0" lang="en-NL" sz="1000" b="0" i="0" u="none" strike="noStrike" kern="1200" cap="none" spc="0" normalizeH="0" baseline="0" noProof="0">
                <a:ln>
                  <a:noFill/>
                </a:ln>
                <a:solidFill>
                  <a:prstClr val="white"/>
                </a:solidFill>
                <a:effectLst/>
                <a:uLnTx/>
                <a:uFillTx/>
                <a:latin typeface="Source Sans Pro" panose="020B0503030403020204" pitchFamily="34" charset="0"/>
                <a:ea typeface="+mn-ea"/>
                <a:cs typeface="+mn-cs"/>
              </a:endParaRPr>
            </a:p>
          </p:txBody>
        </p:sp>
      </p:grpSp>
    </p:spTree>
    <p:extLst>
      <p:ext uri="{BB962C8B-B14F-4D97-AF65-F5344CB8AC3E}">
        <p14:creationId xmlns:p14="http://schemas.microsoft.com/office/powerpoint/2010/main" val="2376421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95300" y="141782"/>
            <a:ext cx="8771467" cy="781412"/>
          </a:xfrm>
        </p:spPr>
        <p:txBody>
          <a:bodyPr>
            <a:normAutofit fontScale="90000"/>
          </a:bodyPr>
          <a:lstStyle/>
          <a:p>
            <a:r>
              <a:rPr lang="en-US">
                <a:solidFill>
                  <a:srgbClr val="09407F"/>
                </a:solidFill>
              </a:rPr>
              <a:t>WGC-2025: Website and save the date</a:t>
            </a:r>
            <a:br>
              <a:rPr lang="en-US">
                <a:solidFill>
                  <a:srgbClr val="09407F"/>
                </a:solidFill>
              </a:rPr>
            </a:br>
            <a:r>
              <a:rPr lang="en-US" sz="2000" i="1"/>
              <a:t>(The WGC 2025 website is up and running and safe the date have also been sent out) </a:t>
            </a:r>
            <a:endParaRPr lang="en-US" sz="2000" i="1">
              <a:latin typeface="Arial Unicode MS" charset="0"/>
              <a:cs typeface="Arial Unicode MS" charset="0"/>
            </a:endParaRPr>
          </a:p>
        </p:txBody>
      </p:sp>
      <p:pic>
        <p:nvPicPr>
          <p:cNvPr id="3" name="Picture 2">
            <a:extLst>
              <a:ext uri="{FF2B5EF4-FFF2-40B4-BE49-F238E27FC236}">
                <a16:creationId xmlns:a16="http://schemas.microsoft.com/office/drawing/2014/main" id="{6C6DE4A6-E75C-6811-5110-F333B2199B3A}"/>
              </a:ext>
            </a:extLst>
          </p:cNvPr>
          <p:cNvPicPr>
            <a:picLocks noChangeAspect="1"/>
          </p:cNvPicPr>
          <p:nvPr/>
        </p:nvPicPr>
        <p:blipFill>
          <a:blip r:embed="rId3"/>
          <a:stretch>
            <a:fillRect/>
          </a:stretch>
        </p:blipFill>
        <p:spPr>
          <a:xfrm>
            <a:off x="294038" y="1071138"/>
            <a:ext cx="6690218" cy="2944271"/>
          </a:xfrm>
          <a:prstGeom prst="rect">
            <a:avLst/>
          </a:prstGeom>
        </p:spPr>
      </p:pic>
      <p:pic>
        <p:nvPicPr>
          <p:cNvPr id="6" name="Picture 5">
            <a:extLst>
              <a:ext uri="{FF2B5EF4-FFF2-40B4-BE49-F238E27FC236}">
                <a16:creationId xmlns:a16="http://schemas.microsoft.com/office/drawing/2014/main" id="{118888F4-8947-904D-5959-6454332A7502}"/>
              </a:ext>
            </a:extLst>
          </p:cNvPr>
          <p:cNvPicPr>
            <a:picLocks noChangeAspect="1"/>
          </p:cNvPicPr>
          <p:nvPr/>
        </p:nvPicPr>
        <p:blipFill>
          <a:blip r:embed="rId4"/>
          <a:stretch>
            <a:fillRect/>
          </a:stretch>
        </p:blipFill>
        <p:spPr>
          <a:xfrm>
            <a:off x="7386889" y="923194"/>
            <a:ext cx="3977235" cy="4731128"/>
          </a:xfrm>
          <a:prstGeom prst="rect">
            <a:avLst/>
          </a:prstGeom>
        </p:spPr>
      </p:pic>
    </p:spTree>
    <p:extLst>
      <p:ext uri="{BB962C8B-B14F-4D97-AF65-F5344CB8AC3E}">
        <p14:creationId xmlns:p14="http://schemas.microsoft.com/office/powerpoint/2010/main" val="8367577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454025" y="129502"/>
            <a:ext cx="10515600" cy="1105866"/>
          </a:xfrm>
        </p:spPr>
        <p:txBody>
          <a:bodyPr>
            <a:normAutofit/>
          </a:bodyPr>
          <a:lstStyle/>
          <a:p>
            <a:r>
              <a:rPr lang="en-US">
                <a:solidFill>
                  <a:srgbClr val="09407F"/>
                </a:solidFill>
              </a:rPr>
              <a:t>WGC-2025 Social program </a:t>
            </a:r>
            <a:br>
              <a:rPr lang="en-US">
                <a:solidFill>
                  <a:srgbClr val="09407F"/>
                </a:solidFill>
              </a:rPr>
            </a:br>
            <a:r>
              <a:rPr lang="en-US">
                <a:solidFill>
                  <a:srgbClr val="09407F"/>
                </a:solidFill>
              </a:rPr>
              <a:t> </a:t>
            </a:r>
            <a:r>
              <a:rPr lang="en-US" sz="1800" i="1">
                <a:solidFill>
                  <a:schemeClr val="tx1"/>
                </a:solidFill>
              </a:rPr>
              <a:t>(In the process of </a:t>
            </a:r>
            <a:r>
              <a:rPr lang="en-US" sz="1800" i="1" err="1">
                <a:solidFill>
                  <a:schemeClr val="tx1"/>
                </a:solidFill>
              </a:rPr>
              <a:t>finalising</a:t>
            </a:r>
            <a:r>
              <a:rPr lang="en-US" sz="1800" i="1">
                <a:solidFill>
                  <a:schemeClr val="tx1"/>
                </a:solidFill>
              </a:rPr>
              <a:t> the venues) </a:t>
            </a:r>
            <a:endParaRPr lang="en-US" sz="1800" i="1">
              <a:solidFill>
                <a:schemeClr val="tx1"/>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7F3909C5-1A10-5436-C862-2787A5E39996}"/>
              </a:ext>
            </a:extLst>
          </p:cNvPr>
          <p:cNvSpPr>
            <a:spLocks noGrp="1"/>
          </p:cNvSpPr>
          <p:nvPr>
            <p:ph sz="half" idx="1"/>
          </p:nvPr>
        </p:nvSpPr>
        <p:spPr>
          <a:xfrm>
            <a:off x="530225" y="1512887"/>
            <a:ext cx="5181600" cy="3832225"/>
          </a:xfrm>
        </p:spPr>
        <p:txBody>
          <a:bodyPr/>
          <a:lstStyle/>
          <a:p>
            <a:r>
              <a:rPr lang="en-GB"/>
              <a:t>Congress Dinner – Hilton Grand Garden </a:t>
            </a:r>
            <a:endParaRPr lang="en-NL"/>
          </a:p>
        </p:txBody>
      </p:sp>
      <p:sp>
        <p:nvSpPr>
          <p:cNvPr id="3" name="Content Placeholder 2">
            <a:extLst>
              <a:ext uri="{FF2B5EF4-FFF2-40B4-BE49-F238E27FC236}">
                <a16:creationId xmlns:a16="http://schemas.microsoft.com/office/drawing/2014/main" id="{87905809-AA3F-45F3-0789-32ED2E03F511}"/>
              </a:ext>
            </a:extLst>
          </p:cNvPr>
          <p:cNvSpPr>
            <a:spLocks noGrp="1"/>
          </p:cNvSpPr>
          <p:nvPr>
            <p:ph sz="half" idx="2"/>
          </p:nvPr>
        </p:nvSpPr>
        <p:spPr>
          <a:xfrm>
            <a:off x="6140239" y="1512887"/>
            <a:ext cx="5181600" cy="3832225"/>
          </a:xfrm>
        </p:spPr>
        <p:txBody>
          <a:bodyPr/>
          <a:lstStyle/>
          <a:p>
            <a:r>
              <a:rPr lang="en-GB"/>
              <a:t>Waialae Country club or Royal Hawaiian Hotel </a:t>
            </a:r>
            <a:endParaRPr lang="en-NL"/>
          </a:p>
        </p:txBody>
      </p:sp>
      <p:pic>
        <p:nvPicPr>
          <p:cNvPr id="4" name="Picture 2" descr="Hilton Hawaiian Village to Offer Airfare Credit | TravelAge West">
            <a:extLst>
              <a:ext uri="{FF2B5EF4-FFF2-40B4-BE49-F238E27FC236}">
                <a16:creationId xmlns:a16="http://schemas.microsoft.com/office/drawing/2014/main" id="{F5B74B7A-CDCC-073C-BD33-709275AB7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 y="2069362"/>
            <a:ext cx="3475958" cy="19552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2F76BD9-DB46-A806-9B7C-A3E4873273A5}"/>
              </a:ext>
            </a:extLst>
          </p:cNvPr>
          <p:cNvPicPr>
            <a:picLocks noChangeAspect="1"/>
          </p:cNvPicPr>
          <p:nvPr/>
        </p:nvPicPr>
        <p:blipFill rotWithShape="1">
          <a:blip r:embed="rId4"/>
          <a:srcRect r="1913"/>
          <a:stretch/>
        </p:blipFill>
        <p:spPr>
          <a:xfrm>
            <a:off x="3736975" y="2069362"/>
            <a:ext cx="2323661" cy="3553269"/>
          </a:xfrm>
          <a:prstGeom prst="rect">
            <a:avLst/>
          </a:prstGeom>
        </p:spPr>
      </p:pic>
      <p:pic>
        <p:nvPicPr>
          <p:cNvPr id="6" name="Picture 5">
            <a:extLst>
              <a:ext uri="{FF2B5EF4-FFF2-40B4-BE49-F238E27FC236}">
                <a16:creationId xmlns:a16="http://schemas.microsoft.com/office/drawing/2014/main" id="{1532CD09-B5A7-5B07-9014-E593A22F87B9}"/>
              </a:ext>
            </a:extLst>
          </p:cNvPr>
          <p:cNvPicPr>
            <a:picLocks noChangeAspect="1"/>
          </p:cNvPicPr>
          <p:nvPr/>
        </p:nvPicPr>
        <p:blipFill>
          <a:blip r:embed="rId5"/>
          <a:stretch>
            <a:fillRect/>
          </a:stretch>
        </p:blipFill>
        <p:spPr>
          <a:xfrm>
            <a:off x="6378494" y="2096114"/>
            <a:ext cx="2808319" cy="1863636"/>
          </a:xfrm>
          <a:prstGeom prst="rect">
            <a:avLst/>
          </a:prstGeom>
        </p:spPr>
      </p:pic>
      <p:pic>
        <p:nvPicPr>
          <p:cNvPr id="7" name="Picture 6">
            <a:extLst>
              <a:ext uri="{FF2B5EF4-FFF2-40B4-BE49-F238E27FC236}">
                <a16:creationId xmlns:a16="http://schemas.microsoft.com/office/drawing/2014/main" id="{F7C99409-437E-F175-3E14-F718A2EB07FF}"/>
              </a:ext>
            </a:extLst>
          </p:cNvPr>
          <p:cNvPicPr>
            <a:picLocks noChangeAspect="1"/>
          </p:cNvPicPr>
          <p:nvPr/>
        </p:nvPicPr>
        <p:blipFill>
          <a:blip r:embed="rId6"/>
          <a:stretch>
            <a:fillRect/>
          </a:stretch>
        </p:blipFill>
        <p:spPr>
          <a:xfrm>
            <a:off x="8809107" y="3720202"/>
            <a:ext cx="3117850" cy="1925178"/>
          </a:xfrm>
          <a:prstGeom prst="rect">
            <a:avLst/>
          </a:prstGeom>
        </p:spPr>
      </p:pic>
    </p:spTree>
    <p:extLst>
      <p:ext uri="{BB962C8B-B14F-4D97-AF65-F5344CB8AC3E}">
        <p14:creationId xmlns:p14="http://schemas.microsoft.com/office/powerpoint/2010/main" val="1351393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567855" y="237905"/>
            <a:ext cx="10515600" cy="779862"/>
          </a:xfrm>
        </p:spPr>
        <p:txBody>
          <a:bodyPr>
            <a:normAutofit/>
          </a:bodyPr>
          <a:lstStyle/>
          <a:p>
            <a:r>
              <a:rPr lang="en-US">
                <a:solidFill>
                  <a:srgbClr val="09407F"/>
                </a:solidFill>
              </a:rPr>
              <a:t>WGC-2025 Hotel - </a:t>
            </a:r>
            <a:r>
              <a:rPr lang="en-GB"/>
              <a:t>Hilton Hawaiian Village </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7F3909C5-1A10-5436-C862-2787A5E39996}"/>
              </a:ext>
            </a:extLst>
          </p:cNvPr>
          <p:cNvSpPr>
            <a:spLocks noGrp="1"/>
          </p:cNvSpPr>
          <p:nvPr>
            <p:ph sz="half" idx="1"/>
          </p:nvPr>
        </p:nvSpPr>
        <p:spPr>
          <a:xfrm>
            <a:off x="491652" y="1519168"/>
            <a:ext cx="11700348" cy="6755525"/>
          </a:xfrm>
        </p:spPr>
        <p:txBody>
          <a:bodyPr/>
          <a:lstStyle/>
          <a:p>
            <a:r>
              <a:rPr lang="en-GB"/>
              <a:t>In the process to finalise the contract for the hotel  </a:t>
            </a:r>
            <a:endParaRPr lang="en-NL"/>
          </a:p>
        </p:txBody>
      </p:sp>
      <p:pic>
        <p:nvPicPr>
          <p:cNvPr id="2050" name="Picture 2">
            <a:extLst>
              <a:ext uri="{FF2B5EF4-FFF2-40B4-BE49-F238E27FC236}">
                <a16:creationId xmlns:a16="http://schemas.microsoft.com/office/drawing/2014/main" id="{52530195-C9BC-BACD-F3B8-2A0BBA7E9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033" y="2420922"/>
            <a:ext cx="9465244"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495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4" name="Subtitle 5">
            <a:extLst>
              <a:ext uri="{FF2B5EF4-FFF2-40B4-BE49-F238E27FC236}">
                <a16:creationId xmlns:a16="http://schemas.microsoft.com/office/drawing/2014/main" id="{16927462-FE62-C06B-1CC0-A1AA47E607AF}"/>
              </a:ext>
            </a:extLst>
          </p:cNvPr>
          <p:cNvSpPr>
            <a:spLocks noGrp="1"/>
          </p:cNvSpPr>
          <p:nvPr>
            <p:ph type="body" sz="quarter" idx="14"/>
          </p:nvPr>
        </p:nvSpPr>
        <p:spPr>
          <a:xfrm>
            <a:off x="730128" y="1349771"/>
            <a:ext cx="9445248" cy="4158457"/>
          </a:xfrm>
        </p:spPr>
        <p:txBody>
          <a:bodyPr>
            <a:normAutofit/>
          </a:bodyPr>
          <a:lstStyle/>
          <a:p>
            <a:pPr>
              <a:buFont typeface="Wingdings" panose="05000000000000000000" pitchFamily="2" charset="2"/>
              <a:buChar char="ü"/>
            </a:pPr>
            <a:r>
              <a:rPr lang="en-US" b="1">
                <a:solidFill>
                  <a:srgbClr val="1F3F78"/>
                </a:solidFill>
              </a:rPr>
              <a:t>Budget based on 2500 delegates </a:t>
            </a:r>
            <a:r>
              <a:rPr lang="en-US">
                <a:solidFill>
                  <a:srgbClr val="1F3F78"/>
                </a:solidFill>
              </a:rPr>
              <a:t>(average of Melbourne 2019 with 2000 pax and Rome 2023 with 3100 pax)</a:t>
            </a:r>
          </a:p>
          <a:p>
            <a:pPr>
              <a:buFont typeface="Wingdings" panose="05000000000000000000" pitchFamily="2" charset="2"/>
              <a:buChar char="ü"/>
            </a:pPr>
            <a:r>
              <a:rPr lang="en-US" b="1">
                <a:solidFill>
                  <a:srgbClr val="1F3F78"/>
                </a:solidFill>
              </a:rPr>
              <a:t>Currency</a:t>
            </a:r>
            <a:r>
              <a:rPr lang="en-US">
                <a:solidFill>
                  <a:srgbClr val="1F3F78"/>
                </a:solidFill>
              </a:rPr>
              <a:t>: USD &amp; EUR</a:t>
            </a:r>
          </a:p>
          <a:p>
            <a:pPr>
              <a:buFont typeface="Wingdings" panose="05000000000000000000" pitchFamily="2" charset="2"/>
              <a:buChar char="ü"/>
            </a:pPr>
            <a:endParaRPr lang="en-US">
              <a:solidFill>
                <a:srgbClr val="1F3F78"/>
              </a:solidFill>
            </a:endParaRPr>
          </a:p>
          <a:p>
            <a:pPr marL="0" indent="0">
              <a:buNone/>
            </a:pPr>
            <a:r>
              <a:rPr lang="en-US" b="1">
                <a:solidFill>
                  <a:srgbClr val="1F3F78"/>
                </a:solidFill>
              </a:rPr>
              <a:t>INCOME</a:t>
            </a:r>
          </a:p>
          <a:p>
            <a:pPr>
              <a:buFont typeface="Wingdings" panose="05000000000000000000" pitchFamily="2" charset="2"/>
              <a:buChar char="ü"/>
            </a:pPr>
            <a:r>
              <a:rPr lang="en-US">
                <a:solidFill>
                  <a:srgbClr val="1F3F78"/>
                </a:solidFill>
              </a:rPr>
              <a:t>Registration fees increased by 5% compared to 2023 to incorporate the 5% GET we might need to pay (TBD)</a:t>
            </a:r>
          </a:p>
          <a:p>
            <a:pPr>
              <a:buFont typeface="Wingdings" panose="05000000000000000000" pitchFamily="2" charset="2"/>
              <a:buChar char="ü"/>
            </a:pPr>
            <a:r>
              <a:rPr lang="en-US">
                <a:solidFill>
                  <a:srgbClr val="1F3F78"/>
                </a:solidFill>
              </a:rPr>
              <a:t>Congress dinner ticket increased to 150 USD (instead of 70 EUR in Rome) / for faculty 75 USD (instead of 30 EUR)</a:t>
            </a:r>
          </a:p>
          <a:p>
            <a:pPr>
              <a:buFont typeface="Wingdings" panose="05000000000000000000" pitchFamily="2" charset="2"/>
              <a:buChar char="ü"/>
            </a:pPr>
            <a:r>
              <a:rPr lang="en-US">
                <a:solidFill>
                  <a:srgbClr val="1F3F78"/>
                </a:solidFill>
              </a:rPr>
              <a:t>Industry: estimate 1,2 millions income (above 2019 Melbourne but below 2023 Rome)</a:t>
            </a:r>
          </a:p>
          <a:p>
            <a:pPr marL="0" indent="0">
              <a:buNone/>
            </a:pPr>
            <a:endParaRPr lang="en-US">
              <a:solidFill>
                <a:srgbClr val="1F3F78"/>
              </a:solidFill>
            </a:endParaRPr>
          </a:p>
          <a:p>
            <a:pPr>
              <a:buFont typeface="Wingdings" panose="05000000000000000000" pitchFamily="2" charset="2"/>
              <a:buChar char="ü"/>
            </a:pPr>
            <a:endParaRPr lang="en-NL">
              <a:solidFill>
                <a:srgbClr val="B01916"/>
              </a:solidFill>
            </a:endParaRPr>
          </a:p>
        </p:txBody>
      </p:sp>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10361564" cy="770836"/>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3600">
                <a:solidFill>
                  <a:srgbClr val="09407F"/>
                </a:solidFill>
              </a:rPr>
              <a:t>Draft Congress Budget</a:t>
            </a:r>
            <a:endParaRPr lang="en-NL" sz="3600">
              <a:highlight>
                <a:srgbClr val="FFFF00"/>
              </a:highlight>
            </a:endParaRPr>
          </a:p>
        </p:txBody>
      </p:sp>
    </p:spTree>
    <p:extLst>
      <p:ext uri="{BB962C8B-B14F-4D97-AF65-F5344CB8AC3E}">
        <p14:creationId xmlns:p14="http://schemas.microsoft.com/office/powerpoint/2010/main" val="368483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7306733" cy="1031168"/>
          </a:xfrm>
          <a:prstGeom prst="rect">
            <a:avLst/>
          </a:prstGeom>
        </p:spPr>
        <p:txBody>
          <a:bodyPr>
            <a:normAutofit fontScale="70000" lnSpcReduction="20000"/>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4800">
                <a:solidFill>
                  <a:srgbClr val="09407F"/>
                </a:solidFill>
              </a:rPr>
              <a:t>Registration fee</a:t>
            </a:r>
            <a:r>
              <a:rPr lang="en-GB" sz="6000"/>
              <a:t>  </a:t>
            </a:r>
            <a:endParaRPr lang="en-NL" sz="6000">
              <a:highlight>
                <a:srgbClr val="FFFF00"/>
              </a:highlight>
            </a:endParaRPr>
          </a:p>
          <a:p>
            <a:pPr algn="l"/>
            <a:r>
              <a:rPr lang="en-GB" sz="4800"/>
              <a:t> </a:t>
            </a:r>
            <a:endParaRPr lang="en-NL" sz="4800">
              <a:highlight>
                <a:srgbClr val="FFFF00"/>
              </a:highlight>
            </a:endParaRPr>
          </a:p>
        </p:txBody>
      </p:sp>
      <p:graphicFrame>
        <p:nvGraphicFramePr>
          <p:cNvPr id="2" name="Table 1">
            <a:extLst>
              <a:ext uri="{FF2B5EF4-FFF2-40B4-BE49-F238E27FC236}">
                <a16:creationId xmlns:a16="http://schemas.microsoft.com/office/drawing/2014/main" id="{C32901C4-498D-5574-3E80-334FDB0800BF}"/>
              </a:ext>
            </a:extLst>
          </p:cNvPr>
          <p:cNvGraphicFramePr>
            <a:graphicFrameLocks noGrp="1"/>
          </p:cNvGraphicFramePr>
          <p:nvPr>
            <p:extLst>
              <p:ext uri="{D42A27DB-BD31-4B8C-83A1-F6EECF244321}">
                <p14:modId xmlns:p14="http://schemas.microsoft.com/office/powerpoint/2010/main" val="1818396749"/>
              </p:ext>
            </p:extLst>
          </p:nvPr>
        </p:nvGraphicFramePr>
        <p:xfrm>
          <a:off x="413208" y="1286050"/>
          <a:ext cx="11365584" cy="4013490"/>
        </p:xfrm>
        <a:graphic>
          <a:graphicData uri="http://schemas.openxmlformats.org/drawingml/2006/table">
            <a:tbl>
              <a:tblPr/>
              <a:tblGrid>
                <a:gridCol w="2897830">
                  <a:extLst>
                    <a:ext uri="{9D8B030D-6E8A-4147-A177-3AD203B41FA5}">
                      <a16:colId xmlns:a16="http://schemas.microsoft.com/office/drawing/2014/main" val="154373633"/>
                    </a:ext>
                  </a:extLst>
                </a:gridCol>
                <a:gridCol w="1196930">
                  <a:extLst>
                    <a:ext uri="{9D8B030D-6E8A-4147-A177-3AD203B41FA5}">
                      <a16:colId xmlns:a16="http://schemas.microsoft.com/office/drawing/2014/main" val="2354369285"/>
                    </a:ext>
                  </a:extLst>
                </a:gridCol>
                <a:gridCol w="766455">
                  <a:extLst>
                    <a:ext uri="{9D8B030D-6E8A-4147-A177-3AD203B41FA5}">
                      <a16:colId xmlns:a16="http://schemas.microsoft.com/office/drawing/2014/main" val="364186464"/>
                    </a:ext>
                  </a:extLst>
                </a:gridCol>
                <a:gridCol w="766455">
                  <a:extLst>
                    <a:ext uri="{9D8B030D-6E8A-4147-A177-3AD203B41FA5}">
                      <a16:colId xmlns:a16="http://schemas.microsoft.com/office/drawing/2014/main" val="1867528684"/>
                    </a:ext>
                  </a:extLst>
                </a:gridCol>
                <a:gridCol w="766455">
                  <a:extLst>
                    <a:ext uri="{9D8B030D-6E8A-4147-A177-3AD203B41FA5}">
                      <a16:colId xmlns:a16="http://schemas.microsoft.com/office/drawing/2014/main" val="1329303384"/>
                    </a:ext>
                  </a:extLst>
                </a:gridCol>
                <a:gridCol w="734957">
                  <a:extLst>
                    <a:ext uri="{9D8B030D-6E8A-4147-A177-3AD203B41FA5}">
                      <a16:colId xmlns:a16="http://schemas.microsoft.com/office/drawing/2014/main" val="1041507900"/>
                    </a:ext>
                  </a:extLst>
                </a:gridCol>
                <a:gridCol w="734957">
                  <a:extLst>
                    <a:ext uri="{9D8B030D-6E8A-4147-A177-3AD203B41FA5}">
                      <a16:colId xmlns:a16="http://schemas.microsoft.com/office/drawing/2014/main" val="3840386489"/>
                    </a:ext>
                  </a:extLst>
                </a:gridCol>
                <a:gridCol w="713959">
                  <a:extLst>
                    <a:ext uri="{9D8B030D-6E8A-4147-A177-3AD203B41FA5}">
                      <a16:colId xmlns:a16="http://schemas.microsoft.com/office/drawing/2014/main" val="2945239358"/>
                    </a:ext>
                  </a:extLst>
                </a:gridCol>
                <a:gridCol w="692959">
                  <a:extLst>
                    <a:ext uri="{9D8B030D-6E8A-4147-A177-3AD203B41FA5}">
                      <a16:colId xmlns:a16="http://schemas.microsoft.com/office/drawing/2014/main" val="2854533058"/>
                    </a:ext>
                  </a:extLst>
                </a:gridCol>
                <a:gridCol w="55122">
                  <a:extLst>
                    <a:ext uri="{9D8B030D-6E8A-4147-A177-3AD203B41FA5}">
                      <a16:colId xmlns:a16="http://schemas.microsoft.com/office/drawing/2014/main" val="2875438255"/>
                    </a:ext>
                  </a:extLst>
                </a:gridCol>
                <a:gridCol w="677210">
                  <a:extLst>
                    <a:ext uri="{9D8B030D-6E8A-4147-A177-3AD203B41FA5}">
                      <a16:colId xmlns:a16="http://schemas.microsoft.com/office/drawing/2014/main" val="421746451"/>
                    </a:ext>
                  </a:extLst>
                </a:gridCol>
                <a:gridCol w="692959">
                  <a:extLst>
                    <a:ext uri="{9D8B030D-6E8A-4147-A177-3AD203B41FA5}">
                      <a16:colId xmlns:a16="http://schemas.microsoft.com/office/drawing/2014/main" val="3646710589"/>
                    </a:ext>
                  </a:extLst>
                </a:gridCol>
                <a:gridCol w="669336">
                  <a:extLst>
                    <a:ext uri="{9D8B030D-6E8A-4147-A177-3AD203B41FA5}">
                      <a16:colId xmlns:a16="http://schemas.microsoft.com/office/drawing/2014/main" val="3505925054"/>
                    </a:ext>
                  </a:extLst>
                </a:gridCol>
              </a:tblGrid>
              <a:tr h="150866">
                <a:tc rowSpan="2" gridSpan="2">
                  <a:txBody>
                    <a:bodyPr/>
                    <a:lstStyle/>
                    <a:p>
                      <a:pPr algn="ctr" fontAlgn="ctr"/>
                      <a:r>
                        <a:rPr lang="en-US" sz="800" b="1" i="0" u="none" strike="noStrike">
                          <a:solidFill>
                            <a:srgbClr val="000000"/>
                          </a:solidFill>
                          <a:effectLst/>
                          <a:highlight>
                            <a:srgbClr val="C0C0C0"/>
                          </a:highlight>
                          <a:latin typeface="Arial" panose="020B0604020202020204" pitchFamily="34" charset="0"/>
                        </a:rPr>
                        <a:t>DESCRIPTION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rowSpan="2" hMerge="1">
                  <a:txBody>
                    <a:bodyPr/>
                    <a:lstStyle/>
                    <a:p>
                      <a:endParaRPr lang="en-NL"/>
                    </a:p>
                  </a:txBody>
                  <a:tcPr/>
                </a:tc>
                <a:tc>
                  <a:txBody>
                    <a:bodyPr/>
                    <a:lstStyle/>
                    <a:p>
                      <a:pPr algn="ctr" fontAlgn="ctr"/>
                      <a:r>
                        <a:rPr lang="en-US" sz="800" b="1" i="0" u="none" strike="noStrike">
                          <a:solidFill>
                            <a:srgbClr val="FFFFFF"/>
                          </a:solidFill>
                          <a:effectLst/>
                          <a:highlight>
                            <a:srgbClr val="00B050"/>
                          </a:highlight>
                          <a:latin typeface="Arial" panose="020B0604020202020204" pitchFamily="34" charset="0"/>
                        </a:rPr>
                        <a:t>WGC-2025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800" b="1" i="0" u="none" strike="noStrike">
                          <a:solidFill>
                            <a:srgbClr val="FFFFFF"/>
                          </a:solidFill>
                          <a:effectLst/>
                          <a:highlight>
                            <a:srgbClr val="00B050"/>
                          </a:highlight>
                          <a:latin typeface="Arial" panose="020B0604020202020204" pitchFamily="34" charset="0"/>
                        </a:rPr>
                        <a:t>WGC-2025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800" b="1" i="0" u="none" strike="noStrike">
                          <a:solidFill>
                            <a:srgbClr val="FFFFFF"/>
                          </a:solidFill>
                          <a:effectLst/>
                          <a:highlight>
                            <a:srgbClr val="1F4E78"/>
                          </a:highlight>
                          <a:latin typeface="Arial" panose="020B0604020202020204" pitchFamily="34" charset="0"/>
                        </a:rPr>
                        <a:t>WGC-2023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US" sz="800" b="1" i="0" u="none" strike="noStrike">
                          <a:solidFill>
                            <a:srgbClr val="FFFFFF"/>
                          </a:solidFill>
                          <a:effectLst/>
                          <a:highlight>
                            <a:srgbClr val="1F4E78"/>
                          </a:highlight>
                          <a:latin typeface="Arial" panose="020B0604020202020204" pitchFamily="34" charset="0"/>
                        </a:rPr>
                        <a:t>WGC-2021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en-US" sz="800" b="1" i="0" u="none" strike="noStrike">
                          <a:solidFill>
                            <a:srgbClr val="FFFFFF"/>
                          </a:solidFill>
                          <a:effectLst/>
                          <a:highlight>
                            <a:srgbClr val="1F497D"/>
                          </a:highlight>
                          <a:latin typeface="Arial" panose="020B0604020202020204" pitchFamily="34" charset="0"/>
                        </a:rPr>
                        <a:t>WGC-2019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1" i="0" u="none" strike="noStrike">
                          <a:solidFill>
                            <a:srgbClr val="FFFFFF"/>
                          </a:solidFill>
                          <a:effectLst/>
                          <a:highlight>
                            <a:srgbClr val="1F497D"/>
                          </a:highlight>
                          <a:latin typeface="Arial" panose="020B0604020202020204" pitchFamily="34" charset="0"/>
                        </a:rPr>
                        <a:t>WGC-2017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1" i="0" u="none" strike="noStrike">
                          <a:solidFill>
                            <a:srgbClr val="FFFFFF"/>
                          </a:solidFill>
                          <a:effectLst/>
                          <a:highlight>
                            <a:srgbClr val="1F497D"/>
                          </a:highlight>
                          <a:latin typeface="Arial" panose="020B0604020202020204" pitchFamily="34" charset="0"/>
                        </a:rPr>
                        <a:t>WGC-2015</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NL" sz="800" b="1" i="0" u="none" strike="noStrike">
                          <a:solidFill>
                            <a:srgbClr val="FFFFFF"/>
                          </a:solidFill>
                          <a:effectLst/>
                          <a:highlight>
                            <a:srgbClr val="000000"/>
                          </a:highligh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gridSpan="3">
                  <a:txBody>
                    <a:bodyPr/>
                    <a:lstStyle/>
                    <a:p>
                      <a:pPr algn="ctr" fontAlgn="b"/>
                      <a:r>
                        <a:rPr lang="en-NL" sz="800" b="1" i="0" u="none" strike="noStrike">
                          <a:solidFill>
                            <a:srgbClr val="FFFFFF"/>
                          </a:solidFill>
                          <a:effectLst/>
                          <a:highlight>
                            <a:srgbClr val="000000"/>
                          </a:highlight>
                          <a:latin typeface="Arial" panose="020B0604020202020204" pitchFamily="34" charset="0"/>
                        </a:rPr>
                        <a:t>2024-2025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NL"/>
                    </a:p>
                  </a:txBody>
                  <a:tcPr/>
                </a:tc>
                <a:tc hMerge="1">
                  <a:txBody>
                    <a:bodyPr/>
                    <a:lstStyle/>
                    <a:p>
                      <a:endParaRPr lang="en-NL"/>
                    </a:p>
                  </a:txBody>
                  <a:tcPr/>
                </a:tc>
                <a:extLst>
                  <a:ext uri="{0D108BD9-81ED-4DB2-BD59-A6C34878D82A}">
                    <a16:rowId xmlns:a16="http://schemas.microsoft.com/office/drawing/2014/main" val="1088473594"/>
                  </a:ext>
                </a:extLst>
              </a:tr>
              <a:tr h="593852">
                <a:tc gridSpan="2" vMerge="1">
                  <a:txBody>
                    <a:bodyPr/>
                    <a:lstStyle/>
                    <a:p>
                      <a:endParaRPr lang="en-NL"/>
                    </a:p>
                  </a:txBody>
                  <a:tcPr/>
                </a:tc>
                <a:tc hMerge="1" vMerge="1">
                  <a:txBody>
                    <a:bodyPr/>
                    <a:lstStyle/>
                    <a:p>
                      <a:endParaRPr lang="en-NL"/>
                    </a:p>
                  </a:txBody>
                  <a:tcPr/>
                </a:tc>
                <a:tc>
                  <a:txBody>
                    <a:bodyPr/>
                    <a:lstStyle/>
                    <a:p>
                      <a:pPr algn="ctr" fontAlgn="ctr"/>
                      <a:r>
                        <a:rPr lang="en-US" sz="800" b="0" i="0" u="none" strike="noStrike">
                          <a:solidFill>
                            <a:srgbClr val="FFFFFF"/>
                          </a:solidFill>
                          <a:effectLst/>
                          <a:highlight>
                            <a:srgbClr val="00B050"/>
                          </a:highlight>
                          <a:latin typeface="Arial" panose="020B0604020202020204" pitchFamily="34" charset="0"/>
                        </a:rPr>
                        <a:t>USD </a:t>
                      </a:r>
                      <a:br>
                        <a:rPr lang="en-US" sz="800" b="0" i="0" u="none" strike="noStrike">
                          <a:solidFill>
                            <a:srgbClr val="FFFFFF"/>
                          </a:solidFill>
                          <a:effectLst/>
                          <a:highlight>
                            <a:srgbClr val="00B050"/>
                          </a:highlight>
                          <a:latin typeface="Arial" panose="020B0604020202020204" pitchFamily="34" charset="0"/>
                        </a:rPr>
                      </a:br>
                      <a:r>
                        <a:rPr lang="en-US" sz="800" b="0" i="0" u="none" strike="noStrike">
                          <a:solidFill>
                            <a:srgbClr val="FFFFFF"/>
                          </a:solidFill>
                          <a:effectLst/>
                          <a:highlight>
                            <a:srgbClr val="00B050"/>
                          </a:highlight>
                          <a:latin typeface="Arial" panose="020B0604020202020204" pitchFamily="34" charset="0"/>
                        </a:rPr>
                        <a:t>VAT not applicable, sales tax TBD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800" b="0" i="0" u="none" strike="noStrike">
                          <a:solidFill>
                            <a:srgbClr val="FFFFFF"/>
                          </a:solidFill>
                          <a:effectLst/>
                          <a:highlight>
                            <a:srgbClr val="00B050"/>
                          </a:highlight>
                          <a:latin typeface="Arial" panose="020B0604020202020204" pitchFamily="34" charset="0"/>
                        </a:rPr>
                        <a:t>EUR </a:t>
                      </a:r>
                      <a:br>
                        <a:rPr lang="en-US" sz="800" b="0" i="0" u="none" strike="noStrike">
                          <a:solidFill>
                            <a:srgbClr val="FFFFFF"/>
                          </a:solidFill>
                          <a:effectLst/>
                          <a:highlight>
                            <a:srgbClr val="00B050"/>
                          </a:highlight>
                          <a:latin typeface="Arial" panose="020B0604020202020204" pitchFamily="34" charset="0"/>
                        </a:rPr>
                      </a:br>
                      <a:r>
                        <a:rPr lang="en-US" sz="800" b="0" i="0" u="none" strike="noStrike">
                          <a:solidFill>
                            <a:srgbClr val="FFFFFF"/>
                          </a:solidFill>
                          <a:effectLst/>
                          <a:highlight>
                            <a:srgbClr val="00B050"/>
                          </a:highlight>
                          <a:latin typeface="Arial" panose="020B0604020202020204" pitchFamily="34" charset="0"/>
                        </a:rPr>
                        <a:t>VAT not applicable, sales tax TBD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800" b="0" i="0" u="none" strike="noStrike">
                          <a:solidFill>
                            <a:srgbClr val="FFFFFF"/>
                          </a:solidFill>
                          <a:effectLst/>
                          <a:highlight>
                            <a:srgbClr val="1F497D"/>
                          </a:highlight>
                          <a:latin typeface="Arial" panose="020B0604020202020204" pitchFamily="34" charset="0"/>
                        </a:rPr>
                        <a:t>Fees incl 22% VAT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0" i="0" u="none" strike="noStrike">
                          <a:solidFill>
                            <a:srgbClr val="FFFFFF"/>
                          </a:solidFill>
                          <a:effectLst/>
                          <a:highlight>
                            <a:srgbClr val="1F497D"/>
                          </a:highlight>
                          <a:latin typeface="Arial" panose="020B0604020202020204" pitchFamily="34" charset="0"/>
                        </a:rPr>
                        <a:t>Fees incl 21% VAT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0" i="0" u="none" strike="noStrike">
                          <a:solidFill>
                            <a:srgbClr val="FFFFFF"/>
                          </a:solidFill>
                          <a:effectLst/>
                          <a:highlight>
                            <a:srgbClr val="1F497D"/>
                          </a:highlight>
                          <a:latin typeface="Arial" panose="020B0604020202020204" pitchFamily="34" charset="0"/>
                        </a:rPr>
                        <a:t>Fees incl 10% VAT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0" i="0" u="none" strike="noStrike">
                          <a:solidFill>
                            <a:srgbClr val="FFFFFF"/>
                          </a:solidFill>
                          <a:effectLst/>
                          <a:highlight>
                            <a:srgbClr val="1F497D"/>
                          </a:highlight>
                          <a:latin typeface="Arial" panose="020B0604020202020204" pitchFamily="34" charset="0"/>
                        </a:rPr>
                        <a:t>Fees incl 24% VAT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US" sz="800" b="0" i="0" u="none" strike="noStrike">
                          <a:solidFill>
                            <a:srgbClr val="FFFFFF"/>
                          </a:solidFill>
                          <a:effectLst/>
                          <a:highlight>
                            <a:srgbClr val="1F497D"/>
                          </a:highlight>
                          <a:latin typeface="Arial" panose="020B0604020202020204" pitchFamily="34" charset="0"/>
                        </a:rPr>
                        <a:t>Fees (no VAT Hong-Kong)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n-NL" sz="800" b="0" i="0" u="none" strike="noStrike">
                          <a:solidFill>
                            <a:srgbClr val="FFFFFF"/>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800" b="1" i="0" u="none" strike="noStrike">
                          <a:solidFill>
                            <a:srgbClr val="000000"/>
                          </a:solidFill>
                          <a:effectLst/>
                          <a:latin typeface="Arial" panose="020B0604020202020204" pitchFamily="34" charset="0"/>
                        </a:rPr>
                        <a:t>AGS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sz="800" b="1" i="0" u="none" strike="noStrike">
                          <a:solidFill>
                            <a:srgbClr val="000000"/>
                          </a:solidFill>
                          <a:effectLst/>
                          <a:latin typeface="Arial" panose="020B0604020202020204" pitchFamily="34" charset="0"/>
                        </a:rPr>
                        <a:t>ARVO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sz="800" b="1" i="0" u="none" strike="noStrike">
                          <a:solidFill>
                            <a:srgbClr val="000000"/>
                          </a:solidFill>
                          <a:effectLst/>
                          <a:latin typeface="Arial" panose="020B0604020202020204" pitchFamily="34" charset="0"/>
                        </a:rPr>
                        <a:t>AAO</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0627894"/>
                  </a:ext>
                </a:extLst>
              </a:tr>
              <a:tr h="150866">
                <a:tc>
                  <a:txBody>
                    <a:bodyPr/>
                    <a:lstStyle/>
                    <a:p>
                      <a:pPr algn="l" fontAlgn="b"/>
                      <a:r>
                        <a:rPr lang="en-US" sz="800" b="1" i="0" u="none" strike="noStrike">
                          <a:solidFill>
                            <a:srgbClr val="FFFFFF"/>
                          </a:solidFill>
                          <a:effectLst/>
                          <a:highlight>
                            <a:srgbClr val="1F497D"/>
                          </a:highlight>
                          <a:latin typeface="Arial" panose="020B0604020202020204" pitchFamily="34" charset="0"/>
                        </a:rPr>
                        <a:t> REGISTRATIONS - FULL CONFERENCE PASSES</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l"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b"/>
                      <a:r>
                        <a:rPr lang="en-NL" sz="800" b="1" i="0" u="none" strike="noStrike">
                          <a:solidFill>
                            <a:srgbClr val="FFFFFF"/>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fontAlgn="b"/>
                      <a:r>
                        <a:rPr lang="en-NL" sz="800" b="1" i="0" u="none" strike="noStrike">
                          <a:solidFill>
                            <a:srgbClr val="FFFFFF"/>
                          </a:solidFill>
                          <a:effectLst/>
                          <a:highlight>
                            <a:srgbClr val="1F497D"/>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361870989"/>
                  </a:ext>
                </a:extLst>
              </a:tr>
              <a:tr h="142485">
                <a:tc rowSpan="3">
                  <a:txBody>
                    <a:bodyPr/>
                    <a:lstStyle/>
                    <a:p>
                      <a:pPr algn="ctr" fontAlgn="ctr"/>
                      <a:r>
                        <a:rPr lang="en-US" sz="800" b="0" i="0" u="none" strike="noStrike">
                          <a:solidFill>
                            <a:srgbClr val="000000"/>
                          </a:solidFill>
                          <a:effectLst/>
                          <a:highlight>
                            <a:srgbClr val="FFF2CC"/>
                          </a:highlight>
                          <a:latin typeface="Arial" panose="020B0604020202020204" pitchFamily="34" charset="0"/>
                        </a:rPr>
                        <a:t>Participants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800" b="0" i="0" u="none" strike="noStrike">
                          <a:solidFill>
                            <a:srgbClr val="000000"/>
                          </a:solidFill>
                          <a:effectLs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695,00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660,00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149,00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574,75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600,00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639,00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$655,00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$1.075,00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0536519"/>
                  </a:ext>
                </a:extLst>
              </a:tr>
              <a:tr h="142485">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$875,00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810,00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650,38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700,00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745,00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$530,00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$1.125,00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9357755"/>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$995,00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925,00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880,00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249,00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756,25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800,00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850,00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$585,00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$1.175,00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2471853"/>
                  </a:ext>
                </a:extLst>
              </a:tr>
              <a:tr h="142485">
                <a:tc rowSpan="3">
                  <a:txBody>
                    <a:bodyPr/>
                    <a:lstStyle/>
                    <a:p>
                      <a:pPr algn="ctr" fontAlgn="ctr"/>
                      <a:r>
                        <a:rPr lang="en-US" sz="800" b="0" i="0" u="none" strike="noStrike">
                          <a:solidFill>
                            <a:srgbClr val="000000"/>
                          </a:solidFill>
                          <a:effectLst/>
                          <a:highlight>
                            <a:srgbClr val="FFF2CC"/>
                          </a:highlight>
                          <a:latin typeface="Arial" panose="020B0604020202020204" pitchFamily="34" charset="0"/>
                        </a:rPr>
                        <a:t>Affiliated glaucoma society members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800" b="0" i="0" u="none" strike="noStrike">
                          <a:solidFill>
                            <a:srgbClr val="000000"/>
                          </a:solidFill>
                          <a:effectLs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$650,00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610,00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580,00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499,13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525,00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531,00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$370,00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$200,00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0287262"/>
                  </a:ext>
                </a:extLst>
              </a:tr>
              <a:tr h="142485">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720,00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149,00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605,00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650,00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691,00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$600,00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$225,00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9069605"/>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$995,00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925,00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880,00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756,25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800,00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850,00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$600,00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$870,00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$250,00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1164806"/>
                  </a:ext>
                </a:extLst>
              </a:tr>
              <a:tr h="142485">
                <a:tc rowSpan="3">
                  <a:txBody>
                    <a:bodyPr/>
                    <a:lstStyle/>
                    <a:p>
                      <a:pPr algn="ctr" fontAlgn="ctr"/>
                      <a:r>
                        <a:rPr lang="en-US" sz="800" b="0" i="0" u="none" strike="noStrike">
                          <a:solidFill>
                            <a:srgbClr val="000000"/>
                          </a:solidFill>
                          <a:effectLst/>
                          <a:highlight>
                            <a:srgbClr val="D9E1F2"/>
                          </a:highlight>
                          <a:latin typeface="Arial" panose="020B0604020202020204" pitchFamily="34" charset="0"/>
                        </a:rPr>
                        <a:t>Students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$195,00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180,00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49,00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151,25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NL" sz="800" b="0" i="0" u="none" strike="noStrike">
                          <a:solidFill>
                            <a:srgbClr val="000000"/>
                          </a:solidFill>
                          <a:effectLst/>
                          <a:latin typeface="Arial" panose="020B0604020202020204" pitchFamily="34" charset="0"/>
                        </a:rPr>
                        <a:t> €       150,00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159,00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800" b="0" i="0" u="none" strike="noStrike">
                          <a:solidFill>
                            <a:srgbClr val="000000"/>
                          </a:solidFill>
                          <a:effectLst/>
                          <a:highlight>
                            <a:srgbClr val="FFFFFF"/>
                          </a:highlight>
                          <a:latin typeface="Arial" panose="020B0604020202020204" pitchFamily="34" charset="0"/>
                        </a:rPr>
                        <a:t>free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$395,00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1585025"/>
                  </a:ext>
                </a:extLst>
              </a:tr>
              <a:tr h="142485">
                <a:tc vMerge="1">
                  <a:txBody>
                    <a:bodyPr/>
                    <a:lstStyle/>
                    <a:p>
                      <a:endParaRPr lang="en-NL"/>
                    </a:p>
                  </a:txBody>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$220,00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200,00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190,00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166,38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NL" sz="800" b="0" i="0" u="none" strike="noStrike">
                          <a:solidFill>
                            <a:srgbClr val="000000"/>
                          </a:solidFill>
                          <a:effectLst/>
                          <a:latin typeface="Arial" panose="020B0604020202020204" pitchFamily="34" charset="0"/>
                        </a:rPr>
                        <a:t> €       175,00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191,00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800" b="0" i="0" u="none" strike="noStrike">
                          <a:solidFill>
                            <a:srgbClr val="000000"/>
                          </a:solidFill>
                          <a:effectLst/>
                          <a:highlight>
                            <a:srgbClr val="FFFFFF"/>
                          </a:highlight>
                          <a:latin typeface="Arial" panose="020B0604020202020204" pitchFamily="34" charset="0"/>
                        </a:rPr>
                        <a:t>free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$505,00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08219679"/>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$260,00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230,00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220,00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195,42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NL" sz="800" b="0" i="0" u="none" strike="noStrike">
                          <a:solidFill>
                            <a:srgbClr val="000000"/>
                          </a:solidFill>
                          <a:effectLst/>
                          <a:latin typeface="Arial" panose="020B0604020202020204" pitchFamily="34" charset="0"/>
                        </a:rPr>
                        <a:t> €       200,00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latin typeface="Arial" panose="020B0604020202020204" pitchFamily="34" charset="0"/>
                        </a:rPr>
                        <a:t> €       212,00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NL" sz="800" b="0" i="0" u="none" strike="noStrike">
                          <a:solidFill>
                            <a:srgbClr val="000000"/>
                          </a:solidFill>
                          <a:effectLst/>
                          <a:highlight>
                            <a:srgbClr val="000000"/>
                          </a:highligh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800" b="0" i="0" u="none" strike="noStrike">
                          <a:solidFill>
                            <a:srgbClr val="000000"/>
                          </a:solidFill>
                          <a:effectLst/>
                          <a:highlight>
                            <a:srgbClr val="FFFFFF"/>
                          </a:highlight>
                          <a:latin typeface="Arial" panose="020B0604020202020204" pitchFamily="34" charset="0"/>
                        </a:rPr>
                        <a:t>free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$525,00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53690221"/>
                  </a:ext>
                </a:extLst>
              </a:tr>
              <a:tr h="142485">
                <a:tc rowSpan="3">
                  <a:txBody>
                    <a:bodyPr/>
                    <a:lstStyle/>
                    <a:p>
                      <a:pPr algn="ctr" fontAlgn="ctr"/>
                      <a:r>
                        <a:rPr lang="en-US" sz="800" b="0" i="0" u="none" strike="noStrike">
                          <a:solidFill>
                            <a:srgbClr val="000000"/>
                          </a:solidFill>
                          <a:effectLst/>
                          <a:highlight>
                            <a:srgbClr val="D9E1F2"/>
                          </a:highlight>
                          <a:latin typeface="Arial" panose="020B0604020202020204" pitchFamily="34" charset="0"/>
                        </a:rPr>
                        <a:t>Nurses, orthoptists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$390,00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302,50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410377731"/>
                  </a:ext>
                </a:extLst>
              </a:tr>
              <a:tr h="142485">
                <a:tc vMerge="1">
                  <a:txBody>
                    <a:bodyPr/>
                    <a:lstStyle/>
                    <a:p>
                      <a:endParaRPr lang="en-NL"/>
                    </a:p>
                  </a:txBody>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$420,00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390,00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332,75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19515915"/>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$500,00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460,00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440,00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129,00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highlight>
                            <a:srgbClr val="FFFFFF"/>
                          </a:highlight>
                          <a:latin typeface="Arial" panose="020B0604020202020204" pitchFamily="34" charset="0"/>
                        </a:rPr>
                        <a:t> €        393,25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707639998"/>
                  </a:ext>
                </a:extLst>
              </a:tr>
              <a:tr h="142485">
                <a:tc rowSpan="3">
                  <a:txBody>
                    <a:bodyPr/>
                    <a:lstStyle/>
                    <a:p>
                      <a:pPr algn="ctr" fontAlgn="ctr"/>
                      <a:r>
                        <a:rPr lang="en-US" sz="800" b="0" i="0" u="none" strike="noStrike">
                          <a:solidFill>
                            <a:srgbClr val="000000"/>
                          </a:solidFill>
                          <a:effectLst/>
                          <a:highlight>
                            <a:srgbClr val="D9E1F2"/>
                          </a:highlight>
                          <a:latin typeface="Arial" panose="020B0604020202020204" pitchFamily="34" charset="0"/>
                        </a:rPr>
                        <a:t>Research scientists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$390,00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302,50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7851182"/>
                  </a:ext>
                </a:extLst>
              </a:tr>
              <a:tr h="142485">
                <a:tc vMerge="1">
                  <a:txBody>
                    <a:bodyPr/>
                    <a:lstStyle/>
                    <a:p>
                      <a:endParaRPr lang="en-NL"/>
                    </a:p>
                  </a:txBody>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$420,00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390,00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332,75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5704523"/>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$500,00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460,00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440,00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129,00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393,25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fontAlgn="b"/>
                      <a:r>
                        <a:rPr lang="en-NL" sz="800" b="0" i="0" u="none" strike="noStrike">
                          <a:solidFill>
                            <a:srgbClr val="000000"/>
                          </a:solidFill>
                          <a:effectLst/>
                          <a:highlight>
                            <a:srgbClr val="FFFFFF"/>
                          </a:highlight>
                          <a:latin typeface="Arial" panose="020B0604020202020204" pitchFamily="34" charset="0"/>
                        </a:rPr>
                        <a:t>$75,00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5819049"/>
                  </a:ext>
                </a:extLst>
              </a:tr>
              <a:tr h="142485">
                <a:tc rowSpan="3">
                  <a:txBody>
                    <a:bodyPr/>
                    <a:lstStyle/>
                    <a:p>
                      <a:pPr algn="ctr" fontAlgn="ctr"/>
                      <a:r>
                        <a:rPr lang="en-US" sz="800" b="0" i="0" u="none" strike="noStrike">
                          <a:solidFill>
                            <a:srgbClr val="000000"/>
                          </a:solidFill>
                          <a:effectLst/>
                          <a:highlight>
                            <a:srgbClr val="D9E1F2"/>
                          </a:highlight>
                          <a:latin typeface="Arial" panose="020B0604020202020204" pitchFamily="34" charset="0"/>
                        </a:rPr>
                        <a:t>Optometrists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Early Bird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$390,00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79,00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393,25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97871214"/>
                  </a:ext>
                </a:extLst>
              </a:tr>
              <a:tr h="142485">
                <a:tc vMerge="1">
                  <a:txBody>
                    <a:bodyPr/>
                    <a:lstStyle/>
                    <a:p>
                      <a:endParaRPr lang="en-NL"/>
                    </a:p>
                  </a:txBody>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Regular</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$420,00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390,00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370,00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99,00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NL" sz="800" b="0" i="0" u="none" strike="noStrike">
                          <a:solidFill>
                            <a:srgbClr val="000000"/>
                          </a:solidFill>
                          <a:effectLst/>
                          <a:latin typeface="Arial" panose="020B0604020202020204" pitchFamily="34" charset="0"/>
                        </a:rPr>
                        <a:t> €        242,00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482905780"/>
                  </a:ext>
                </a:extLst>
              </a:tr>
              <a:tr h="150866">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000000"/>
                          </a:solidFill>
                          <a:effectLst/>
                          <a:highlight>
                            <a:srgbClr val="E2EFDA"/>
                          </a:highlight>
                          <a:latin typeface="Arial" panose="020B0604020202020204" pitchFamily="34" charset="0"/>
                        </a:rPr>
                        <a:t>$500,00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E2EFDA"/>
                          </a:highlight>
                          <a:latin typeface="Arial" panose="020B0604020202020204" pitchFamily="34" charset="0"/>
                        </a:rPr>
                        <a:t> €         460,00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440,00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000000"/>
                          </a:solidFill>
                          <a:effectLst/>
                          <a:highlight>
                            <a:srgbClr val="FFFFFF"/>
                          </a:highlight>
                          <a:latin typeface="Arial" panose="020B0604020202020204" pitchFamily="34" charset="0"/>
                        </a:rPr>
                        <a:t> €        129,00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748597562"/>
                  </a:ext>
                </a:extLst>
              </a:tr>
              <a:tr h="167630">
                <a:tc rowSpan="3">
                  <a:txBody>
                    <a:bodyPr/>
                    <a:lstStyle/>
                    <a:p>
                      <a:pPr algn="ctr" fontAlgn="ctr"/>
                      <a:r>
                        <a:rPr lang="en-US" sz="800" b="1" i="0" u="none" strike="noStrike">
                          <a:solidFill>
                            <a:srgbClr val="FF0000"/>
                          </a:solidFill>
                          <a:effectLst/>
                          <a:highlight>
                            <a:srgbClr val="D9D9D9"/>
                          </a:highlight>
                          <a:latin typeface="Arial" panose="020B0604020202020204" pitchFamily="34" charset="0"/>
                        </a:rPr>
                        <a:t>Discounted Rate for Ophthalmologist from Low Income Countries*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Early Bird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FF0000"/>
                          </a:solidFill>
                          <a:effectLst/>
                          <a:highlight>
                            <a:srgbClr val="FFFFFF"/>
                          </a:highlight>
                          <a:latin typeface="Arial" panose="020B0604020202020204" pitchFamily="34" charset="0"/>
                        </a:rPr>
                        <a:t>$250,00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FF0000"/>
                          </a:solidFill>
                          <a:effectLst/>
                          <a:highlight>
                            <a:srgbClr val="FFFFFF"/>
                          </a:highlight>
                          <a:latin typeface="Arial" panose="020B0604020202020204" pitchFamily="34" charset="0"/>
                        </a:rPr>
                        <a:t> €         230,00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138490180"/>
                  </a:ext>
                </a:extLst>
              </a:tr>
              <a:tr h="167630">
                <a:tc vMerge="1">
                  <a:txBody>
                    <a:bodyPr/>
                    <a:lstStyle/>
                    <a:p>
                      <a:endParaRPr lang="en-NL"/>
                    </a:p>
                  </a:txBody>
                  <a:tcPr/>
                </a:tc>
                <a:tc>
                  <a:txBody>
                    <a:bodyPr/>
                    <a:lstStyle/>
                    <a:p>
                      <a:pPr algn="l" fontAlgn="b"/>
                      <a:r>
                        <a:rPr lang="en-US" sz="800" b="0" i="0" u="none" strike="noStrike">
                          <a:solidFill>
                            <a:srgbClr val="000000"/>
                          </a:solidFill>
                          <a:effectLst/>
                          <a:highlight>
                            <a:srgbClr val="FFFFFF"/>
                          </a:highlight>
                          <a:latin typeface="Arial" panose="020B0604020202020204" pitchFamily="34" charset="0"/>
                        </a:rPr>
                        <a:t>Regular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NL" sz="800" b="0" i="0" u="none" strike="noStrike">
                          <a:solidFill>
                            <a:srgbClr val="FF0000"/>
                          </a:solidFill>
                          <a:effectLst/>
                          <a:highlight>
                            <a:srgbClr val="FFFFFF"/>
                          </a:highlight>
                          <a:latin typeface="Arial" panose="020B0604020202020204" pitchFamily="34" charset="0"/>
                        </a:rPr>
                        <a:t>$290,00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FF0000"/>
                          </a:solidFill>
                          <a:effectLst/>
                          <a:highlight>
                            <a:srgbClr val="FFFFFF"/>
                          </a:highlight>
                          <a:latin typeface="Arial" panose="020B0604020202020204" pitchFamily="34" charset="0"/>
                        </a:rPr>
                        <a:t> €         270,00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81759272"/>
                  </a:ext>
                </a:extLst>
              </a:tr>
              <a:tr h="167630">
                <a:tc vMerge="1">
                  <a:txBody>
                    <a:bodyPr/>
                    <a:lstStyle/>
                    <a:p>
                      <a:endParaRPr lang="en-NL"/>
                    </a:p>
                  </a:txBody>
                  <a:tcPr/>
                </a:tc>
                <a:tc>
                  <a:txBody>
                    <a:bodyPr/>
                    <a:lstStyle/>
                    <a:p>
                      <a:pPr algn="l" fontAlgn="b"/>
                      <a:r>
                        <a:rPr lang="en-US" sz="800" b="0" i="0" u="none" strike="noStrike">
                          <a:solidFill>
                            <a:srgbClr val="000000"/>
                          </a:solidFill>
                          <a:effectLst/>
                          <a:latin typeface="Arial" panose="020B0604020202020204" pitchFamily="34" charset="0"/>
                        </a:rPr>
                        <a:t>Late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NL" sz="800" b="0" i="0" u="none" strike="noStrike">
                          <a:solidFill>
                            <a:srgbClr val="FF0000"/>
                          </a:solidFill>
                          <a:effectLst/>
                          <a:highlight>
                            <a:srgbClr val="FFFFFF"/>
                          </a:highlight>
                          <a:latin typeface="Arial" panose="020B0604020202020204" pitchFamily="34" charset="0"/>
                        </a:rPr>
                        <a:t>$320,00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NL" sz="800" b="0" i="0" u="none" strike="noStrike">
                          <a:solidFill>
                            <a:srgbClr val="FF0000"/>
                          </a:solidFill>
                          <a:effectLst/>
                          <a:highlight>
                            <a:srgbClr val="FFFFFF"/>
                          </a:highlight>
                          <a:latin typeface="Arial" panose="020B0604020202020204" pitchFamily="34" charset="0"/>
                        </a:rPr>
                        <a:t> €         295,00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NL" sz="800" b="0" i="0" u="none" strike="noStrike">
                          <a:solidFill>
                            <a:srgbClr val="000000"/>
                          </a:solidFill>
                          <a:effectLst/>
                          <a:highlight>
                            <a:srgbClr val="000000"/>
                          </a:highligh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800" b="0" i="0" u="none" strike="noStrike">
                          <a:solidFill>
                            <a:srgbClr val="000000"/>
                          </a:solidFill>
                          <a:effectLst/>
                          <a:highlight>
                            <a:srgbClr val="D0CECE"/>
                          </a:highlight>
                          <a:latin typeface="Arial" panose="020B0604020202020204" pitchFamily="34" charset="0"/>
                        </a:rPr>
                        <a:t>n/a</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510186270"/>
                  </a:ext>
                </a:extLst>
              </a:tr>
            </a:tbl>
          </a:graphicData>
        </a:graphic>
      </p:graphicFrame>
    </p:spTree>
    <p:extLst>
      <p:ext uri="{BB962C8B-B14F-4D97-AF65-F5344CB8AC3E}">
        <p14:creationId xmlns:p14="http://schemas.microsoft.com/office/powerpoint/2010/main" val="3528882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15126"/>
            <a:ext cx="7306733" cy="842398"/>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3600">
                <a:solidFill>
                  <a:srgbClr val="09407F"/>
                </a:solidFill>
              </a:rPr>
              <a:t>Registration fee</a:t>
            </a:r>
            <a:r>
              <a:rPr lang="en-GB"/>
              <a:t>  </a:t>
            </a:r>
            <a:endParaRPr lang="en-NL">
              <a:highlight>
                <a:srgbClr val="FFFF00"/>
              </a:highlight>
            </a:endParaRPr>
          </a:p>
        </p:txBody>
      </p:sp>
      <p:sp>
        <p:nvSpPr>
          <p:cNvPr id="3" name="TextBox 2">
            <a:extLst>
              <a:ext uri="{FF2B5EF4-FFF2-40B4-BE49-F238E27FC236}">
                <a16:creationId xmlns:a16="http://schemas.microsoft.com/office/drawing/2014/main" id="{813E2AB1-A2EF-3A9A-5833-7D07E504E947}"/>
              </a:ext>
            </a:extLst>
          </p:cNvPr>
          <p:cNvSpPr txBox="1"/>
          <p:nvPr/>
        </p:nvSpPr>
        <p:spPr>
          <a:xfrm>
            <a:off x="520701" y="1566217"/>
            <a:ext cx="10870110" cy="337259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b="1">
                <a:solidFill>
                  <a:srgbClr val="B01916"/>
                </a:solidFill>
                <a:latin typeface="Source Sans Pro" panose="020B0503030403020204" pitchFamily="34" charset="0"/>
                <a:ea typeface="Source Sans Pro" panose="020B0503030403020204" pitchFamily="34" charset="0"/>
              </a:rPr>
              <a:t>Congress dinner ticket: </a:t>
            </a:r>
          </a:p>
          <a:p>
            <a:pPr marL="800100" lvl="1" indent="-342900" algn="just">
              <a:lnSpc>
                <a:spcPct val="150000"/>
              </a:lnSpc>
              <a:buFont typeface="Wingdings" panose="05000000000000000000" pitchFamily="2" charset="2"/>
              <a:buChar char="ü"/>
            </a:pPr>
            <a:r>
              <a:rPr lang="en-US" b="1">
                <a:solidFill>
                  <a:srgbClr val="1F3F78"/>
                </a:solidFill>
                <a:latin typeface="Source Sans Pro" panose="020B0503030403020204" pitchFamily="34" charset="0"/>
                <a:ea typeface="Source Sans Pro" panose="020B0503030403020204" pitchFamily="34" charset="0"/>
              </a:rPr>
              <a:t>For</a:t>
            </a:r>
            <a:r>
              <a:rPr lang="en-US">
                <a:solidFill>
                  <a:srgbClr val="1F3F78"/>
                </a:solidFill>
                <a:latin typeface="Source Sans Pro" panose="020B0503030403020204" pitchFamily="34" charset="0"/>
                <a:ea typeface="Source Sans Pro" panose="020B0503030403020204" pitchFamily="34" charset="0"/>
              </a:rPr>
              <a:t> </a:t>
            </a:r>
            <a:r>
              <a:rPr lang="en-US" b="1">
                <a:solidFill>
                  <a:srgbClr val="1F3F78"/>
                </a:solidFill>
                <a:latin typeface="Source Sans Pro" panose="020B0503030403020204" pitchFamily="34" charset="0"/>
                <a:ea typeface="Source Sans Pro" panose="020B0503030403020204" pitchFamily="34" charset="0"/>
              </a:rPr>
              <a:t>regular delegates</a:t>
            </a:r>
            <a:r>
              <a:rPr lang="en-US">
                <a:solidFill>
                  <a:srgbClr val="1F3F78"/>
                </a:solidFill>
                <a:latin typeface="Source Sans Pro" panose="020B0503030403020204" pitchFamily="34" charset="0"/>
                <a:ea typeface="Source Sans Pro" panose="020B0503030403020204" pitchFamily="34" charset="0"/>
              </a:rPr>
              <a:t>: 150 USD (was 70 EUR in 2023)</a:t>
            </a:r>
          </a:p>
          <a:p>
            <a:pPr marL="800100" lvl="1" indent="-342900" algn="just">
              <a:lnSpc>
                <a:spcPct val="150000"/>
              </a:lnSpc>
              <a:buFont typeface="Wingdings" panose="05000000000000000000" pitchFamily="2" charset="2"/>
              <a:buChar char="ü"/>
            </a:pPr>
            <a:r>
              <a:rPr lang="en-US" b="1">
                <a:solidFill>
                  <a:srgbClr val="1F3F78"/>
                </a:solidFill>
                <a:latin typeface="Source Sans Pro" panose="020B0503030403020204" pitchFamily="34" charset="0"/>
                <a:ea typeface="Source Sans Pro" panose="020B0503030403020204" pitchFamily="34" charset="0"/>
              </a:rPr>
              <a:t>Reduced fee</a:t>
            </a:r>
            <a:r>
              <a:rPr lang="en-US">
                <a:solidFill>
                  <a:srgbClr val="1F3F78"/>
                </a:solidFill>
                <a:latin typeface="Source Sans Pro" panose="020B0503030403020204" pitchFamily="34" charset="0"/>
                <a:ea typeface="Source Sans Pro" panose="020B0503030403020204" pitchFamily="34" charset="0"/>
              </a:rPr>
              <a:t>: 75 USD (was 35 EUR) </a:t>
            </a:r>
            <a:r>
              <a:rPr lang="en-US" i="1">
                <a:solidFill>
                  <a:srgbClr val="1F3F78"/>
                </a:solidFill>
                <a:latin typeface="Source Sans Pro" panose="020B0503030403020204" pitchFamily="34" charset="0"/>
                <a:ea typeface="Source Sans Pro" panose="020B0503030403020204" pitchFamily="34" charset="0"/>
              </a:rPr>
              <a:t>for PPC (co)chairs, PPC members, Local Org. Com, Founders, Board of governors</a:t>
            </a:r>
          </a:p>
          <a:p>
            <a:pPr lvl="1" algn="just">
              <a:lnSpc>
                <a:spcPct val="150000"/>
              </a:lnSpc>
            </a:pPr>
            <a:endParaRPr lang="en-US" i="1">
              <a:solidFill>
                <a:srgbClr val="1F3F78"/>
              </a:solidFill>
              <a:latin typeface="Source Sans Pro" panose="020B0503030403020204" pitchFamily="34" charset="0"/>
              <a:ea typeface="Source Sans Pro" panose="020B0503030403020204" pitchFamily="34" charset="0"/>
            </a:endParaRPr>
          </a:p>
          <a:p>
            <a:pPr lvl="1" algn="just">
              <a:lnSpc>
                <a:spcPct val="150000"/>
              </a:lnSpc>
            </a:pPr>
            <a:r>
              <a:rPr lang="en-US" i="1">
                <a:solidFill>
                  <a:srgbClr val="00B050"/>
                </a:solidFill>
                <a:latin typeface="Source Sans Pro" panose="020B0503030403020204" pitchFamily="34" charset="0"/>
                <a:ea typeface="Source Sans Pro" panose="020B0503030403020204" pitchFamily="34" charset="0"/>
                <a:sym typeface="Wingdings" panose="05000000000000000000" pitchFamily="2" charset="2"/>
              </a:rPr>
              <a:t> It has been agreed to </a:t>
            </a:r>
            <a:r>
              <a:rPr lang="en-US" i="1" u="sng">
                <a:solidFill>
                  <a:srgbClr val="00B050"/>
                </a:solidFill>
                <a:latin typeface="Source Sans Pro" panose="020B0503030403020204" pitchFamily="34" charset="0"/>
                <a:ea typeface="Source Sans Pro" panose="020B0503030403020204" pitchFamily="34" charset="0"/>
                <a:sym typeface="Wingdings" panose="05000000000000000000" pitchFamily="2" charset="2"/>
              </a:rPr>
              <a:t>not</a:t>
            </a:r>
            <a:r>
              <a:rPr lang="en-US" i="1">
                <a:solidFill>
                  <a:srgbClr val="00B050"/>
                </a:solidFill>
                <a:latin typeface="Source Sans Pro" panose="020B0503030403020204" pitchFamily="34" charset="0"/>
                <a:ea typeface="Source Sans Pro" panose="020B0503030403020204" pitchFamily="34" charset="0"/>
                <a:sym typeface="Wingdings" panose="05000000000000000000" pitchFamily="2" charset="2"/>
              </a:rPr>
              <a:t> provide a reduced fee for Faculty in 2025. They are already entitled to a complimentary registration for the congress and attendance to the WGA Presidents Dinner. If they wish to also attend the congress dinner, they can register and pay the regular fee (150 USD).</a:t>
            </a:r>
            <a:endParaRPr lang="en-US" i="1">
              <a:solidFill>
                <a:srgbClr val="00B050"/>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490393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7306733" cy="1031168"/>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GB" sz="4800"/>
              <a:t>  </a:t>
            </a:r>
            <a:endParaRPr lang="en-NL" sz="4800">
              <a:highlight>
                <a:srgbClr val="FFFF00"/>
              </a:highlight>
            </a:endParaRPr>
          </a:p>
        </p:txBody>
      </p:sp>
      <p:sp>
        <p:nvSpPr>
          <p:cNvPr id="3" name="TextBox 2">
            <a:extLst>
              <a:ext uri="{FF2B5EF4-FFF2-40B4-BE49-F238E27FC236}">
                <a16:creationId xmlns:a16="http://schemas.microsoft.com/office/drawing/2014/main" id="{813E2AB1-A2EF-3A9A-5833-7D07E504E947}"/>
              </a:ext>
            </a:extLst>
          </p:cNvPr>
          <p:cNvSpPr txBox="1"/>
          <p:nvPr/>
        </p:nvSpPr>
        <p:spPr>
          <a:xfrm>
            <a:off x="520701" y="1613925"/>
            <a:ext cx="10870110" cy="2978636"/>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800" b="1"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Current contract </a:t>
            </a:r>
            <a:endParaRPr kumimoji="0" lang="nl-NL"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Signed in 2018</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THGF &amp; MCI The Netherlands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NL"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1800" b="1"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Fee structure</a:t>
            </a:r>
            <a:endParaRPr kumimoji="0" lang="nl-NL"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Fee for the bi-annual congress, being 8 % of the total congress income, with a minimum of €145,000.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F3E78"/>
                </a:solidFill>
                <a:effectLst/>
                <a:uLnTx/>
                <a:uFillTx/>
                <a:latin typeface="Source Sans Pro" panose="020B0503030403020204" pitchFamily="34" charset="0"/>
                <a:ea typeface="Source Sans Pro" panose="020B0503030403020204" pitchFamily="34" charset="0"/>
                <a:cs typeface="Arial" panose="020B0604020202020204" pitchFamily="34" charset="0"/>
              </a:rPr>
              <a:t>Commission share of 50% of hotel commissions.</a:t>
            </a:r>
          </a:p>
          <a:p>
            <a:pPr marL="342900" indent="-342900" algn="just">
              <a:lnSpc>
                <a:spcPct val="150000"/>
              </a:lnSpc>
              <a:buFont typeface="Arial" panose="020B0604020202020204" pitchFamily="34" charset="0"/>
              <a:buChar char="•"/>
            </a:pPr>
            <a:endParaRPr lang="en-US" i="1">
              <a:solidFill>
                <a:srgbClr val="00B050"/>
              </a:solidFill>
              <a:latin typeface="Source Sans Pro" panose="020B0503030403020204" pitchFamily="34" charset="0"/>
              <a:ea typeface="Source Sans Pro" panose="020B0503030403020204" pitchFamily="34" charset="0"/>
            </a:endParaRPr>
          </a:p>
        </p:txBody>
      </p:sp>
      <p:pic>
        <p:nvPicPr>
          <p:cNvPr id="4" name="Picture 3">
            <a:extLst>
              <a:ext uri="{FF2B5EF4-FFF2-40B4-BE49-F238E27FC236}">
                <a16:creationId xmlns:a16="http://schemas.microsoft.com/office/drawing/2014/main" id="{66C1AED8-DE02-420D-35DE-231658121205}"/>
              </a:ext>
            </a:extLst>
          </p:cNvPr>
          <p:cNvPicPr>
            <a:picLocks noChangeAspect="1"/>
          </p:cNvPicPr>
          <p:nvPr/>
        </p:nvPicPr>
        <p:blipFill>
          <a:blip r:embed="rId3"/>
          <a:stretch>
            <a:fillRect/>
          </a:stretch>
        </p:blipFill>
        <p:spPr>
          <a:xfrm>
            <a:off x="520701" y="254882"/>
            <a:ext cx="5724640" cy="904742"/>
          </a:xfrm>
          <a:prstGeom prst="rect">
            <a:avLst/>
          </a:prstGeom>
        </p:spPr>
      </p:pic>
    </p:spTree>
    <p:extLst>
      <p:ext uri="{BB962C8B-B14F-4D97-AF65-F5344CB8AC3E}">
        <p14:creationId xmlns:p14="http://schemas.microsoft.com/office/powerpoint/2010/main" val="2218683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7306733" cy="1031168"/>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3600">
                <a:solidFill>
                  <a:srgbClr val="09407F"/>
                </a:solidFill>
              </a:rPr>
              <a:t>MCI Fee: </a:t>
            </a:r>
            <a:r>
              <a:rPr lang="en-GB" sz="3600">
                <a:solidFill>
                  <a:srgbClr val="B01916"/>
                </a:solidFill>
              </a:rPr>
              <a:t>past 10 years</a:t>
            </a:r>
            <a:endParaRPr lang="en-NL" sz="3600">
              <a:solidFill>
                <a:srgbClr val="B01916"/>
              </a:solidFill>
              <a:highlight>
                <a:srgbClr val="FFFF00"/>
              </a:highlight>
            </a:endParaRPr>
          </a:p>
        </p:txBody>
      </p:sp>
      <p:graphicFrame>
        <p:nvGraphicFramePr>
          <p:cNvPr id="6" name="Table 5">
            <a:extLst>
              <a:ext uri="{FF2B5EF4-FFF2-40B4-BE49-F238E27FC236}">
                <a16:creationId xmlns:a16="http://schemas.microsoft.com/office/drawing/2014/main" id="{E15F54B2-63C8-FD67-CC1F-E87CB4ED6524}"/>
              </a:ext>
            </a:extLst>
          </p:cNvPr>
          <p:cNvGraphicFramePr>
            <a:graphicFrameLocks noGrp="1"/>
          </p:cNvGraphicFramePr>
          <p:nvPr>
            <p:extLst>
              <p:ext uri="{D42A27DB-BD31-4B8C-83A1-F6EECF244321}">
                <p14:modId xmlns:p14="http://schemas.microsoft.com/office/powerpoint/2010/main" val="2198720036"/>
              </p:ext>
            </p:extLst>
          </p:nvPr>
        </p:nvGraphicFramePr>
        <p:xfrm>
          <a:off x="542693" y="1826922"/>
          <a:ext cx="11106613" cy="2509520"/>
        </p:xfrm>
        <a:graphic>
          <a:graphicData uri="http://schemas.openxmlformats.org/drawingml/2006/table">
            <a:tbl>
              <a:tblPr firstRow="1" bandRow="1">
                <a:tableStyleId>{5C22544A-7EE6-4342-B048-85BDC9FD1C3A}</a:tableStyleId>
              </a:tblPr>
              <a:tblGrid>
                <a:gridCol w="1586659">
                  <a:extLst>
                    <a:ext uri="{9D8B030D-6E8A-4147-A177-3AD203B41FA5}">
                      <a16:colId xmlns:a16="http://schemas.microsoft.com/office/drawing/2014/main" val="798415311"/>
                    </a:ext>
                  </a:extLst>
                </a:gridCol>
                <a:gridCol w="1557985">
                  <a:extLst>
                    <a:ext uri="{9D8B030D-6E8A-4147-A177-3AD203B41FA5}">
                      <a16:colId xmlns:a16="http://schemas.microsoft.com/office/drawing/2014/main" val="3914447658"/>
                    </a:ext>
                  </a:extLst>
                </a:gridCol>
                <a:gridCol w="1615333">
                  <a:extLst>
                    <a:ext uri="{9D8B030D-6E8A-4147-A177-3AD203B41FA5}">
                      <a16:colId xmlns:a16="http://schemas.microsoft.com/office/drawing/2014/main" val="1424498378"/>
                    </a:ext>
                  </a:extLst>
                </a:gridCol>
                <a:gridCol w="1586659">
                  <a:extLst>
                    <a:ext uri="{9D8B030D-6E8A-4147-A177-3AD203B41FA5}">
                      <a16:colId xmlns:a16="http://schemas.microsoft.com/office/drawing/2014/main" val="2003115520"/>
                    </a:ext>
                  </a:extLst>
                </a:gridCol>
                <a:gridCol w="1586659">
                  <a:extLst>
                    <a:ext uri="{9D8B030D-6E8A-4147-A177-3AD203B41FA5}">
                      <a16:colId xmlns:a16="http://schemas.microsoft.com/office/drawing/2014/main" val="1600446067"/>
                    </a:ext>
                  </a:extLst>
                </a:gridCol>
                <a:gridCol w="1586659">
                  <a:extLst>
                    <a:ext uri="{9D8B030D-6E8A-4147-A177-3AD203B41FA5}">
                      <a16:colId xmlns:a16="http://schemas.microsoft.com/office/drawing/2014/main" val="4154666405"/>
                    </a:ext>
                  </a:extLst>
                </a:gridCol>
                <a:gridCol w="1586659">
                  <a:extLst>
                    <a:ext uri="{9D8B030D-6E8A-4147-A177-3AD203B41FA5}">
                      <a16:colId xmlns:a16="http://schemas.microsoft.com/office/drawing/2014/main" val="1189420394"/>
                    </a:ext>
                  </a:extLst>
                </a:gridCol>
              </a:tblGrid>
              <a:tr h="370840">
                <a:tc>
                  <a:txBody>
                    <a:bodyPr/>
                    <a:lstStyle/>
                    <a:p>
                      <a:endParaRPr lang="en-NL">
                        <a:latin typeface="Source Sans Pro" panose="020B0503030403020204" pitchFamily="34" charset="0"/>
                      </a:endParaRPr>
                    </a:p>
                  </a:txBody>
                  <a:tcPr>
                    <a:solidFill>
                      <a:srgbClr val="09407F"/>
                    </a:solidFill>
                  </a:tcPr>
                </a:tc>
                <a:tc>
                  <a:txBody>
                    <a:bodyPr/>
                    <a:lstStyle/>
                    <a:p>
                      <a:pPr algn="ctr"/>
                      <a:r>
                        <a:rPr lang="en-US" b="0">
                          <a:latin typeface="Source Sans Pro" panose="020B0503030403020204" pitchFamily="34" charset="0"/>
                        </a:rPr>
                        <a:t>WGC-2015</a:t>
                      </a:r>
                    </a:p>
                    <a:p>
                      <a:pPr algn="ctr"/>
                      <a:r>
                        <a:rPr lang="en-US" sz="1600" b="0">
                          <a:latin typeface="Source Sans Pro" panose="020B0503030403020204" pitchFamily="34" charset="0"/>
                        </a:rPr>
                        <a:t>Hong Kong</a:t>
                      </a:r>
                      <a:endParaRPr lang="en-NL" sz="1600" b="0">
                        <a:latin typeface="Source Sans Pro" panose="020B0503030403020204" pitchFamily="34" charset="0"/>
                      </a:endParaRPr>
                    </a:p>
                  </a:txBody>
                  <a:tcPr>
                    <a:solidFill>
                      <a:srgbClr val="09407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0">
                          <a:latin typeface="Source Sans Pro" panose="020B0503030403020204" pitchFamily="34" charset="0"/>
                        </a:rPr>
                        <a:t>WGC-2017</a:t>
                      </a:r>
                      <a:endParaRPr lang="en-NL" b="0">
                        <a:latin typeface="Source Sans Pro" panose="020B0503030403020204" pitchFamily="34" charset="0"/>
                      </a:endParaRPr>
                    </a:p>
                    <a:p>
                      <a:pPr algn="ctr"/>
                      <a:r>
                        <a:rPr lang="en-US" sz="1600" b="0">
                          <a:latin typeface="Source Sans Pro" panose="020B0503030403020204" pitchFamily="34" charset="0"/>
                        </a:rPr>
                        <a:t>Helsinki, Finland</a:t>
                      </a:r>
                      <a:endParaRPr lang="en-NL" sz="1600" b="0">
                        <a:latin typeface="Source Sans Pro" panose="020B0503030403020204" pitchFamily="34" charset="0"/>
                      </a:endParaRPr>
                    </a:p>
                  </a:txBody>
                  <a:tcPr>
                    <a:solidFill>
                      <a:srgbClr val="09407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0">
                          <a:latin typeface="Source Sans Pro" panose="020B0503030403020204" pitchFamily="34" charset="0"/>
                        </a:rPr>
                        <a:t>WGC-2019</a:t>
                      </a:r>
                      <a:endParaRPr lang="en-NL" b="0">
                        <a:latin typeface="Source Sans Pro" panose="020B0503030403020204" pitchFamily="34" charset="0"/>
                      </a:endParaRPr>
                    </a:p>
                    <a:p>
                      <a:pPr algn="ctr"/>
                      <a:r>
                        <a:rPr lang="en-US" sz="1600" b="0">
                          <a:latin typeface="Source Sans Pro" panose="020B0503030403020204" pitchFamily="34" charset="0"/>
                        </a:rPr>
                        <a:t>Melbourne, Australia</a:t>
                      </a:r>
                      <a:endParaRPr lang="en-NL" sz="1600" b="0">
                        <a:latin typeface="Source Sans Pro" panose="020B0503030403020204" pitchFamily="34" charset="0"/>
                      </a:endParaRPr>
                    </a:p>
                  </a:txBody>
                  <a:tcPr>
                    <a:solidFill>
                      <a:srgbClr val="09407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0">
                          <a:latin typeface="Source Sans Pro" panose="020B0503030403020204" pitchFamily="34" charset="0"/>
                        </a:rPr>
                        <a:t>WGC-2021</a:t>
                      </a:r>
                      <a:endParaRPr lang="en-NL" b="0">
                        <a:latin typeface="Source Sans Pro" panose="020B0503030403020204" pitchFamily="34" charset="0"/>
                      </a:endParaRPr>
                    </a:p>
                    <a:p>
                      <a:pPr algn="ctr"/>
                      <a:r>
                        <a:rPr lang="en-US" sz="1600" b="0">
                          <a:latin typeface="Source Sans Pro" panose="020B0503030403020204" pitchFamily="34" charset="0"/>
                        </a:rPr>
                        <a:t>Virtual</a:t>
                      </a:r>
                      <a:endParaRPr lang="en-NL" sz="1600" b="0">
                        <a:latin typeface="Source Sans Pro" panose="020B0503030403020204" pitchFamily="34" charset="0"/>
                      </a:endParaRPr>
                    </a:p>
                  </a:txBody>
                  <a:tcPr>
                    <a:solidFill>
                      <a:srgbClr val="09407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0">
                          <a:latin typeface="Source Sans Pro" panose="020B0503030403020204" pitchFamily="34" charset="0"/>
                        </a:rPr>
                        <a:t>WGC-2023</a:t>
                      </a:r>
                      <a:endParaRPr lang="en-NL" b="0">
                        <a:latin typeface="Source Sans Pro" panose="020B0503030403020204" pitchFamily="34" charset="0"/>
                      </a:endParaRPr>
                    </a:p>
                    <a:p>
                      <a:pPr algn="ctr"/>
                      <a:r>
                        <a:rPr lang="en-US" sz="1600" b="0">
                          <a:latin typeface="Source Sans Pro" panose="020B0503030403020204" pitchFamily="34" charset="0"/>
                        </a:rPr>
                        <a:t>Rome, Italy</a:t>
                      </a:r>
                      <a:endParaRPr lang="en-NL" sz="1600" b="0">
                        <a:latin typeface="Source Sans Pro" panose="020B0503030403020204" pitchFamily="34" charset="0"/>
                      </a:endParaRPr>
                    </a:p>
                  </a:txBody>
                  <a:tcPr>
                    <a:solidFill>
                      <a:srgbClr val="09407F"/>
                    </a:solidFill>
                  </a:tcPr>
                </a:tc>
                <a:tc>
                  <a:txBody>
                    <a:bodyPr/>
                    <a:lstStyle/>
                    <a:p>
                      <a:pPr algn="ctr"/>
                      <a:r>
                        <a:rPr lang="en-US" b="0">
                          <a:latin typeface="Source Sans Pro" panose="020B0503030403020204" pitchFamily="34" charset="0"/>
                        </a:rPr>
                        <a:t>WGC-2025</a:t>
                      </a:r>
                    </a:p>
                    <a:p>
                      <a:pPr algn="ctr"/>
                      <a:r>
                        <a:rPr lang="en-US" sz="1600" b="0">
                          <a:latin typeface="Source Sans Pro" panose="020B0503030403020204" pitchFamily="34" charset="0"/>
                        </a:rPr>
                        <a:t>Hawaii, USA</a:t>
                      </a:r>
                      <a:endParaRPr lang="en-NL" sz="1600" b="0">
                        <a:latin typeface="Source Sans Pro" panose="020B0503030403020204" pitchFamily="34" charset="0"/>
                      </a:endParaRPr>
                    </a:p>
                  </a:txBody>
                  <a:tcPr>
                    <a:solidFill>
                      <a:srgbClr val="09407F"/>
                    </a:solidFill>
                  </a:tcPr>
                </a:tc>
                <a:extLst>
                  <a:ext uri="{0D108BD9-81ED-4DB2-BD59-A6C34878D82A}">
                    <a16:rowId xmlns:a16="http://schemas.microsoft.com/office/drawing/2014/main" val="2583954663"/>
                  </a:ext>
                </a:extLst>
              </a:tr>
              <a:tr h="370840">
                <a:tc>
                  <a:txBody>
                    <a:bodyPr/>
                    <a:lstStyle/>
                    <a:p>
                      <a:r>
                        <a:rPr lang="en-US">
                          <a:latin typeface="Source Sans Pro" panose="020B0503030403020204" pitchFamily="34" charset="0"/>
                        </a:rPr>
                        <a:t>MCI Fee </a:t>
                      </a:r>
                    </a:p>
                    <a:p>
                      <a:r>
                        <a:rPr lang="en-US" sz="1400">
                          <a:latin typeface="Source Sans Pro" panose="020B0503030403020204" pitchFamily="34" charset="0"/>
                        </a:rPr>
                        <a:t>(based on 8% of congress income)</a:t>
                      </a:r>
                      <a:endParaRPr lang="en-NL">
                        <a:latin typeface="Source Sans Pro" panose="020B0503030403020204" pitchFamily="34" charset="0"/>
                      </a:endParaRPr>
                    </a:p>
                  </a:txBody>
                  <a:tcPr/>
                </a:tc>
                <a:tc>
                  <a:txBody>
                    <a:bodyPr/>
                    <a:lstStyle/>
                    <a:p>
                      <a:pPr algn="ctr"/>
                      <a:r>
                        <a:rPr lang="en-NL">
                          <a:latin typeface="Source Sans Pro" panose="020B0503030403020204" pitchFamily="34" charset="0"/>
                        </a:rPr>
                        <a:t>€</a:t>
                      </a:r>
                      <a:r>
                        <a:rPr lang="en-US">
                          <a:latin typeface="Source Sans Pro" panose="020B0503030403020204" pitchFamily="34" charset="0"/>
                        </a:rPr>
                        <a:t> </a:t>
                      </a:r>
                      <a:r>
                        <a:rPr lang="en-NL">
                          <a:latin typeface="Source Sans Pro" panose="020B0503030403020204" pitchFamily="34" charset="0"/>
                        </a:rPr>
                        <a:t>145.643,00</a:t>
                      </a:r>
                    </a:p>
                  </a:txBody>
                  <a:tcPr anchor="ctr"/>
                </a:tc>
                <a:tc>
                  <a:txBody>
                    <a:bodyPr/>
                    <a:lstStyle/>
                    <a:p>
                      <a:pPr algn="ctr"/>
                      <a:r>
                        <a:rPr lang="en-NL">
                          <a:latin typeface="Source Sans Pro" panose="020B0503030403020204" pitchFamily="34" charset="0"/>
                        </a:rPr>
                        <a:t> € 183.300,79 </a:t>
                      </a:r>
                    </a:p>
                  </a:txBody>
                  <a:tcPr anchor="ctr"/>
                </a:tc>
                <a:tc>
                  <a:txBody>
                    <a:bodyPr/>
                    <a:lstStyle/>
                    <a:p>
                      <a:pPr algn="ctr"/>
                      <a:r>
                        <a:rPr lang="en-NL">
                          <a:latin typeface="Source Sans Pro" panose="020B0503030403020204" pitchFamily="34" charset="0"/>
                        </a:rPr>
                        <a:t>€ 169.355,03 </a:t>
                      </a:r>
                    </a:p>
                  </a:txBody>
                  <a:tcPr anchor="ctr"/>
                </a:tc>
                <a:tc>
                  <a:txBody>
                    <a:bodyPr/>
                    <a:lstStyle/>
                    <a:p>
                      <a:pPr algn="ctr"/>
                      <a:r>
                        <a:rPr lang="en-NL">
                          <a:latin typeface="Source Sans Pro" panose="020B0503030403020204" pitchFamily="34" charset="0"/>
                        </a:rPr>
                        <a:t> € 182.996,57 </a:t>
                      </a:r>
                    </a:p>
                  </a:txBody>
                  <a:tcPr anchor="ctr"/>
                </a:tc>
                <a:tc>
                  <a:txBody>
                    <a:bodyPr/>
                    <a:lstStyle/>
                    <a:p>
                      <a:pPr algn="ctr"/>
                      <a:r>
                        <a:rPr lang="en-NL">
                          <a:latin typeface="Source Sans Pro" panose="020B0503030403020204" pitchFamily="34" charset="0"/>
                        </a:rPr>
                        <a:t>€ 196.358,64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NL">
                          <a:latin typeface="Source Sans Pro" panose="020B0503030403020204" pitchFamily="34" charset="0"/>
                        </a:rPr>
                        <a:t>€ 19</a:t>
                      </a:r>
                      <a:r>
                        <a:rPr lang="en-US">
                          <a:latin typeface="Source Sans Pro" panose="020B0503030403020204" pitchFamily="34" charset="0"/>
                        </a:rPr>
                        <a:t>8</a:t>
                      </a:r>
                      <a:r>
                        <a:rPr lang="en-NL">
                          <a:latin typeface="Source Sans Pro" panose="020B0503030403020204" pitchFamily="34" charset="0"/>
                        </a:rPr>
                        <a:t>.</a:t>
                      </a:r>
                      <a:r>
                        <a:rPr lang="en-US">
                          <a:latin typeface="Source Sans Pro" panose="020B0503030403020204" pitchFamily="34" charset="0"/>
                        </a:rPr>
                        <a:t>947</a:t>
                      </a:r>
                      <a:r>
                        <a:rPr lang="en-NL">
                          <a:latin typeface="Source Sans Pro" panose="020B0503030403020204" pitchFamily="34" charset="0"/>
                        </a:rPr>
                        <a:t>,</a:t>
                      </a:r>
                      <a:r>
                        <a:rPr lang="en-US">
                          <a:latin typeface="Source Sans Pro" panose="020B0503030403020204" pitchFamily="34" charset="0"/>
                        </a:rPr>
                        <a:t>20</a:t>
                      </a:r>
                      <a:r>
                        <a:rPr lang="en-NL">
                          <a:latin typeface="Source Sans Pro" panose="020B0503030403020204" pitchFamily="34" charset="0"/>
                        </a:rPr>
                        <a:t> </a:t>
                      </a:r>
                    </a:p>
                    <a:p>
                      <a:pPr algn="ctr"/>
                      <a:endParaRPr lang="en-NL">
                        <a:latin typeface="Source Sans Pro" panose="020B0503030403020204" pitchFamily="34" charset="0"/>
                      </a:endParaRPr>
                    </a:p>
                  </a:txBody>
                  <a:tcPr anchor="ctr"/>
                </a:tc>
                <a:extLst>
                  <a:ext uri="{0D108BD9-81ED-4DB2-BD59-A6C34878D82A}">
                    <a16:rowId xmlns:a16="http://schemas.microsoft.com/office/drawing/2014/main" val="395384107"/>
                  </a:ext>
                </a:extLst>
              </a:tr>
              <a:tr h="370840">
                <a:tc>
                  <a:txBody>
                    <a:bodyPr/>
                    <a:lstStyle/>
                    <a:p>
                      <a:r>
                        <a:rPr lang="en-US">
                          <a:latin typeface="Source Sans Pro" panose="020B0503030403020204" pitchFamily="34" charset="0"/>
                        </a:rPr>
                        <a:t>MCI Hours</a:t>
                      </a:r>
                      <a:endParaRPr lang="en-NL">
                        <a:latin typeface="Source Sans Pro" panose="020B0503030403020204" pitchFamily="34" charset="0"/>
                      </a:endParaRPr>
                    </a:p>
                  </a:txBody>
                  <a:tcPr/>
                </a:tc>
                <a:tc>
                  <a:txBody>
                    <a:bodyPr/>
                    <a:lstStyle/>
                    <a:p>
                      <a:pPr algn="ct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5550</a:t>
                      </a: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5400</a:t>
                      </a: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4400</a:t>
                      </a: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3900</a:t>
                      </a: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4300</a:t>
                      </a:r>
                      <a:endParaRPr lang="en-NL">
                        <a:latin typeface="Source Sans Pro" panose="020B0503030403020204" pitchFamily="34" charset="0"/>
                      </a:endParaRPr>
                    </a:p>
                  </a:txBody>
                  <a:tcPr/>
                </a:tc>
                <a:extLst>
                  <a:ext uri="{0D108BD9-81ED-4DB2-BD59-A6C34878D82A}">
                    <a16:rowId xmlns:a16="http://schemas.microsoft.com/office/drawing/2014/main" val="2986982381"/>
                  </a:ext>
                </a:extLst>
              </a:tr>
              <a:tr h="370840">
                <a:tc>
                  <a:txBody>
                    <a:bodyPr/>
                    <a:lstStyle/>
                    <a:p>
                      <a:r>
                        <a:rPr lang="en-US">
                          <a:latin typeface="Source Sans Pro" panose="020B0503030403020204" pitchFamily="34" charset="0"/>
                        </a:rPr>
                        <a:t>Per Hour</a:t>
                      </a:r>
                      <a:endParaRPr lang="en-NL">
                        <a:latin typeface="Source Sans Pro" panose="020B0503030403020204" pitchFamily="34" charset="0"/>
                      </a:endParaRPr>
                    </a:p>
                  </a:txBody>
                  <a:tcPr>
                    <a:solidFill>
                      <a:schemeClr val="bg1">
                        <a:lumMod val="85000"/>
                      </a:schemeClr>
                    </a:solidFill>
                  </a:tcPr>
                </a:tc>
                <a:tc>
                  <a:txBody>
                    <a:bodyPr/>
                    <a:lstStyle/>
                    <a:p>
                      <a:pPr algn="ctr"/>
                      <a:endParaRPr lang="en-NL">
                        <a:latin typeface="Source Sans Pro" panose="020B0503030403020204" pitchFamily="34" charset="0"/>
                      </a:endParaRPr>
                    </a:p>
                  </a:txBody>
                  <a:tcPr>
                    <a:solidFill>
                      <a:schemeClr val="bg1">
                        <a:lumMod val="85000"/>
                      </a:schemeClr>
                    </a:solidFill>
                  </a:tcPr>
                </a:tc>
                <a:tc>
                  <a:txBody>
                    <a:bodyPr/>
                    <a:lstStyle/>
                    <a:p>
                      <a:pPr algn="ctr"/>
                      <a:r>
                        <a:rPr lang="en-NL">
                          <a:latin typeface="Source Sans Pro" panose="020B0503030403020204" pitchFamily="34" charset="0"/>
                        </a:rPr>
                        <a:t>€</a:t>
                      </a:r>
                      <a:r>
                        <a:rPr lang="en-US">
                          <a:latin typeface="Source Sans Pro" panose="020B0503030403020204" pitchFamily="34" charset="0"/>
                        </a:rPr>
                        <a:t> 33 per hour</a:t>
                      </a:r>
                      <a:endParaRPr lang="en-NL">
                        <a:latin typeface="Source Sans Pro" panose="020B0503030403020204" pitchFamily="34" charset="0"/>
                      </a:endParaRPr>
                    </a:p>
                  </a:txBody>
                  <a:tcPr>
                    <a:solidFill>
                      <a:schemeClr val="bg1">
                        <a:lumMod val="85000"/>
                      </a:schemeClr>
                    </a:solidFill>
                  </a:tcPr>
                </a:tc>
                <a:tc>
                  <a:txBody>
                    <a:bodyPr/>
                    <a:lstStyle/>
                    <a:p>
                      <a:pPr algn="ctr"/>
                      <a:r>
                        <a:rPr lang="en-NL">
                          <a:latin typeface="Source Sans Pro" panose="020B0503030403020204" pitchFamily="34" charset="0"/>
                        </a:rPr>
                        <a:t>€</a:t>
                      </a:r>
                      <a:r>
                        <a:rPr lang="en-US">
                          <a:latin typeface="Source Sans Pro" panose="020B0503030403020204" pitchFamily="34" charset="0"/>
                        </a:rPr>
                        <a:t> 31 per hour</a:t>
                      </a:r>
                      <a:endParaRPr lang="en-NL">
                        <a:latin typeface="Source Sans Pro" panose="020B0503030403020204" pitchFamily="34" charset="0"/>
                      </a:endParaRPr>
                    </a:p>
                  </a:txBody>
                  <a:tcPr>
                    <a:solidFill>
                      <a:schemeClr val="bg1">
                        <a:lumMod val="85000"/>
                      </a:schemeClr>
                    </a:solidFill>
                  </a:tcPr>
                </a:tc>
                <a:tc>
                  <a:txBody>
                    <a:bodyPr/>
                    <a:lstStyle/>
                    <a:p>
                      <a:pPr algn="ctr"/>
                      <a:r>
                        <a:rPr lang="en-NL">
                          <a:latin typeface="Source Sans Pro" panose="020B0503030403020204" pitchFamily="34" charset="0"/>
                        </a:rPr>
                        <a:t>€</a:t>
                      </a:r>
                      <a:r>
                        <a:rPr lang="en-US">
                          <a:latin typeface="Source Sans Pro" panose="020B0503030403020204" pitchFamily="34" charset="0"/>
                        </a:rPr>
                        <a:t> 41 per hour</a:t>
                      </a:r>
                      <a:endParaRPr lang="en-NL">
                        <a:latin typeface="Source Sans Pro" panose="020B0503030403020204" pitchFamily="34" charset="0"/>
                      </a:endParaRPr>
                    </a:p>
                  </a:txBody>
                  <a:tcPr>
                    <a:solidFill>
                      <a:schemeClr val="bg1">
                        <a:lumMod val="85000"/>
                      </a:schemeClr>
                    </a:solidFill>
                  </a:tcPr>
                </a:tc>
                <a:tc>
                  <a:txBody>
                    <a:bodyPr/>
                    <a:lstStyle/>
                    <a:p>
                      <a:pPr algn="ctr"/>
                      <a:r>
                        <a:rPr lang="en-NL">
                          <a:latin typeface="Source Sans Pro" panose="020B0503030403020204" pitchFamily="34" charset="0"/>
                        </a:rPr>
                        <a:t>€</a:t>
                      </a:r>
                      <a:r>
                        <a:rPr lang="en-US">
                          <a:latin typeface="Source Sans Pro" panose="020B0503030403020204" pitchFamily="34" charset="0"/>
                        </a:rPr>
                        <a:t> 50 per hour</a:t>
                      </a:r>
                      <a:endParaRPr lang="en-NL">
                        <a:latin typeface="Source Sans Pro" panose="020B0503030403020204" pitchFamily="34" charset="0"/>
                      </a:endParaRPr>
                    </a:p>
                  </a:txBody>
                  <a:tcPr>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L">
                          <a:latin typeface="Source Sans Pro" panose="020B0503030403020204" pitchFamily="34" charset="0"/>
                        </a:rPr>
                        <a:t>€</a:t>
                      </a:r>
                      <a:r>
                        <a:rPr lang="en-US">
                          <a:latin typeface="Source Sans Pro" panose="020B0503030403020204" pitchFamily="34" charset="0"/>
                        </a:rPr>
                        <a:t> 46 per hour</a:t>
                      </a:r>
                      <a:endParaRPr lang="en-NL">
                        <a:latin typeface="Source Sans Pro" panose="020B0503030403020204" pitchFamily="34" charset="0"/>
                      </a:endParaRPr>
                    </a:p>
                  </a:txBody>
                  <a:tcPr>
                    <a:solidFill>
                      <a:schemeClr val="bg1">
                        <a:lumMod val="85000"/>
                      </a:schemeClr>
                    </a:solidFill>
                  </a:tcPr>
                </a:tc>
                <a:extLst>
                  <a:ext uri="{0D108BD9-81ED-4DB2-BD59-A6C34878D82A}">
                    <a16:rowId xmlns:a16="http://schemas.microsoft.com/office/drawing/2014/main" val="3921028728"/>
                  </a:ext>
                </a:extLst>
              </a:tr>
            </a:tbl>
          </a:graphicData>
        </a:graphic>
      </p:graphicFrame>
    </p:spTree>
    <p:extLst>
      <p:ext uri="{BB962C8B-B14F-4D97-AF65-F5344CB8AC3E}">
        <p14:creationId xmlns:p14="http://schemas.microsoft.com/office/powerpoint/2010/main" val="3099982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10452099" cy="1031168"/>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3600">
                <a:solidFill>
                  <a:srgbClr val="09407F"/>
                </a:solidFill>
              </a:rPr>
              <a:t>MCI Hours:</a:t>
            </a:r>
            <a:r>
              <a:rPr lang="en-GB" sz="3600"/>
              <a:t> </a:t>
            </a:r>
            <a:r>
              <a:rPr lang="en-GB" sz="3600">
                <a:solidFill>
                  <a:srgbClr val="B01916"/>
                </a:solidFill>
              </a:rPr>
              <a:t>breakdown of 2019 &amp; 2023</a:t>
            </a:r>
            <a:endParaRPr lang="en-NL" sz="3600">
              <a:solidFill>
                <a:srgbClr val="B01916"/>
              </a:solidFill>
              <a:highlight>
                <a:srgbClr val="FFFF00"/>
              </a:highlight>
            </a:endParaRPr>
          </a:p>
        </p:txBody>
      </p:sp>
      <p:pic>
        <p:nvPicPr>
          <p:cNvPr id="3" name="Picture 2">
            <a:extLst>
              <a:ext uri="{FF2B5EF4-FFF2-40B4-BE49-F238E27FC236}">
                <a16:creationId xmlns:a16="http://schemas.microsoft.com/office/drawing/2014/main" id="{B3842C68-4E80-20C8-6827-96E040F6886C}"/>
              </a:ext>
            </a:extLst>
          </p:cNvPr>
          <p:cNvPicPr>
            <a:picLocks noChangeAspect="1"/>
          </p:cNvPicPr>
          <p:nvPr/>
        </p:nvPicPr>
        <p:blipFill>
          <a:blip r:embed="rId3"/>
          <a:stretch>
            <a:fillRect/>
          </a:stretch>
        </p:blipFill>
        <p:spPr>
          <a:xfrm>
            <a:off x="1792015" y="2259874"/>
            <a:ext cx="7909470" cy="1949904"/>
          </a:xfrm>
          <a:prstGeom prst="rect">
            <a:avLst/>
          </a:prstGeom>
        </p:spPr>
      </p:pic>
    </p:spTree>
    <p:extLst>
      <p:ext uri="{BB962C8B-B14F-4D97-AF65-F5344CB8AC3E}">
        <p14:creationId xmlns:p14="http://schemas.microsoft.com/office/powerpoint/2010/main" val="379827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C8C7-8242-20BC-F375-FC9BD84EBC9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D7C8CFF-20EE-159F-6571-4568106F57A4}"/>
              </a:ext>
            </a:extLst>
          </p:cNvPr>
          <p:cNvSpPr txBox="1">
            <a:spLocks/>
          </p:cNvSpPr>
          <p:nvPr/>
        </p:nvSpPr>
        <p:spPr>
          <a:xfrm>
            <a:off x="520701" y="254882"/>
            <a:ext cx="7306733" cy="1031168"/>
          </a:xfrm>
          <a:prstGeom prst="rect">
            <a:avLst/>
          </a:prstGeom>
        </p:spPr>
        <p:txBody>
          <a:bodyPr>
            <a:normAutofit/>
          </a:bodyPr>
          <a:lstStyle>
            <a:lvl1pPr algn="ctr" defTabSz="457200" rtl="0" eaLnBrk="1" latinLnBrk="0" hangingPunct="1">
              <a:spcBef>
                <a:spcPct val="0"/>
              </a:spcBef>
              <a:buNone/>
              <a:defRPr sz="4400" kern="1200">
                <a:solidFill>
                  <a:schemeClr val="tx2"/>
                </a:solidFill>
                <a:latin typeface="Source Sans Pro" charset="0"/>
                <a:ea typeface="Source Sans Pro" charset="0"/>
                <a:cs typeface="Source Sans Pro" charset="0"/>
              </a:defRPr>
            </a:lvl1pPr>
          </a:lstStyle>
          <a:p>
            <a:pPr algn="l"/>
            <a:r>
              <a:rPr lang="en-US" sz="3600">
                <a:solidFill>
                  <a:srgbClr val="09407F"/>
                </a:solidFill>
              </a:rPr>
              <a:t>MCI Fee</a:t>
            </a:r>
            <a:r>
              <a:rPr lang="en-GB" sz="3600"/>
              <a:t>: </a:t>
            </a:r>
            <a:r>
              <a:rPr lang="en-GB" sz="3600">
                <a:solidFill>
                  <a:srgbClr val="B01916"/>
                </a:solidFill>
              </a:rPr>
              <a:t>projection</a:t>
            </a:r>
            <a:endParaRPr lang="en-NL" sz="3600">
              <a:solidFill>
                <a:srgbClr val="B01916"/>
              </a:solidFill>
              <a:highlight>
                <a:srgbClr val="FFFF00"/>
              </a:highlight>
            </a:endParaRPr>
          </a:p>
        </p:txBody>
      </p:sp>
      <p:graphicFrame>
        <p:nvGraphicFramePr>
          <p:cNvPr id="6" name="Table 5">
            <a:extLst>
              <a:ext uri="{FF2B5EF4-FFF2-40B4-BE49-F238E27FC236}">
                <a16:creationId xmlns:a16="http://schemas.microsoft.com/office/drawing/2014/main" id="{E15F54B2-63C8-FD67-CC1F-E87CB4ED6524}"/>
              </a:ext>
            </a:extLst>
          </p:cNvPr>
          <p:cNvGraphicFramePr>
            <a:graphicFrameLocks noGrp="1"/>
          </p:cNvGraphicFramePr>
          <p:nvPr>
            <p:extLst>
              <p:ext uri="{D42A27DB-BD31-4B8C-83A1-F6EECF244321}">
                <p14:modId xmlns:p14="http://schemas.microsoft.com/office/powerpoint/2010/main" val="3756589513"/>
              </p:ext>
            </p:extLst>
          </p:nvPr>
        </p:nvGraphicFramePr>
        <p:xfrm>
          <a:off x="780585" y="1967137"/>
          <a:ext cx="10894741" cy="2849880"/>
        </p:xfrm>
        <a:graphic>
          <a:graphicData uri="http://schemas.openxmlformats.org/drawingml/2006/table">
            <a:tbl>
              <a:tblPr firstRow="1" bandRow="1">
                <a:tableStyleId>{5C22544A-7EE6-4342-B048-85BDC9FD1C3A}</a:tableStyleId>
              </a:tblPr>
              <a:tblGrid>
                <a:gridCol w="2029522">
                  <a:extLst>
                    <a:ext uri="{9D8B030D-6E8A-4147-A177-3AD203B41FA5}">
                      <a16:colId xmlns:a16="http://schemas.microsoft.com/office/drawing/2014/main" val="798415311"/>
                    </a:ext>
                  </a:extLst>
                </a:gridCol>
                <a:gridCol w="4103649">
                  <a:extLst>
                    <a:ext uri="{9D8B030D-6E8A-4147-A177-3AD203B41FA5}">
                      <a16:colId xmlns:a16="http://schemas.microsoft.com/office/drawing/2014/main" val="1189420394"/>
                    </a:ext>
                  </a:extLst>
                </a:gridCol>
                <a:gridCol w="4761570">
                  <a:extLst>
                    <a:ext uri="{9D8B030D-6E8A-4147-A177-3AD203B41FA5}">
                      <a16:colId xmlns:a16="http://schemas.microsoft.com/office/drawing/2014/main" val="2616853731"/>
                    </a:ext>
                  </a:extLst>
                </a:gridCol>
              </a:tblGrid>
              <a:tr h="370840">
                <a:tc>
                  <a:txBody>
                    <a:bodyPr/>
                    <a:lstStyle/>
                    <a:p>
                      <a:endParaRPr lang="en-NL">
                        <a:latin typeface="Source Sans Pro" panose="020B0503030403020204" pitchFamily="34" charset="0"/>
                      </a:endParaRPr>
                    </a:p>
                  </a:txBody>
                  <a:tcPr>
                    <a:solidFill>
                      <a:srgbClr val="09407F"/>
                    </a:solidFill>
                  </a:tcPr>
                </a:tc>
                <a:tc>
                  <a:txBody>
                    <a:bodyPr/>
                    <a:lstStyle/>
                    <a:p>
                      <a:pPr algn="ctr"/>
                      <a:r>
                        <a:rPr lang="en-US" b="0">
                          <a:latin typeface="Source Sans Pro" panose="020B0503030403020204" pitchFamily="34" charset="0"/>
                        </a:rPr>
                        <a:t>Current fee</a:t>
                      </a:r>
                    </a:p>
                  </a:txBody>
                  <a:tcPr>
                    <a:solidFill>
                      <a:srgbClr val="09407F"/>
                    </a:solidFill>
                  </a:tcPr>
                </a:tc>
                <a:tc>
                  <a:txBody>
                    <a:bodyPr/>
                    <a:lstStyle/>
                    <a:p>
                      <a:pPr algn="ctr"/>
                      <a:r>
                        <a:rPr lang="en-US" b="0">
                          <a:latin typeface="Source Sans Pro" panose="020B0503030403020204" pitchFamily="34" charset="0"/>
                        </a:rPr>
                        <a:t>New fee</a:t>
                      </a:r>
                    </a:p>
                  </a:txBody>
                  <a:tcPr>
                    <a:solidFill>
                      <a:srgbClr val="09407F"/>
                    </a:solidFill>
                  </a:tcPr>
                </a:tc>
                <a:extLst>
                  <a:ext uri="{0D108BD9-81ED-4DB2-BD59-A6C34878D82A}">
                    <a16:rowId xmlns:a16="http://schemas.microsoft.com/office/drawing/2014/main" val="2583954663"/>
                  </a:ext>
                </a:extLst>
              </a:tr>
              <a:tr h="370840">
                <a:tc>
                  <a:txBody>
                    <a:bodyPr/>
                    <a:lstStyle/>
                    <a:p>
                      <a:endParaRPr lang="en-US" b="0">
                        <a:latin typeface="Source Sans Pro" panose="020B0503030403020204" pitchFamily="34" charset="0"/>
                      </a:endParaRPr>
                    </a:p>
                    <a:p>
                      <a:r>
                        <a:rPr lang="en-US" b="0">
                          <a:latin typeface="Source Sans Pro" panose="020B0503030403020204" pitchFamily="34" charset="0"/>
                        </a:rPr>
                        <a:t>WGC-2025</a:t>
                      </a:r>
                      <a:endParaRPr lang="en-NL" b="0">
                        <a:latin typeface="Source Sans Pro" panose="020B0503030403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0" i="0" u="sng">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0" i="0" u="sng">
                          <a:latin typeface="Source Sans Pro" panose="020B0503030403020204" pitchFamily="34" charset="0"/>
                        </a:rPr>
                        <a:t>Variable</a:t>
                      </a:r>
                      <a:r>
                        <a:rPr lang="en-US" sz="1800" b="0" i="0">
                          <a:latin typeface="Source Sans Pro" panose="020B0503030403020204" pitchFamily="34" charset="0"/>
                        </a:rPr>
                        <a:t>: 8% of congress income</a:t>
                      </a:r>
                      <a:endParaRPr lang="en-NL" b="0" i="0">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NL" b="1">
                          <a:latin typeface="Source Sans Pro" panose="020B0503030403020204" pitchFamily="34" charset="0"/>
                        </a:rPr>
                        <a:t>€ 19</a:t>
                      </a:r>
                      <a:r>
                        <a:rPr lang="en-US" b="1">
                          <a:latin typeface="Source Sans Pro" panose="020B0503030403020204" pitchFamily="34" charset="0"/>
                        </a:rPr>
                        <a:t>8</a:t>
                      </a:r>
                      <a:r>
                        <a:rPr lang="en-NL" b="1">
                          <a:latin typeface="Source Sans Pro" panose="020B0503030403020204" pitchFamily="34" charset="0"/>
                        </a:rPr>
                        <a:t>.</a:t>
                      </a:r>
                      <a:r>
                        <a:rPr lang="en-US" b="1">
                          <a:latin typeface="Source Sans Pro" panose="020B0503030403020204" pitchFamily="34" charset="0"/>
                        </a:rPr>
                        <a:t>947</a:t>
                      </a:r>
                      <a:r>
                        <a:rPr lang="en-NL" b="1">
                          <a:latin typeface="Source Sans Pro" panose="020B0503030403020204" pitchFamily="34" charset="0"/>
                        </a:rPr>
                        <a:t>,</a:t>
                      </a:r>
                      <a:r>
                        <a:rPr lang="en-US" b="1">
                          <a:latin typeface="Source Sans Pro" panose="020B0503030403020204" pitchFamily="34" charset="0"/>
                        </a:rPr>
                        <a:t>20</a:t>
                      </a:r>
                      <a:r>
                        <a:rPr lang="en-NL" b="1">
                          <a:latin typeface="Source Sans Pro" panose="020B0503030403020204" pitchFamily="34" charset="0"/>
                        </a:rPr>
                        <a:t> </a:t>
                      </a:r>
                    </a:p>
                    <a:p>
                      <a:pPr algn="ctr"/>
                      <a:endParaRPr lang="en-NL">
                        <a:latin typeface="Source Sans Pro" panose="020B0503030403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u="sng">
                          <a:latin typeface="Source Sans Pro" panose="020B0503030403020204" pitchFamily="34" charset="0"/>
                        </a:rPr>
                        <a:t>Fixed </a:t>
                      </a:r>
                      <a:r>
                        <a:rPr lang="en-US">
                          <a:latin typeface="Source Sans Pro" panose="020B0503030403020204" pitchFamily="34" charset="0"/>
                        </a:rPr>
                        <a:t>: </a:t>
                      </a:r>
                      <a:r>
                        <a:rPr lang="en-NL">
                          <a:latin typeface="Source Sans Pro" panose="020B0503030403020204" pitchFamily="34" charset="0"/>
                        </a:rPr>
                        <a:t>€ 1</a:t>
                      </a:r>
                      <a:r>
                        <a:rPr lang="en-US">
                          <a:latin typeface="Source Sans Pro" panose="020B0503030403020204" pitchFamily="34" charset="0"/>
                        </a:rPr>
                        <a:t>45</a:t>
                      </a:r>
                      <a:r>
                        <a:rPr lang="en-NL">
                          <a:latin typeface="Source Sans Pro" panose="020B0503030403020204" pitchFamily="34" charset="0"/>
                        </a:rPr>
                        <a:t>.</a:t>
                      </a:r>
                      <a:r>
                        <a:rPr lang="en-US">
                          <a:latin typeface="Source Sans Pro" panose="020B0503030403020204" pitchFamily="34" charset="0"/>
                        </a:rPr>
                        <a:t>000</a:t>
                      </a:r>
                      <a:r>
                        <a:rPr lang="en-NL">
                          <a:latin typeface="Source Sans Pro" panose="020B0503030403020204" pitchFamily="34" charset="0"/>
                        </a:rPr>
                        <a:t>,</a:t>
                      </a:r>
                      <a:r>
                        <a:rPr lang="en-US">
                          <a:latin typeface="Source Sans Pro" panose="020B0503030403020204" pitchFamily="34" charset="0"/>
                        </a:rPr>
                        <a:t>00</a:t>
                      </a:r>
                      <a:r>
                        <a:rPr lang="en-NL">
                          <a:latin typeface="Source Sans Pro" panose="020B0503030403020204" pitchFamily="34" charset="0"/>
                        </a:rPr>
                        <a:t> </a:t>
                      </a:r>
                      <a:endParaRPr lang="en-US">
                        <a:latin typeface="Source Sans Pro" panose="020B0503030403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u="sng">
                          <a:latin typeface="Source Sans Pro" panose="020B0503030403020204" pitchFamily="34" charset="0"/>
                        </a:rPr>
                        <a:t>Variable</a:t>
                      </a:r>
                      <a:r>
                        <a:rPr lang="en-US">
                          <a:latin typeface="Source Sans Pro" panose="020B0503030403020204" pitchFamily="34" charset="0"/>
                        </a:rPr>
                        <a:t>: 6,5% of congress income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a:latin typeface="Source Sans Pro" panose="020B0503030403020204" pitchFamily="34" charset="0"/>
                        </a:rPr>
                        <a:t>Estimate: </a:t>
                      </a:r>
                      <a:r>
                        <a:rPr lang="en-NL" b="0">
                          <a:latin typeface="Source Sans Pro" panose="020B0503030403020204" pitchFamily="34" charset="0"/>
                        </a:rPr>
                        <a:t>€</a:t>
                      </a:r>
                      <a:r>
                        <a:rPr lang="en-US" b="0">
                          <a:latin typeface="Source Sans Pro" panose="020B0503030403020204" pitchFamily="34" charset="0"/>
                        </a:rPr>
                        <a:t> </a:t>
                      </a:r>
                      <a:r>
                        <a:rPr lang="en-US">
                          <a:latin typeface="Source Sans Pro" panose="020B0503030403020204" pitchFamily="34" charset="0"/>
                        </a:rPr>
                        <a:t>161.839,60</a:t>
                      </a:r>
                      <a:endParaRPr lang="en-NL">
                        <a:latin typeface="Source Sans Pro" panose="020B0503030403020204" pitchFamily="34" charset="0"/>
                      </a:endParaRPr>
                    </a:p>
                    <a:p>
                      <a:pPr algn="ctr"/>
                      <a:endParaRPr lang="en-US">
                        <a:latin typeface="Source Sans Pro" panose="020B0503030403020204" pitchFamily="34" charset="0"/>
                      </a:endParaRPr>
                    </a:p>
                    <a:p>
                      <a:pPr algn="ctr"/>
                      <a:r>
                        <a:rPr lang="en-NL" b="1">
                          <a:latin typeface="Source Sans Pro" panose="020B0503030403020204" pitchFamily="34" charset="0"/>
                        </a:rPr>
                        <a:t>€</a:t>
                      </a:r>
                      <a:r>
                        <a:rPr lang="en-US" b="0">
                          <a:latin typeface="Source Sans Pro" panose="020B0503030403020204" pitchFamily="34" charset="0"/>
                        </a:rPr>
                        <a:t> </a:t>
                      </a:r>
                      <a:r>
                        <a:rPr lang="en-US" b="1">
                          <a:latin typeface="Source Sans Pro" panose="020B0503030403020204" pitchFamily="34" charset="0"/>
                        </a:rPr>
                        <a:t>306.839,60</a:t>
                      </a:r>
                    </a:p>
                    <a:p>
                      <a:pPr algn="ctr"/>
                      <a:endParaRPr lang="en-NL" b="1">
                        <a:latin typeface="Source Sans Pro" panose="020B0503030403020204" pitchFamily="34" charset="0"/>
                      </a:endParaRPr>
                    </a:p>
                  </a:txBody>
                  <a:tcPr/>
                </a:tc>
                <a:extLst>
                  <a:ext uri="{0D108BD9-81ED-4DB2-BD59-A6C34878D82A}">
                    <a16:rowId xmlns:a16="http://schemas.microsoft.com/office/drawing/2014/main" val="395384107"/>
                  </a:ext>
                </a:extLst>
              </a:tr>
              <a:tr h="370840">
                <a:tc>
                  <a:txBody>
                    <a:bodyPr/>
                    <a:lstStyle/>
                    <a:p>
                      <a:r>
                        <a:rPr lang="en-US" b="0">
                          <a:latin typeface="Source Sans Pro" panose="020B0503030403020204" pitchFamily="34" charset="0"/>
                        </a:rPr>
                        <a:t>MCI Hours</a:t>
                      </a:r>
                      <a:endParaRPr lang="en-NL" b="0">
                        <a:latin typeface="Source Sans Pro" panose="020B0503030403020204" pitchFamily="34" charset="0"/>
                      </a:endParaRPr>
                    </a:p>
                  </a:txBody>
                  <a:tcPr/>
                </a:tc>
                <a:tc>
                  <a:txBody>
                    <a:bodyPr/>
                    <a:lstStyle/>
                    <a:p>
                      <a:pPr algn="ctr"/>
                      <a:r>
                        <a:rPr lang="en-US">
                          <a:latin typeface="Source Sans Pro" panose="020B0503030403020204" pitchFamily="34" charset="0"/>
                        </a:rPr>
                        <a:t>4300</a:t>
                      </a:r>
                      <a:endParaRPr lang="en-NL">
                        <a:latin typeface="Source Sans Pro" panose="020B0503030403020204" pitchFamily="34" charset="0"/>
                      </a:endParaRPr>
                    </a:p>
                  </a:txBody>
                  <a:tcPr/>
                </a:tc>
                <a:tc>
                  <a:txBody>
                    <a:bodyPr/>
                    <a:lstStyle/>
                    <a:p>
                      <a:pPr algn="ctr"/>
                      <a:r>
                        <a:rPr lang="en-US">
                          <a:latin typeface="Source Sans Pro" panose="020B0503030403020204" pitchFamily="34" charset="0"/>
                        </a:rPr>
                        <a:t>4300</a:t>
                      </a:r>
                      <a:endParaRPr lang="en-NL">
                        <a:latin typeface="Source Sans Pro" panose="020B0503030403020204" pitchFamily="34" charset="0"/>
                      </a:endParaRPr>
                    </a:p>
                  </a:txBody>
                  <a:tcPr/>
                </a:tc>
                <a:extLst>
                  <a:ext uri="{0D108BD9-81ED-4DB2-BD59-A6C34878D82A}">
                    <a16:rowId xmlns:a16="http://schemas.microsoft.com/office/drawing/2014/main" val="2986982381"/>
                  </a:ext>
                </a:extLst>
              </a:tr>
              <a:tr h="370840">
                <a:tc>
                  <a:txBody>
                    <a:bodyPr/>
                    <a:lstStyle/>
                    <a:p>
                      <a:r>
                        <a:rPr lang="en-US" b="0">
                          <a:latin typeface="Source Sans Pro" panose="020B0503030403020204" pitchFamily="34" charset="0"/>
                        </a:rPr>
                        <a:t>Per Hour</a:t>
                      </a:r>
                      <a:endParaRPr lang="en-NL" b="0">
                        <a:latin typeface="Source Sans Pro" panose="020B0503030403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L" b="1">
                          <a:latin typeface="Source Sans Pro" panose="020B0503030403020204" pitchFamily="34" charset="0"/>
                        </a:rPr>
                        <a:t>€</a:t>
                      </a:r>
                      <a:r>
                        <a:rPr lang="en-US" b="1">
                          <a:latin typeface="Source Sans Pro" panose="020B0503030403020204" pitchFamily="34" charset="0"/>
                        </a:rPr>
                        <a:t> 46 per hour</a:t>
                      </a:r>
                      <a:endParaRPr lang="en-NL" b="1">
                        <a:latin typeface="Source Sans Pro" panose="020B0503030403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L" b="1">
                          <a:latin typeface="Source Sans Pro" panose="020B0503030403020204" pitchFamily="34" charset="0"/>
                        </a:rPr>
                        <a:t>€</a:t>
                      </a:r>
                      <a:r>
                        <a:rPr lang="en-US" b="1">
                          <a:latin typeface="Source Sans Pro" panose="020B0503030403020204" pitchFamily="34" charset="0"/>
                        </a:rPr>
                        <a:t> 71 per hour</a:t>
                      </a:r>
                      <a:endParaRPr lang="en-NL" b="1">
                        <a:latin typeface="Source Sans Pro" panose="020B0503030403020204" pitchFamily="34" charset="0"/>
                      </a:endParaRPr>
                    </a:p>
                  </a:txBody>
                  <a:tcPr/>
                </a:tc>
                <a:extLst>
                  <a:ext uri="{0D108BD9-81ED-4DB2-BD59-A6C34878D82A}">
                    <a16:rowId xmlns:a16="http://schemas.microsoft.com/office/drawing/2014/main" val="3921028728"/>
                  </a:ext>
                </a:extLst>
              </a:tr>
            </a:tbl>
          </a:graphicData>
        </a:graphic>
      </p:graphicFrame>
    </p:spTree>
    <p:extLst>
      <p:ext uri="{BB962C8B-B14F-4D97-AF65-F5344CB8AC3E}">
        <p14:creationId xmlns:p14="http://schemas.microsoft.com/office/powerpoint/2010/main" val="1927197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838200" y="293565"/>
            <a:ext cx="10515600" cy="835522"/>
          </a:xfrm>
        </p:spPr>
        <p:txBody>
          <a:bodyPr>
            <a:normAutofit/>
          </a:bodyPr>
          <a:lstStyle/>
          <a:p>
            <a:r>
              <a:rPr lang="en-US">
                <a:solidFill>
                  <a:srgbClr val="09407F"/>
                </a:solidFill>
              </a:rPr>
              <a:t>WGC-2027: Abu Dhabi </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a:xfrm>
            <a:off x="838200" y="1610940"/>
            <a:ext cx="10515600" cy="3774623"/>
          </a:xfrm>
        </p:spPr>
        <p:txBody>
          <a:bodyPr/>
          <a:lstStyle/>
          <a:p>
            <a:pPr>
              <a:buFont typeface="Wingdings" panose="05000000000000000000" pitchFamily="2" charset="2"/>
              <a:buChar char="Ø"/>
            </a:pPr>
            <a:r>
              <a:rPr lang="en-GB"/>
              <a:t>Suggested date: 21 – 24 April 2027</a:t>
            </a:r>
          </a:p>
          <a:p>
            <a:pPr>
              <a:buFont typeface="Wingdings" panose="05000000000000000000" pitchFamily="2" charset="2"/>
              <a:buChar char="Ø"/>
            </a:pPr>
            <a:r>
              <a:rPr lang="en-GB"/>
              <a:t>Venue: Abu Dhabi National Exhibition Centre (ADNEC) – 20 minutes away from the International Airport </a:t>
            </a:r>
          </a:p>
          <a:p>
            <a:pPr>
              <a:buFont typeface="Wingdings" panose="05000000000000000000" pitchFamily="2" charset="2"/>
              <a:buChar char="Ø"/>
            </a:pPr>
            <a:r>
              <a:rPr lang="en-GB"/>
              <a:t>Host: Emirates Society of Ophthalmology (want to become a WGA member first need to start a Glaucoma chapter) </a:t>
            </a:r>
          </a:p>
          <a:p>
            <a:pPr>
              <a:buFont typeface="Wingdings" panose="05000000000000000000" pitchFamily="2" charset="2"/>
              <a:buChar char="Ø"/>
            </a:pPr>
            <a:r>
              <a:rPr lang="en-GB"/>
              <a:t>Hotels: 2 Hotels connected to the congress venue and 4 within 3 min walking distance</a:t>
            </a:r>
          </a:p>
          <a:p>
            <a:pPr>
              <a:buFont typeface="Wingdings" panose="05000000000000000000" pitchFamily="2" charset="2"/>
              <a:buChar char="Ø"/>
            </a:pPr>
            <a:r>
              <a:rPr lang="en-GB"/>
              <a:t>Possible venues for President's dinner: Emirates Hotel, Fairmont, Ritz Carlton</a:t>
            </a:r>
          </a:p>
          <a:p>
            <a:pPr>
              <a:buFont typeface="Wingdings" panose="05000000000000000000" pitchFamily="2" charset="2"/>
              <a:buChar char="Ø"/>
            </a:pPr>
            <a:r>
              <a:rPr lang="en-GB"/>
              <a:t>Possible venues for Congress dinner: Sea World, Warner Bros and Yes Links </a:t>
            </a:r>
          </a:p>
        </p:txBody>
      </p:sp>
    </p:spTree>
    <p:extLst>
      <p:ext uri="{BB962C8B-B14F-4D97-AF65-F5344CB8AC3E}">
        <p14:creationId xmlns:p14="http://schemas.microsoft.com/office/powerpoint/2010/main" val="399627374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392927" y="164072"/>
            <a:ext cx="10515600" cy="757872"/>
          </a:xfrm>
        </p:spPr>
        <p:txBody>
          <a:bodyPr>
            <a:normAutofit/>
          </a:bodyPr>
          <a:lstStyle/>
          <a:p>
            <a:r>
              <a:rPr lang="en-US">
                <a:solidFill>
                  <a:srgbClr val="09407F"/>
                </a:solidFill>
              </a:rPr>
              <a:t>WGC-2027: Abu Dhabi (Site visit April 2024)</a:t>
            </a:r>
            <a:endParaRPr lang="en-US" sz="3556">
              <a:solidFill>
                <a:srgbClr val="09407F"/>
              </a:solidFill>
              <a:latin typeface="Arial Unicode MS" charset="0"/>
              <a:cs typeface="Arial Unicode MS" charset="0"/>
            </a:endParaRPr>
          </a:p>
        </p:txBody>
      </p:sp>
      <p:pic>
        <p:nvPicPr>
          <p:cNvPr id="4" name="Content Placeholder 3">
            <a:extLst>
              <a:ext uri="{FF2B5EF4-FFF2-40B4-BE49-F238E27FC236}">
                <a16:creationId xmlns:a16="http://schemas.microsoft.com/office/drawing/2014/main" id="{8EF73EF9-65F4-D230-5269-C0E5189F3155}"/>
              </a:ext>
            </a:extLst>
          </p:cNvPr>
          <p:cNvPicPr>
            <a:picLocks noGrp="1" noChangeAspect="1"/>
          </p:cNvPicPr>
          <p:nvPr>
            <p:ph idx="1"/>
          </p:nvPr>
        </p:nvPicPr>
        <p:blipFill>
          <a:blip r:embed="rId3"/>
          <a:stretch>
            <a:fillRect/>
          </a:stretch>
        </p:blipFill>
        <p:spPr>
          <a:xfrm>
            <a:off x="9816739" y="201330"/>
            <a:ext cx="2183576" cy="4672855"/>
          </a:xfrm>
          <a:prstGeom prst="rect">
            <a:avLst/>
          </a:prstGeom>
        </p:spPr>
      </p:pic>
      <p:pic>
        <p:nvPicPr>
          <p:cNvPr id="5" name="Picture 4">
            <a:extLst>
              <a:ext uri="{FF2B5EF4-FFF2-40B4-BE49-F238E27FC236}">
                <a16:creationId xmlns:a16="http://schemas.microsoft.com/office/drawing/2014/main" id="{375322A6-9178-0629-9D7D-26E22DD5C458}"/>
              </a:ext>
            </a:extLst>
          </p:cNvPr>
          <p:cNvPicPr>
            <a:picLocks noChangeAspect="1"/>
          </p:cNvPicPr>
          <p:nvPr/>
        </p:nvPicPr>
        <p:blipFill>
          <a:blip r:embed="rId4"/>
          <a:stretch>
            <a:fillRect/>
          </a:stretch>
        </p:blipFill>
        <p:spPr>
          <a:xfrm>
            <a:off x="4400550" y="3789847"/>
            <a:ext cx="3745620" cy="1749172"/>
          </a:xfrm>
          <a:prstGeom prst="rect">
            <a:avLst/>
          </a:prstGeom>
        </p:spPr>
      </p:pic>
      <p:pic>
        <p:nvPicPr>
          <p:cNvPr id="6" name="Picture 5">
            <a:extLst>
              <a:ext uri="{FF2B5EF4-FFF2-40B4-BE49-F238E27FC236}">
                <a16:creationId xmlns:a16="http://schemas.microsoft.com/office/drawing/2014/main" id="{508B95B1-5356-BCDC-8CFA-EBA4D14A379C}"/>
              </a:ext>
            </a:extLst>
          </p:cNvPr>
          <p:cNvPicPr>
            <a:picLocks noChangeAspect="1"/>
          </p:cNvPicPr>
          <p:nvPr/>
        </p:nvPicPr>
        <p:blipFill>
          <a:blip r:embed="rId5"/>
          <a:stretch>
            <a:fillRect/>
          </a:stretch>
        </p:blipFill>
        <p:spPr>
          <a:xfrm>
            <a:off x="8412382" y="3177682"/>
            <a:ext cx="1173295" cy="2510851"/>
          </a:xfrm>
          <a:prstGeom prst="rect">
            <a:avLst/>
          </a:prstGeom>
        </p:spPr>
      </p:pic>
      <p:pic>
        <p:nvPicPr>
          <p:cNvPr id="1028" name="Picture 4">
            <a:extLst>
              <a:ext uri="{FF2B5EF4-FFF2-40B4-BE49-F238E27FC236}">
                <a16:creationId xmlns:a16="http://schemas.microsoft.com/office/drawing/2014/main" id="{5304DFD8-A4E7-5EF2-5899-80ED67045D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048" y="970546"/>
            <a:ext cx="3500572" cy="2625429"/>
          </a:xfrm>
          <a:prstGeom prst="rect">
            <a:avLst/>
          </a:prstGeom>
          <a:noFill/>
          <a:extLst>
            <a:ext uri="{909E8E84-426E-40DD-AFC4-6F175D3DCCD1}">
              <a14:hiddenFill xmlns:a14="http://schemas.microsoft.com/office/drawing/2010/main">
                <a:solidFill>
                  <a:srgbClr val="FFFFFF"/>
                </a:solidFill>
              </a14:hiddenFill>
            </a:ext>
          </a:extLst>
        </p:spPr>
      </p:pic>
      <p:sp>
        <p:nvSpPr>
          <p:cNvPr id="9" name="object 85">
            <a:extLst>
              <a:ext uri="{FF2B5EF4-FFF2-40B4-BE49-F238E27FC236}">
                <a16:creationId xmlns:a16="http://schemas.microsoft.com/office/drawing/2014/main" id="{746BB84E-59FA-B196-A1A1-2D1D4D81E0B5}"/>
              </a:ext>
            </a:extLst>
          </p:cNvPr>
          <p:cNvSpPr/>
          <p:nvPr/>
        </p:nvSpPr>
        <p:spPr>
          <a:xfrm>
            <a:off x="3922379" y="1601128"/>
            <a:ext cx="2364908" cy="1749172"/>
          </a:xfrm>
          <a:prstGeom prst="rect">
            <a:avLst/>
          </a:prstGeom>
          <a:blipFill>
            <a:blip r:embed="rId7"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432"/>
          </a:p>
        </p:txBody>
      </p:sp>
      <p:pic>
        <p:nvPicPr>
          <p:cNvPr id="1030" name="Picture 6">
            <a:extLst>
              <a:ext uri="{FF2B5EF4-FFF2-40B4-BE49-F238E27FC236}">
                <a16:creationId xmlns:a16="http://schemas.microsoft.com/office/drawing/2014/main" id="{B9D34063-EAC5-9F60-36B0-9DC47F8C8C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047" y="3789847"/>
            <a:ext cx="4034167" cy="17491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Adnec Exhibition Center Abu Dhabi">
            <a:extLst>
              <a:ext uri="{FF2B5EF4-FFF2-40B4-BE49-F238E27FC236}">
                <a16:creationId xmlns:a16="http://schemas.microsoft.com/office/drawing/2014/main" id="{02116699-8B94-9E46-E004-3CB290F052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47949" y="970546"/>
            <a:ext cx="3170544" cy="2140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10194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726882" y="214050"/>
            <a:ext cx="10515600" cy="892627"/>
          </a:xfrm>
        </p:spPr>
        <p:txBody>
          <a:bodyPr>
            <a:normAutofit/>
          </a:bodyPr>
          <a:lstStyle/>
          <a:p>
            <a:r>
              <a:rPr lang="en-US">
                <a:solidFill>
                  <a:srgbClr val="09407F"/>
                </a:solidFill>
              </a:rPr>
              <a:t>WGC-2027: Seoul</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p:txBody>
          <a:bodyPr/>
          <a:lstStyle/>
          <a:p>
            <a:pPr>
              <a:buFont typeface="Wingdings" panose="05000000000000000000" pitchFamily="2" charset="2"/>
              <a:buChar char="Ø"/>
            </a:pPr>
            <a:r>
              <a:rPr lang="en-GB"/>
              <a:t>Suggested date: 7-10 July (rainy season)/ Alternative date suggested 20-25 September 2027 (conflict with ESCRS)</a:t>
            </a:r>
          </a:p>
          <a:p>
            <a:pPr>
              <a:buFont typeface="Wingdings" panose="05000000000000000000" pitchFamily="2" charset="2"/>
              <a:buChar char="Ø"/>
            </a:pPr>
            <a:r>
              <a:rPr lang="en-GB"/>
              <a:t>Venue: </a:t>
            </a:r>
            <a:r>
              <a:rPr lang="en-GB" err="1"/>
              <a:t>Coex</a:t>
            </a:r>
            <a:r>
              <a:rPr lang="en-GB"/>
              <a:t> Convention and Exhibition </a:t>
            </a:r>
            <a:r>
              <a:rPr lang="en-GB" err="1"/>
              <a:t>Center</a:t>
            </a:r>
            <a:r>
              <a:rPr lang="en-GB"/>
              <a:t> – 60 – 80 min from 2x international airports </a:t>
            </a:r>
          </a:p>
          <a:p>
            <a:pPr>
              <a:buFont typeface="Wingdings" panose="05000000000000000000" pitchFamily="2" charset="2"/>
              <a:buChar char="Ø"/>
            </a:pPr>
            <a:r>
              <a:rPr lang="en-GB"/>
              <a:t>Host: Korean Glaucoma Society</a:t>
            </a:r>
          </a:p>
          <a:p>
            <a:pPr>
              <a:buFont typeface="Wingdings" panose="05000000000000000000" pitchFamily="2" charset="2"/>
              <a:buChar char="Ø"/>
            </a:pPr>
            <a:r>
              <a:rPr lang="en-GB"/>
              <a:t>Hotels: many hotels within walking distance </a:t>
            </a:r>
          </a:p>
          <a:p>
            <a:pPr>
              <a:buFont typeface="Wingdings" panose="05000000000000000000" pitchFamily="2" charset="2"/>
              <a:buChar char="Ø"/>
            </a:pPr>
            <a:r>
              <a:rPr lang="en-GB"/>
              <a:t>Possible venues for President's dinner: TBA</a:t>
            </a:r>
          </a:p>
          <a:p>
            <a:pPr>
              <a:buFont typeface="Wingdings" panose="05000000000000000000" pitchFamily="2" charset="2"/>
              <a:buChar char="Ø"/>
            </a:pPr>
            <a:r>
              <a:rPr lang="en-GB"/>
              <a:t>Possible venues for Congress dinner: TBA</a:t>
            </a:r>
          </a:p>
          <a:p>
            <a:endParaRPr lang="en-GB"/>
          </a:p>
        </p:txBody>
      </p:sp>
    </p:spTree>
    <p:extLst>
      <p:ext uri="{BB962C8B-B14F-4D97-AF65-F5344CB8AC3E}">
        <p14:creationId xmlns:p14="http://schemas.microsoft.com/office/powerpoint/2010/main" val="123463952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p:txBody>
          <a:bodyPr>
            <a:normAutofit fontScale="90000"/>
          </a:bodyPr>
          <a:lstStyle/>
          <a:p>
            <a:r>
              <a:rPr lang="en-US">
                <a:solidFill>
                  <a:srgbClr val="09407F"/>
                </a:solidFill>
              </a:rPr>
              <a:t>WGC-2027: Kyoto (Japan)</a:t>
            </a:r>
            <a:br>
              <a:rPr lang="en-US">
                <a:solidFill>
                  <a:srgbClr val="09407F"/>
                </a:solidFill>
              </a:rPr>
            </a:br>
            <a:r>
              <a:rPr lang="en-GB" sz="2000" i="1"/>
              <a:t>Japan- 2 bids Kyoto and Yokohama still requesting more information from them. The price difference very big between the two cities Yokohama is 270k more expensive  </a:t>
            </a:r>
            <a:br>
              <a:rPr lang="en-GB"/>
            </a:br>
            <a:r>
              <a:rPr lang="en-US">
                <a:solidFill>
                  <a:srgbClr val="09407F"/>
                </a:solidFill>
              </a:rPr>
              <a:t> </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p:txBody>
          <a:bodyPr/>
          <a:lstStyle/>
          <a:p>
            <a:pPr>
              <a:buFont typeface="Wingdings" panose="05000000000000000000" pitchFamily="2" charset="2"/>
              <a:buChar char="Ø"/>
            </a:pPr>
            <a:r>
              <a:rPr lang="en-GB"/>
              <a:t>Suggested date: 7-10 April 2027 (when hosting in April no subsidies will be given)  or 30 – 3 July</a:t>
            </a:r>
          </a:p>
          <a:p>
            <a:pPr>
              <a:buFont typeface="Wingdings" panose="05000000000000000000" pitchFamily="2" charset="2"/>
              <a:buChar char="Ø"/>
            </a:pPr>
            <a:r>
              <a:rPr lang="en-GB"/>
              <a:t>Venue: Kyoto International Conference </a:t>
            </a:r>
            <a:r>
              <a:rPr lang="en-GB" err="1"/>
              <a:t>Center</a:t>
            </a:r>
            <a:r>
              <a:rPr lang="en-GB"/>
              <a:t> – 75 minutes by train  from the International airport </a:t>
            </a:r>
          </a:p>
          <a:p>
            <a:pPr>
              <a:buFont typeface="Wingdings" panose="05000000000000000000" pitchFamily="2" charset="2"/>
              <a:buChar char="Ø"/>
            </a:pPr>
            <a:r>
              <a:rPr lang="en-GB"/>
              <a:t>Host: Japanese Glaucoma Society </a:t>
            </a:r>
          </a:p>
          <a:p>
            <a:pPr>
              <a:buFont typeface="Wingdings" panose="05000000000000000000" pitchFamily="2" charset="2"/>
              <a:buChar char="Ø"/>
            </a:pPr>
            <a:r>
              <a:rPr lang="en-GB"/>
              <a:t>Hotels: The Prince Kyoto </a:t>
            </a:r>
            <a:r>
              <a:rPr lang="en-GB" err="1"/>
              <a:t>Takaragaike</a:t>
            </a:r>
            <a:r>
              <a:rPr lang="en-GB"/>
              <a:t> – within walking distance and 7 hotels within 20 min range from the venue</a:t>
            </a:r>
          </a:p>
          <a:p>
            <a:pPr>
              <a:buFont typeface="Wingdings" panose="05000000000000000000" pitchFamily="2" charset="2"/>
              <a:buChar char="Ø"/>
            </a:pPr>
            <a:r>
              <a:rPr lang="en-GB"/>
              <a:t>Possible venues for President's dinner: TBA</a:t>
            </a:r>
          </a:p>
          <a:p>
            <a:pPr>
              <a:buFont typeface="Wingdings" panose="05000000000000000000" pitchFamily="2" charset="2"/>
              <a:buChar char="Ø"/>
            </a:pPr>
            <a:r>
              <a:rPr lang="en-GB"/>
              <a:t>Possible venues for Congress dinner: Kyoto City Kyocera, Museum of Art or </a:t>
            </a:r>
            <a:r>
              <a:rPr lang="en-GB" err="1"/>
              <a:t>Daigoio</a:t>
            </a:r>
            <a:r>
              <a:rPr lang="en-GB"/>
              <a:t> Temple </a:t>
            </a:r>
          </a:p>
          <a:p>
            <a:endParaRPr lang="en-GB"/>
          </a:p>
        </p:txBody>
      </p:sp>
    </p:spTree>
    <p:extLst>
      <p:ext uri="{BB962C8B-B14F-4D97-AF65-F5344CB8AC3E}">
        <p14:creationId xmlns:p14="http://schemas.microsoft.com/office/powerpoint/2010/main" val="416428453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p:txBody>
          <a:bodyPr>
            <a:normAutofit fontScale="90000"/>
          </a:bodyPr>
          <a:lstStyle/>
          <a:p>
            <a:r>
              <a:rPr lang="en-US">
                <a:solidFill>
                  <a:srgbClr val="09407F"/>
                </a:solidFill>
              </a:rPr>
              <a:t>WGC-2027: Yokohama (Japan)</a:t>
            </a:r>
            <a:br>
              <a:rPr lang="en-US">
                <a:solidFill>
                  <a:srgbClr val="09407F"/>
                </a:solidFill>
              </a:rPr>
            </a:br>
            <a:r>
              <a:rPr lang="en-GB" sz="2000" i="1"/>
              <a:t>Japan- 2 bids Kyoto and Yokohama still requesting more information from them. The price difference very big between the two cities Yokohama is 270k more expensive  </a:t>
            </a:r>
            <a:br>
              <a:rPr lang="en-GB"/>
            </a:br>
            <a:r>
              <a:rPr lang="en-US">
                <a:solidFill>
                  <a:srgbClr val="09407F"/>
                </a:solidFill>
              </a:rPr>
              <a:t> </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p:txBody>
          <a:bodyPr/>
          <a:lstStyle/>
          <a:p>
            <a:pPr>
              <a:buFont typeface="Wingdings" panose="05000000000000000000" pitchFamily="2" charset="2"/>
              <a:buChar char="Ø"/>
            </a:pPr>
            <a:r>
              <a:rPr lang="en-GB"/>
              <a:t>Suggested date: 9 – 14 March 2027 </a:t>
            </a:r>
          </a:p>
          <a:p>
            <a:pPr>
              <a:buFont typeface="Wingdings" panose="05000000000000000000" pitchFamily="2" charset="2"/>
              <a:buChar char="Ø"/>
            </a:pPr>
            <a:r>
              <a:rPr lang="en-GB"/>
              <a:t>Venue: </a:t>
            </a:r>
            <a:r>
              <a:rPr lang="en-GB" err="1"/>
              <a:t>Pacifico</a:t>
            </a:r>
            <a:r>
              <a:rPr lang="en-GB"/>
              <a:t> Yokohama – 30 min from Narita Airport </a:t>
            </a:r>
          </a:p>
          <a:p>
            <a:pPr>
              <a:buFont typeface="Wingdings" panose="05000000000000000000" pitchFamily="2" charset="2"/>
              <a:buChar char="Ø"/>
            </a:pPr>
            <a:r>
              <a:rPr lang="en-GB"/>
              <a:t>Host: Japanese Glaucoma Society </a:t>
            </a:r>
          </a:p>
          <a:p>
            <a:pPr>
              <a:buFont typeface="Wingdings" panose="05000000000000000000" pitchFamily="2" charset="2"/>
              <a:buChar char="Ø"/>
            </a:pPr>
            <a:r>
              <a:rPr lang="en-GB"/>
              <a:t>Hotels: Intercontinental Grand Yokohama is linked to the venue, many hotels within walking distance </a:t>
            </a:r>
          </a:p>
          <a:p>
            <a:pPr>
              <a:buFont typeface="Wingdings" panose="05000000000000000000" pitchFamily="2" charset="2"/>
              <a:buChar char="Ø"/>
            </a:pPr>
            <a:r>
              <a:rPr lang="en-GB"/>
              <a:t>Possible venues for President's dinner: TBA</a:t>
            </a:r>
          </a:p>
          <a:p>
            <a:pPr>
              <a:buFont typeface="Wingdings" panose="05000000000000000000" pitchFamily="2" charset="2"/>
              <a:buChar char="Ø"/>
            </a:pPr>
            <a:r>
              <a:rPr lang="en-GB"/>
              <a:t>Possible venues for Congress dinner: </a:t>
            </a:r>
            <a:r>
              <a:rPr lang="en-GB" err="1"/>
              <a:t>Osanbashi</a:t>
            </a:r>
            <a:r>
              <a:rPr lang="en-GB"/>
              <a:t> Hall, Marine Tower </a:t>
            </a:r>
            <a:r>
              <a:rPr lang="en-GB" err="1"/>
              <a:t>Yokohana</a:t>
            </a:r>
            <a:r>
              <a:rPr lang="en-GB"/>
              <a:t> and </a:t>
            </a:r>
            <a:r>
              <a:rPr lang="en-GB" err="1"/>
              <a:t>Sankeien</a:t>
            </a:r>
            <a:r>
              <a:rPr lang="en-GB"/>
              <a:t> Garden </a:t>
            </a:r>
            <a:r>
              <a:rPr lang="en-GB" err="1"/>
              <a:t>Kakushokaku</a:t>
            </a:r>
            <a:endParaRPr lang="en-GB"/>
          </a:p>
          <a:p>
            <a:endParaRPr lang="en-GB"/>
          </a:p>
        </p:txBody>
      </p:sp>
    </p:spTree>
    <p:extLst>
      <p:ext uri="{BB962C8B-B14F-4D97-AF65-F5344CB8AC3E}">
        <p14:creationId xmlns:p14="http://schemas.microsoft.com/office/powerpoint/2010/main" val="142029924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838200" y="301515"/>
            <a:ext cx="10515600" cy="787814"/>
          </a:xfrm>
        </p:spPr>
        <p:txBody>
          <a:bodyPr>
            <a:normAutofit/>
          </a:bodyPr>
          <a:lstStyle/>
          <a:p>
            <a:r>
              <a:rPr lang="en-US">
                <a:solidFill>
                  <a:srgbClr val="09407F"/>
                </a:solidFill>
              </a:rPr>
              <a:t>WGC-2027: Bahrain</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p:txBody>
          <a:bodyPr/>
          <a:lstStyle/>
          <a:p>
            <a:pPr>
              <a:buFont typeface="Wingdings" panose="05000000000000000000" pitchFamily="2" charset="2"/>
              <a:buChar char="Ø"/>
            </a:pPr>
            <a:r>
              <a:rPr lang="en-GB"/>
              <a:t>Suggested date: March 2027 (no specific date) or September – February also option </a:t>
            </a:r>
          </a:p>
          <a:p>
            <a:pPr>
              <a:buFont typeface="Wingdings" panose="05000000000000000000" pitchFamily="2" charset="2"/>
              <a:buChar char="Ø"/>
            </a:pPr>
            <a:r>
              <a:rPr lang="en-GB"/>
              <a:t>Venue: </a:t>
            </a:r>
            <a:r>
              <a:rPr lang="en-GB" err="1"/>
              <a:t>Exibition</a:t>
            </a:r>
            <a:r>
              <a:rPr lang="en-GB"/>
              <a:t> World Bahrain– 30 min from Bahrain International Airport </a:t>
            </a:r>
          </a:p>
          <a:p>
            <a:pPr>
              <a:buFont typeface="Wingdings" panose="05000000000000000000" pitchFamily="2" charset="2"/>
              <a:buChar char="Ø"/>
            </a:pPr>
            <a:r>
              <a:rPr lang="en-GB"/>
              <a:t>Host: no local Society (supported by Local doctors) </a:t>
            </a:r>
          </a:p>
          <a:p>
            <a:pPr>
              <a:buFont typeface="Wingdings" panose="05000000000000000000" pitchFamily="2" charset="2"/>
              <a:buChar char="Ø"/>
            </a:pPr>
            <a:r>
              <a:rPr lang="en-GB"/>
              <a:t>Hotels: all hotels within 30 min driving. No hotels within walking distance </a:t>
            </a:r>
          </a:p>
          <a:p>
            <a:pPr>
              <a:buFont typeface="Wingdings" panose="05000000000000000000" pitchFamily="2" charset="2"/>
              <a:buChar char="Ø"/>
            </a:pPr>
            <a:r>
              <a:rPr lang="en-GB"/>
              <a:t>Possible venues for President's dinner: TBA</a:t>
            </a:r>
          </a:p>
          <a:p>
            <a:pPr>
              <a:buFont typeface="Wingdings" panose="05000000000000000000" pitchFamily="2" charset="2"/>
              <a:buChar char="Ø"/>
            </a:pPr>
            <a:r>
              <a:rPr lang="en-GB"/>
              <a:t>Possible venues for Congress dinner: TBA</a:t>
            </a:r>
          </a:p>
          <a:p>
            <a:endParaRPr lang="en-NL"/>
          </a:p>
        </p:txBody>
      </p:sp>
    </p:spTree>
    <p:extLst>
      <p:ext uri="{BB962C8B-B14F-4D97-AF65-F5344CB8AC3E}">
        <p14:creationId xmlns:p14="http://schemas.microsoft.com/office/powerpoint/2010/main" val="275207904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a:xfrm>
            <a:off x="838200" y="269710"/>
            <a:ext cx="10515600" cy="892627"/>
          </a:xfrm>
        </p:spPr>
        <p:txBody>
          <a:bodyPr>
            <a:normAutofit/>
          </a:bodyPr>
          <a:lstStyle/>
          <a:p>
            <a:r>
              <a:rPr lang="en-US">
                <a:solidFill>
                  <a:srgbClr val="09407F"/>
                </a:solidFill>
              </a:rPr>
              <a:t>WGC-2027</a:t>
            </a:r>
            <a:endParaRPr lang="en-US" sz="3556">
              <a:solidFill>
                <a:srgbClr val="09407F"/>
              </a:solidFill>
              <a:latin typeface="Arial Unicode MS" charset="0"/>
              <a:cs typeface="Arial Unicode MS" charset="0"/>
            </a:endParaRPr>
          </a:p>
        </p:txBody>
      </p:sp>
      <p:sp>
        <p:nvSpPr>
          <p:cNvPr id="2" name="Content Placeholder 1">
            <a:extLst>
              <a:ext uri="{FF2B5EF4-FFF2-40B4-BE49-F238E27FC236}">
                <a16:creationId xmlns:a16="http://schemas.microsoft.com/office/drawing/2014/main" id="{97B89157-8FF0-7FAB-364C-6059091BCA9A}"/>
              </a:ext>
            </a:extLst>
          </p:cNvPr>
          <p:cNvSpPr>
            <a:spLocks noGrp="1"/>
          </p:cNvSpPr>
          <p:nvPr>
            <p:ph idx="1"/>
          </p:nvPr>
        </p:nvSpPr>
        <p:spPr>
          <a:xfrm>
            <a:off x="838200" y="2310654"/>
            <a:ext cx="10515600" cy="647231"/>
          </a:xfrm>
        </p:spPr>
        <p:txBody>
          <a:bodyPr>
            <a:normAutofit/>
          </a:bodyPr>
          <a:lstStyle/>
          <a:p>
            <a:pPr marL="0" indent="0" algn="ctr">
              <a:buNone/>
            </a:pPr>
            <a:r>
              <a:rPr lang="en-GB" sz="3600"/>
              <a:t>Any other suggestions?   </a:t>
            </a:r>
            <a:endParaRPr lang="en-NL" sz="3600"/>
          </a:p>
        </p:txBody>
      </p:sp>
    </p:spTree>
    <p:extLst>
      <p:ext uri="{BB962C8B-B14F-4D97-AF65-F5344CB8AC3E}">
        <p14:creationId xmlns:p14="http://schemas.microsoft.com/office/powerpoint/2010/main" val="365888158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803229-8D2F-CE4F-A615-FF4EE53564D1}"/>
              </a:ext>
            </a:extLst>
          </p:cNvPr>
          <p:cNvSpPr>
            <a:spLocks noGrp="1"/>
          </p:cNvSpPr>
          <p:nvPr>
            <p:ph type="title"/>
          </p:nvPr>
        </p:nvSpPr>
        <p:spPr>
          <a:xfrm>
            <a:off x="3316611" y="190868"/>
            <a:ext cx="5558777" cy="707537"/>
          </a:xfrm>
        </p:spPr>
        <p:txBody>
          <a:bodyPr/>
          <a:lstStyle/>
          <a:p>
            <a:pPr algn="ctr"/>
            <a:r>
              <a:rPr lang="en-US"/>
              <a:t>New Silver Industry Member</a:t>
            </a:r>
            <a:endParaRPr lang="en-NL"/>
          </a:p>
        </p:txBody>
      </p:sp>
      <p:pic>
        <p:nvPicPr>
          <p:cNvPr id="4" name="Picture 3" descr="Logo, company name&#10;&#10;Description automatically generated">
            <a:extLst>
              <a:ext uri="{FF2B5EF4-FFF2-40B4-BE49-F238E27FC236}">
                <a16:creationId xmlns:a16="http://schemas.microsoft.com/office/drawing/2014/main" id="{950FE522-7ABD-8427-E96F-25C11A7A2E00}"/>
              </a:ext>
            </a:extLst>
          </p:cNvPr>
          <p:cNvPicPr>
            <a:picLocks noChangeAspect="1"/>
          </p:cNvPicPr>
          <p:nvPr/>
        </p:nvPicPr>
        <p:blipFill rotWithShape="1">
          <a:blip r:embed="rId2"/>
          <a:srcRect t="31591" b="28481"/>
          <a:stretch/>
        </p:blipFill>
        <p:spPr>
          <a:xfrm>
            <a:off x="910830" y="1405980"/>
            <a:ext cx="4652536" cy="1857675"/>
          </a:xfrm>
          <a:prstGeom prst="rect">
            <a:avLst/>
          </a:prstGeom>
        </p:spPr>
      </p:pic>
      <p:graphicFrame>
        <p:nvGraphicFramePr>
          <p:cNvPr id="5" name="Table 4">
            <a:extLst>
              <a:ext uri="{FF2B5EF4-FFF2-40B4-BE49-F238E27FC236}">
                <a16:creationId xmlns:a16="http://schemas.microsoft.com/office/drawing/2014/main" id="{A07AE163-FE3B-49B9-613A-A3E770A99E12}"/>
              </a:ext>
            </a:extLst>
          </p:cNvPr>
          <p:cNvGraphicFramePr>
            <a:graphicFrameLocks noGrp="1"/>
          </p:cNvGraphicFramePr>
          <p:nvPr>
            <p:extLst>
              <p:ext uri="{D42A27DB-BD31-4B8C-83A1-F6EECF244321}">
                <p14:modId xmlns:p14="http://schemas.microsoft.com/office/powerpoint/2010/main" val="4253294738"/>
              </p:ext>
            </p:extLst>
          </p:nvPr>
        </p:nvGraphicFramePr>
        <p:xfrm>
          <a:off x="2015095" y="3771230"/>
          <a:ext cx="3779418" cy="731520"/>
        </p:xfrm>
        <a:graphic>
          <a:graphicData uri="http://schemas.openxmlformats.org/drawingml/2006/table">
            <a:tbl>
              <a:tblPr bandRow="1">
                <a:tableStyleId>{5C22544A-7EE6-4342-B048-85BDC9FD1C3A}</a:tableStyleId>
              </a:tblPr>
              <a:tblGrid>
                <a:gridCol w="2067847">
                  <a:extLst>
                    <a:ext uri="{9D8B030D-6E8A-4147-A177-3AD203B41FA5}">
                      <a16:colId xmlns:a16="http://schemas.microsoft.com/office/drawing/2014/main" val="1851569082"/>
                    </a:ext>
                  </a:extLst>
                </a:gridCol>
                <a:gridCol w="1711571">
                  <a:extLst>
                    <a:ext uri="{9D8B030D-6E8A-4147-A177-3AD203B41FA5}">
                      <a16:colId xmlns:a16="http://schemas.microsoft.com/office/drawing/2014/main" val="1854098105"/>
                    </a:ext>
                  </a:extLst>
                </a:gridCol>
              </a:tblGrid>
              <a:tr h="175208">
                <a:tc>
                  <a:txBody>
                    <a:bodyPr/>
                    <a:lstStyle/>
                    <a:p>
                      <a:r>
                        <a:rPr kumimoji="0" lang="en-US" b="1" i="0" u="none" strike="noStrike" kern="1200" cap="none" spc="0" normalizeH="0" baseline="0" noProof="0">
                          <a:ln>
                            <a:noFill/>
                          </a:ln>
                          <a:solidFill>
                            <a:srgbClr val="B10015"/>
                          </a:solidFill>
                          <a:effectLst/>
                          <a:uLnTx/>
                          <a:uFillTx/>
                          <a:latin typeface="+mn-lt"/>
                          <a:ea typeface="+mn-ea"/>
                          <a:cs typeface="+mn-cs"/>
                        </a:rPr>
                        <a:t>Bronze Member -&gt;</a:t>
                      </a:r>
                      <a:endParaRPr lang="en-NL" b="1">
                        <a:solidFill>
                          <a:srgbClr val="B10015"/>
                        </a:solidFill>
                      </a:endParaRPr>
                    </a:p>
                  </a:txBody>
                  <a:tcPr>
                    <a:noFill/>
                  </a:tcPr>
                </a:tc>
                <a:tc>
                  <a:txBody>
                    <a:bodyPr/>
                    <a:lstStyle/>
                    <a:p>
                      <a:r>
                        <a:rPr kumimoji="0" lang="en-US" b="1" i="0" u="none" strike="noStrike" kern="1200" cap="none" spc="0" normalizeH="0" baseline="0" noProof="0">
                          <a:ln>
                            <a:noFill/>
                          </a:ln>
                          <a:solidFill>
                            <a:srgbClr val="09407F"/>
                          </a:solidFill>
                          <a:effectLst/>
                          <a:uLnTx/>
                          <a:uFillTx/>
                          <a:latin typeface="+mn-lt"/>
                          <a:ea typeface="+mn-ea"/>
                          <a:cs typeface="+mn-cs"/>
                        </a:rPr>
                        <a:t>Silver Member*</a:t>
                      </a:r>
                      <a:endParaRPr lang="en-NL" b="1">
                        <a:solidFill>
                          <a:srgbClr val="09407F"/>
                        </a:solidFill>
                      </a:endParaRPr>
                    </a:p>
                  </a:txBody>
                  <a:tcPr>
                    <a:noFill/>
                  </a:tcPr>
                </a:tc>
                <a:extLst>
                  <a:ext uri="{0D108BD9-81ED-4DB2-BD59-A6C34878D82A}">
                    <a16:rowId xmlns:a16="http://schemas.microsoft.com/office/drawing/2014/main" val="2931527107"/>
                  </a:ext>
                </a:extLst>
              </a:tr>
              <a:tr h="218058">
                <a:tc>
                  <a:txBody>
                    <a:bodyPr/>
                    <a:lstStyle/>
                    <a:p>
                      <a:r>
                        <a:rPr lang="en-US">
                          <a:solidFill>
                            <a:srgbClr val="B10015"/>
                          </a:solidFill>
                          <a:latin typeface="+mn-lt"/>
                        </a:rPr>
                        <a:t>$ 8,500.00 </a:t>
                      </a:r>
                      <a:endParaRPr lang="en-NL">
                        <a:solidFill>
                          <a:srgbClr val="B10015"/>
                        </a:solidFill>
                      </a:endParaRPr>
                    </a:p>
                  </a:txBody>
                  <a:tcPr>
                    <a:noFill/>
                  </a:tcPr>
                </a:tc>
                <a:tc>
                  <a:txBody>
                    <a:bodyPr/>
                    <a:lstStyle/>
                    <a:p>
                      <a:r>
                        <a:rPr lang="en-US">
                          <a:solidFill>
                            <a:srgbClr val="09407F"/>
                          </a:solidFill>
                          <a:latin typeface="+mn-lt"/>
                        </a:rPr>
                        <a:t>$ 35,000.00 </a:t>
                      </a:r>
                      <a:endParaRPr lang="en-NL">
                        <a:solidFill>
                          <a:srgbClr val="09407F"/>
                        </a:solidFill>
                      </a:endParaRPr>
                    </a:p>
                  </a:txBody>
                  <a:tcPr>
                    <a:noFill/>
                  </a:tcPr>
                </a:tc>
                <a:extLst>
                  <a:ext uri="{0D108BD9-81ED-4DB2-BD59-A6C34878D82A}">
                    <a16:rowId xmlns:a16="http://schemas.microsoft.com/office/drawing/2014/main" val="3261702680"/>
                  </a:ext>
                </a:extLst>
              </a:tr>
            </a:tbl>
          </a:graphicData>
        </a:graphic>
      </p:graphicFrame>
      <p:pic>
        <p:nvPicPr>
          <p:cNvPr id="2050" name="Picture 2">
            <a:extLst>
              <a:ext uri="{FF2B5EF4-FFF2-40B4-BE49-F238E27FC236}">
                <a16:creationId xmlns:a16="http://schemas.microsoft.com/office/drawing/2014/main" id="{868B41F3-D860-B4F1-194C-989E100EB1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90" t="5506" r="15625" b="-14"/>
          <a:stretch/>
        </p:blipFill>
        <p:spPr bwMode="auto">
          <a:xfrm>
            <a:off x="6477561" y="1229096"/>
            <a:ext cx="5225324" cy="34588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53EEE1B-038B-CDE9-DF6A-8885733F73D8}"/>
              </a:ext>
            </a:extLst>
          </p:cNvPr>
          <p:cNvSpPr txBox="1"/>
          <p:nvPr/>
        </p:nvSpPr>
        <p:spPr>
          <a:xfrm>
            <a:off x="2417661" y="4687914"/>
            <a:ext cx="2974285" cy="276999"/>
          </a:xfrm>
          <a:prstGeom prst="rect">
            <a:avLst/>
          </a:prstGeom>
          <a:noFill/>
        </p:spPr>
        <p:txBody>
          <a:bodyPr wrap="square">
            <a:spAutoFit/>
          </a:bodyPr>
          <a:lstStyle/>
          <a:p>
            <a:r>
              <a:rPr lang="en-GB" sz="1200" i="1"/>
              <a:t>*Confirmed, signed contract to be received.</a:t>
            </a:r>
          </a:p>
        </p:txBody>
      </p:sp>
    </p:spTree>
    <p:extLst>
      <p:ext uri="{BB962C8B-B14F-4D97-AF65-F5344CB8AC3E}">
        <p14:creationId xmlns:p14="http://schemas.microsoft.com/office/powerpoint/2010/main" val="4215389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a:t>Any other business</a:t>
            </a:r>
          </a:p>
          <a:p>
            <a:pPr marL="0" indent="0">
              <a:buNone/>
            </a:pPr>
            <a:endParaRPr lang="en-US"/>
          </a:p>
          <a:p>
            <a:pPr marL="0" indent="0">
              <a:buNone/>
            </a:pPr>
            <a:endParaRPr lang="en-US"/>
          </a:p>
        </p:txBody>
      </p:sp>
    </p:spTree>
    <p:extLst>
      <p:ext uri="{BB962C8B-B14F-4D97-AF65-F5344CB8AC3E}">
        <p14:creationId xmlns:p14="http://schemas.microsoft.com/office/powerpoint/2010/main" val="25230164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Office Theme">
  <a:themeElements>
    <a:clrScheme name="Custom 6">
      <a:dk1>
        <a:sysClr val="windowText" lastClr="000000"/>
      </a:dk1>
      <a:lt1>
        <a:sysClr val="window" lastClr="FFFFFF"/>
      </a:lt1>
      <a:dk2>
        <a:srgbClr val="39302A"/>
      </a:dk2>
      <a:lt2>
        <a:srgbClr val="E5DEDB"/>
      </a:lt2>
      <a:accent1>
        <a:srgbClr val="FF0000"/>
      </a:accent1>
      <a:accent2>
        <a:srgbClr val="FA6F6B"/>
      </a:accent2>
      <a:accent3>
        <a:srgbClr val="FA6F6B"/>
      </a:accent3>
      <a:accent4>
        <a:srgbClr val="FF6566"/>
      </a:accent4>
      <a:accent5>
        <a:srgbClr val="E64823"/>
      </a:accent5>
      <a:accent6>
        <a:srgbClr val="EF917B"/>
      </a:accent6>
      <a:hlink>
        <a:srgbClr val="DA3726"/>
      </a:hlink>
      <a:folHlink>
        <a:srgbClr val="FF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308817E432984F87E58D3F16BC7CB8" ma:contentTypeVersion="18" ma:contentTypeDescription="Create a new document." ma:contentTypeScope="" ma:versionID="06365f2cd6b73ab2ee66dbacf786d687">
  <xsd:schema xmlns:xsd="http://www.w3.org/2001/XMLSchema" xmlns:xs="http://www.w3.org/2001/XMLSchema" xmlns:p="http://schemas.microsoft.com/office/2006/metadata/properties" xmlns:ns2="436636ef-6117-4937-8d14-6408b58b3f6a" xmlns:ns3="afbb3e09-20fc-41fe-891c-ad2d1d514bb0" targetNamespace="http://schemas.microsoft.com/office/2006/metadata/properties" ma:root="true" ma:fieldsID="64a333ad750167b6ef530a7137122b85" ns2:_="" ns3:_="">
    <xsd:import namespace="436636ef-6117-4937-8d14-6408b58b3f6a"/>
    <xsd:import namespace="afbb3e09-20fc-41fe-891c-ad2d1d514bb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6636ef-6117-4937-8d14-6408b58b3f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bb3e09-20fc-41fe-891c-ad2d1d514bb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0cdf721-26e8-4fa8-af8e-77262affdfc5}" ma:internalName="TaxCatchAll" ma:showField="CatchAllData" ma:web="afbb3e09-20fc-41fe-891c-ad2d1d514b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fbb3e09-20fc-41fe-891c-ad2d1d514bb0" xsi:nil="true"/>
    <lcf76f155ced4ddcb4097134ff3c332f xmlns="436636ef-6117-4937-8d14-6408b58b3f6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9F0368-1894-4197-87D3-16EAAF0F862F}">
  <ds:schemaRefs>
    <ds:schemaRef ds:uri="436636ef-6117-4937-8d14-6408b58b3f6a"/>
    <ds:schemaRef ds:uri="afbb3e09-20fc-41fe-891c-ad2d1d514bb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48CDAFB-2D42-4F3F-9E77-2EA46CE42500}">
  <ds:schemaRefs>
    <ds:schemaRef ds:uri="0097b9cb-60da-4b26-a26f-2329b68decc6"/>
    <ds:schemaRef ds:uri="436636ef-6117-4937-8d14-6408b58b3f6a"/>
    <ds:schemaRef ds:uri="afbb3e09-20fc-41fe-891c-ad2d1d514bb0"/>
    <ds:schemaRef ds:uri="bcf56b26-f854-4ea9-87c4-bd60f41e341d"/>
    <ds:schemaRef ds:uri="c14d3ef7-3403-48a4-8715-24fb45bc5ad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8DB0BE6-52E7-45D6-A55E-24733805D4A3}">
  <ds:schemaRefs>
    <ds:schemaRef ds:uri="http://schemas.microsoft.com/sharepoint/v3/contenttype/forms"/>
  </ds:schemaRefs>
</ds:datastoreItem>
</file>

<file path=docMetadata/LabelInfo.xml><?xml version="1.0" encoding="utf-8"?>
<clbl:labelList xmlns:clbl="http://schemas.microsoft.com/office/2020/mipLabelMetadata">
  <clbl:label id="{d026bb9f-849e-4520-adf3-36adc211bebd}" enabled="1" method="Privileged" siteId="{ac144e41-8001-48f0-9e1c-170716ed06b6}"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38</Slides>
  <Notes>30</Notes>
  <HiddenSlides>0</HiddenSlide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Office Theme</vt:lpstr>
      <vt:lpstr>Kantoorthema</vt:lpstr>
      <vt:lpstr>1_Kantoorthema</vt:lpstr>
      <vt:lpstr>PowerPoint Presentation</vt:lpstr>
      <vt:lpstr>Welcome</vt:lpstr>
      <vt:lpstr>Professor Xuyang Liu – Associate EVP WGA</vt:lpstr>
      <vt:lpstr>PowerPoint Presentation</vt:lpstr>
      <vt:lpstr>Board of Governors nominations</vt:lpstr>
      <vt:lpstr>Overview of Current Governors</vt:lpstr>
      <vt:lpstr>Appointment process Board of Governors</vt:lpstr>
      <vt:lpstr>Recommendation for Election of new Governors</vt:lpstr>
      <vt:lpstr>Finance Committee</vt:lpstr>
      <vt:lpstr>Overview of Current Finance Committee Members</vt:lpstr>
      <vt:lpstr>Vote for Dissolution of the Committee</vt:lpstr>
      <vt:lpstr>Audit Committee</vt:lpstr>
      <vt:lpstr>Overview of Current Audit Committee Members</vt:lpstr>
      <vt:lpstr>Appointment process Audit Committee members</vt:lpstr>
      <vt:lpstr>Investment </vt:lpstr>
      <vt:lpstr>Investment Policy</vt:lpstr>
      <vt:lpstr>Commercial Register  </vt:lpstr>
      <vt:lpstr>PowerPoint Presentation</vt:lpstr>
      <vt:lpstr>WGC-2025 Program Planning Committee</vt:lpstr>
      <vt:lpstr>WGC-2025: Website and save the date (The WGC 2025 website is up and running and safe the date have also been sent out) </vt:lpstr>
      <vt:lpstr>WGC-2025 Social program   (In the process of finalising the venues) </vt:lpstr>
      <vt:lpstr>WGC-2025 Hotel - Hilton Hawaiian Village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WGC-2027: Abu Dhabi </vt:lpstr>
      <vt:lpstr>WGC-2027: Abu Dhabi (Site visit April 2024)</vt:lpstr>
      <vt:lpstr>WGC-2027: Seoul</vt:lpstr>
      <vt:lpstr>WGC-2027: Kyoto (Japan) Japan- 2 bids Kyoto and Yokohama still requesting more information from them. The price difference very big between the two cities Yokohama is 270k more expensive    </vt:lpstr>
      <vt:lpstr>WGC-2027: Yokohama (Japan) Japan- 2 bids Kyoto and Yokohama still requesting more information from them. The price difference very big between the two cities Yokohama is 270k more expensive    </vt:lpstr>
      <vt:lpstr>WGC-2027: Bahrain</vt:lpstr>
      <vt:lpstr>WGC-2027</vt:lpstr>
      <vt:lpstr>New Silver Industry Member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Irene Koomans (worldglaucoma.org)</dc:creator>
  <cp:revision>1</cp:revision>
  <cp:lastPrinted>2021-11-13T19:50:21Z</cp:lastPrinted>
  <dcterms:created xsi:type="dcterms:W3CDTF">2019-02-04T15:35:22Z</dcterms:created>
  <dcterms:modified xsi:type="dcterms:W3CDTF">2024-08-12T07:10:52Z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0x0101002D308817E432984F87E58D3F16BC7CB8</vt:lpwstr>
  </property>
  <property fmtid="{D5CDD505-2E9C-101B-9397-08002B2CF9AE}" pid="3" name="AuthorIds_UIVersion_11264">
    <vt:lpwstr>951</vt:lpwstr>
  </property>
  <property fmtid="{D5CDD505-2E9C-101B-9397-08002B2CF9AE}" pid="4" name="Order">
    <vt:r8>1605700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MediaServiceImageTags">
    <vt:lpwstr/>
  </property>
  <property fmtid="{D5CDD505-2E9C-101B-9397-08002B2CF9AE}" pid="10" name="MSIP_Label_d026bb9f-849e-4520-adf3-36adc211bebd_Enabled">
    <vt:lpwstr>true</vt:lpwstr>
  </property>
  <property fmtid="{D5CDD505-2E9C-101B-9397-08002B2CF9AE}" pid="11" name="MSIP_Label_d026bb9f-849e-4520-adf3-36adc211bebd_SetDate">
    <vt:lpwstr>2023-06-04T10:31:27Z</vt:lpwstr>
  </property>
  <property fmtid="{D5CDD505-2E9C-101B-9397-08002B2CF9AE}" pid="12" name="MSIP_Label_d026bb9f-849e-4520-adf3-36adc211bebd_Method">
    <vt:lpwstr>Privileged</vt:lpwstr>
  </property>
  <property fmtid="{D5CDD505-2E9C-101B-9397-08002B2CF9AE}" pid="13" name="MSIP_Label_d026bb9f-849e-4520-adf3-36adc211bebd_Name">
    <vt:lpwstr>Public</vt:lpwstr>
  </property>
  <property fmtid="{D5CDD505-2E9C-101B-9397-08002B2CF9AE}" pid="14" name="MSIP_Label_d026bb9f-849e-4520-adf3-36adc211bebd_SiteId">
    <vt:lpwstr>ac144e41-8001-48f0-9e1c-170716ed06b6</vt:lpwstr>
  </property>
  <property fmtid="{D5CDD505-2E9C-101B-9397-08002B2CF9AE}" pid="15" name="MSIP_Label_d026bb9f-849e-4520-adf3-36adc211bebd_ActionId">
    <vt:lpwstr>6d221d11-b69b-4e76-b909-7c15640f5e93</vt:lpwstr>
  </property>
  <property fmtid="{D5CDD505-2E9C-101B-9397-08002B2CF9AE}" pid="16" name="MSIP_Label_d026bb9f-849e-4520-adf3-36adc211bebd_ContentBits">
    <vt:lpwstr>0</vt:lpwstr>
  </property>
  <property fmtid="{D5CDD505-2E9C-101B-9397-08002B2CF9AE}" pid="17" name="_dlc_policyId">
    <vt:lpwstr>0x010100912C9CAFA49A464A97E38C4F6FEA57DD|-2012052690</vt:lpwstr>
  </property>
  <property fmtid="{D5CDD505-2E9C-101B-9397-08002B2CF9AE}" pid="18" name="ItemRetentionFormula">
    <vt:lpwstr>&lt;formula id="Microsoft.Office.RecordsManagement.PolicyFeatures.Expiration.Formula.BuiltIn"&gt;&lt;number&gt;7&lt;/number&gt;&lt;property&gt;Modified&lt;/property&gt;&lt;propertyId&gt;28cf69c5-fa48-462a-b5cd-27b6f9d2bd5f&lt;/propertyId&gt;&lt;period&gt;days&lt;/period&gt;&lt;/formula&gt;</vt:lpwstr>
  </property>
</Properties>
</file>