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348" r:id="rId7"/>
    <p:sldId id="265" r:id="rId8"/>
    <p:sldId id="264" r:id="rId9"/>
    <p:sldId id="266" r:id="rId10"/>
    <p:sldId id="349" r:id="rId11"/>
    <p:sldId id="260" r:id="rId12"/>
    <p:sldId id="452" r:id="rId13"/>
    <p:sldId id="454" r:id="rId14"/>
    <p:sldId id="748" r:id="rId15"/>
    <p:sldId id="451" r:id="rId16"/>
    <p:sldId id="756" r:id="rId17"/>
    <p:sldId id="648" r:id="rId18"/>
    <p:sldId id="649" r:id="rId19"/>
    <p:sldId id="476" r:id="rId20"/>
    <p:sldId id="326" r:id="rId21"/>
    <p:sldId id="754" r:id="rId22"/>
    <p:sldId id="263" r:id="rId23"/>
    <p:sldId id="262" r:id="rId24"/>
    <p:sldId id="753" r:id="rId25"/>
    <p:sldId id="303" r:id="rId26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8"/>
    <a:srgbClr val="1D3764"/>
    <a:srgbClr val="B02027"/>
    <a:srgbClr val="C80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3447" autoAdjust="0"/>
  </p:normalViewPr>
  <p:slideViewPr>
    <p:cSldViewPr snapToGrid="0" snapToObjects="1">
      <p:cViewPr varScale="1">
        <p:scale>
          <a:sx n="63" d="100"/>
          <a:sy n="63" d="100"/>
        </p:scale>
        <p:origin x="110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je de Graaf" userId="be95bd9c-abc3-4f09-a7b6-dfe355b5cea4" providerId="ADAL" clId="{56940604-A413-44DB-B8A4-20C335095BC0}"/>
    <pc:docChg chg="undo custSel addSld modSld">
      <pc:chgData name="Marije de Graaf" userId="be95bd9c-abc3-4f09-a7b6-dfe355b5cea4" providerId="ADAL" clId="{56940604-A413-44DB-B8A4-20C335095BC0}" dt="2021-08-12T13:45:02.109" v="56"/>
      <pc:docMkLst>
        <pc:docMk/>
      </pc:docMkLst>
      <pc:sldChg chg="modSp mod">
        <pc:chgData name="Marije de Graaf" userId="be95bd9c-abc3-4f09-a7b6-dfe355b5cea4" providerId="ADAL" clId="{56940604-A413-44DB-B8A4-20C335095BC0}" dt="2021-08-12T13:42:57.881" v="3" actId="2711"/>
        <pc:sldMkLst>
          <pc:docMk/>
          <pc:sldMk cId="2985788661" sldId="256"/>
        </pc:sldMkLst>
        <pc:spChg chg="mod">
          <ac:chgData name="Marije de Graaf" userId="be95bd9c-abc3-4f09-a7b6-dfe355b5cea4" providerId="ADAL" clId="{56940604-A413-44DB-B8A4-20C335095BC0}" dt="2021-08-12T13:42:45.134" v="1" actId="2711"/>
          <ac:spMkLst>
            <pc:docMk/>
            <pc:sldMk cId="2985788661" sldId="256"/>
            <ac:spMk id="2" creationId="{B1E69E84-D5C7-E648-B87B-08A5D084C1C1}"/>
          </ac:spMkLst>
        </pc:spChg>
        <pc:spChg chg="mod">
          <ac:chgData name="Marije de Graaf" userId="be95bd9c-abc3-4f09-a7b6-dfe355b5cea4" providerId="ADAL" clId="{56940604-A413-44DB-B8A4-20C335095BC0}" dt="2021-08-12T13:42:57.881" v="3" actId="2711"/>
          <ac:spMkLst>
            <pc:docMk/>
            <pc:sldMk cId="2985788661" sldId="256"/>
            <ac:spMk id="3" creationId="{A6E70D9E-EA21-1D46-BDEF-721192F001D6}"/>
          </ac:spMkLst>
        </pc:spChg>
      </pc:sldChg>
      <pc:sldChg chg="addSp delSp modSp mod">
        <pc:chgData name="Marije de Graaf" userId="be95bd9c-abc3-4f09-a7b6-dfe355b5cea4" providerId="ADAL" clId="{56940604-A413-44DB-B8A4-20C335095BC0}" dt="2021-08-12T13:45:02.109" v="56"/>
        <pc:sldMkLst>
          <pc:docMk/>
          <pc:sldMk cId="2194475465" sldId="257"/>
        </pc:sldMkLst>
        <pc:spChg chg="mod">
          <ac:chgData name="Marije de Graaf" userId="be95bd9c-abc3-4f09-a7b6-dfe355b5cea4" providerId="ADAL" clId="{56940604-A413-44DB-B8A4-20C335095BC0}" dt="2021-08-12T13:44:44.563" v="51" actId="20577"/>
          <ac:spMkLst>
            <pc:docMk/>
            <pc:sldMk cId="2194475465" sldId="257"/>
            <ac:spMk id="2" creationId="{72F6F957-2AB0-864B-8B62-2357AA2DC807}"/>
          </ac:spMkLst>
        </pc:spChg>
        <pc:spChg chg="del mod">
          <ac:chgData name="Marije de Graaf" userId="be95bd9c-abc3-4f09-a7b6-dfe355b5cea4" providerId="ADAL" clId="{56940604-A413-44DB-B8A4-20C335095BC0}" dt="2021-08-12T13:44:53.471" v="54" actId="478"/>
          <ac:spMkLst>
            <pc:docMk/>
            <pc:sldMk cId="2194475465" sldId="257"/>
            <ac:spMk id="3" creationId="{9F660447-B98F-D048-B220-36E4D03772B4}"/>
          </ac:spMkLst>
        </pc:spChg>
        <pc:graphicFrameChg chg="add mod">
          <ac:chgData name="Marije de Graaf" userId="be95bd9c-abc3-4f09-a7b6-dfe355b5cea4" providerId="ADAL" clId="{56940604-A413-44DB-B8A4-20C335095BC0}" dt="2021-08-12T13:44:57.359" v="55"/>
          <ac:graphicFrameMkLst>
            <pc:docMk/>
            <pc:sldMk cId="2194475465" sldId="257"/>
            <ac:graphicFrameMk id="4" creationId="{68D11C9A-2C42-4F74-AC1D-B1AAE3DC078B}"/>
          </ac:graphicFrameMkLst>
        </pc:graphicFrameChg>
        <pc:graphicFrameChg chg="add mod">
          <ac:chgData name="Marije de Graaf" userId="be95bd9c-abc3-4f09-a7b6-dfe355b5cea4" providerId="ADAL" clId="{56940604-A413-44DB-B8A4-20C335095BC0}" dt="2021-08-12T13:45:02.109" v="56"/>
          <ac:graphicFrameMkLst>
            <pc:docMk/>
            <pc:sldMk cId="2194475465" sldId="257"/>
            <ac:graphicFrameMk id="5" creationId="{6B1CF00F-1004-4CAF-A359-EA245BD78697}"/>
          </ac:graphicFrameMkLst>
        </pc:graphicFrameChg>
      </pc:sldChg>
      <pc:sldChg chg="modSp mod">
        <pc:chgData name="Marije de Graaf" userId="be95bd9c-abc3-4f09-a7b6-dfe355b5cea4" providerId="ADAL" clId="{56940604-A413-44DB-B8A4-20C335095BC0}" dt="2021-08-12T13:43:48.226" v="15" actId="2711"/>
        <pc:sldMkLst>
          <pc:docMk/>
          <pc:sldMk cId="3143304173" sldId="258"/>
        </pc:sldMkLst>
        <pc:spChg chg="mod">
          <ac:chgData name="Marije de Graaf" userId="be95bd9c-abc3-4f09-a7b6-dfe355b5cea4" providerId="ADAL" clId="{56940604-A413-44DB-B8A4-20C335095BC0}" dt="2021-08-12T13:43:38.902" v="13" actId="2711"/>
          <ac:spMkLst>
            <pc:docMk/>
            <pc:sldMk cId="3143304173" sldId="258"/>
            <ac:spMk id="2" creationId="{72F6F957-2AB0-864B-8B62-2357AA2DC807}"/>
          </ac:spMkLst>
        </pc:spChg>
        <pc:spChg chg="mod">
          <ac:chgData name="Marije de Graaf" userId="be95bd9c-abc3-4f09-a7b6-dfe355b5cea4" providerId="ADAL" clId="{56940604-A413-44DB-B8A4-20C335095BC0}" dt="2021-08-12T13:43:43.430" v="14" actId="2711"/>
          <ac:spMkLst>
            <pc:docMk/>
            <pc:sldMk cId="3143304173" sldId="258"/>
            <ac:spMk id="3" creationId="{9F660447-B98F-D048-B220-36E4D03772B4}"/>
          </ac:spMkLst>
        </pc:spChg>
        <pc:spChg chg="mod">
          <ac:chgData name="Marije de Graaf" userId="be95bd9c-abc3-4f09-a7b6-dfe355b5cea4" providerId="ADAL" clId="{56940604-A413-44DB-B8A4-20C335095BC0}" dt="2021-08-12T13:43:48.226" v="15" actId="2711"/>
          <ac:spMkLst>
            <pc:docMk/>
            <pc:sldMk cId="3143304173" sldId="258"/>
            <ac:spMk id="4" creationId="{83F64BCA-B9BD-A144-933B-FA08CA3032C8}"/>
          </ac:spMkLst>
        </pc:spChg>
      </pc:sldChg>
      <pc:sldChg chg="modSp mod">
        <pc:chgData name="Marije de Graaf" userId="be95bd9c-abc3-4f09-a7b6-dfe355b5cea4" providerId="ADAL" clId="{56940604-A413-44DB-B8A4-20C335095BC0}" dt="2021-08-12T13:44:08.195" v="17" actId="2711"/>
        <pc:sldMkLst>
          <pc:docMk/>
          <pc:sldMk cId="313415968" sldId="260"/>
        </pc:sldMkLst>
        <pc:spChg chg="mod">
          <ac:chgData name="Marije de Graaf" userId="be95bd9c-abc3-4f09-a7b6-dfe355b5cea4" providerId="ADAL" clId="{56940604-A413-44DB-B8A4-20C335095BC0}" dt="2021-08-12T13:44:08.195" v="17" actId="2711"/>
          <ac:spMkLst>
            <pc:docMk/>
            <pc:sldMk cId="313415968" sldId="260"/>
            <ac:spMk id="3" creationId="{2BEA9665-4278-0B45-9F43-F02198984F5C}"/>
          </ac:spMkLst>
        </pc:spChg>
        <pc:spChg chg="mod">
          <ac:chgData name="Marije de Graaf" userId="be95bd9c-abc3-4f09-a7b6-dfe355b5cea4" providerId="ADAL" clId="{56940604-A413-44DB-B8A4-20C335095BC0}" dt="2021-08-12T13:44:00.399" v="16" actId="2711"/>
          <ac:spMkLst>
            <pc:docMk/>
            <pc:sldMk cId="313415968" sldId="260"/>
            <ac:spMk id="4" creationId="{324A4B70-995E-3549-9570-9B0D4D03ABD6}"/>
          </ac:spMkLst>
        </pc:spChg>
      </pc:sldChg>
      <pc:sldChg chg="modSp mod">
        <pc:chgData name="Marije de Graaf" userId="be95bd9c-abc3-4f09-a7b6-dfe355b5cea4" providerId="ADAL" clId="{56940604-A413-44DB-B8A4-20C335095BC0}" dt="2021-08-12T13:44:21.041" v="19" actId="2711"/>
        <pc:sldMkLst>
          <pc:docMk/>
          <pc:sldMk cId="3944519487" sldId="261"/>
        </pc:sldMkLst>
        <pc:spChg chg="mod">
          <ac:chgData name="Marije de Graaf" userId="be95bd9c-abc3-4f09-a7b6-dfe355b5cea4" providerId="ADAL" clId="{56940604-A413-44DB-B8A4-20C335095BC0}" dt="2021-08-12T13:44:15.564" v="18" actId="2711"/>
          <ac:spMkLst>
            <pc:docMk/>
            <pc:sldMk cId="3944519487" sldId="261"/>
            <ac:spMk id="3" creationId="{386D8A26-736D-C249-B438-69E82F0BFE36}"/>
          </ac:spMkLst>
        </pc:spChg>
        <pc:spChg chg="mod">
          <ac:chgData name="Marije de Graaf" userId="be95bd9c-abc3-4f09-a7b6-dfe355b5cea4" providerId="ADAL" clId="{56940604-A413-44DB-B8A4-20C335095BC0}" dt="2021-08-12T13:44:21.041" v="19" actId="2711"/>
          <ac:spMkLst>
            <pc:docMk/>
            <pc:sldMk cId="3944519487" sldId="261"/>
            <ac:spMk id="4" creationId="{0B9F0BBF-AF1D-A44E-9392-11230DAB165E}"/>
          </ac:spMkLst>
        </pc:spChg>
      </pc:sldChg>
      <pc:sldChg chg="modSp mod">
        <pc:chgData name="Marije de Graaf" userId="be95bd9c-abc3-4f09-a7b6-dfe355b5cea4" providerId="ADAL" clId="{56940604-A413-44DB-B8A4-20C335095BC0}" dt="2021-08-12T13:44:29.799" v="21" actId="2711"/>
        <pc:sldMkLst>
          <pc:docMk/>
          <pc:sldMk cId="2448030165" sldId="262"/>
        </pc:sldMkLst>
        <pc:spChg chg="mod">
          <ac:chgData name="Marije de Graaf" userId="be95bd9c-abc3-4f09-a7b6-dfe355b5cea4" providerId="ADAL" clId="{56940604-A413-44DB-B8A4-20C335095BC0}" dt="2021-08-12T13:44:29.799" v="21" actId="2711"/>
          <ac:spMkLst>
            <pc:docMk/>
            <pc:sldMk cId="2448030165" sldId="262"/>
            <ac:spMk id="2" creationId="{D7DB904E-F10C-054C-BB33-FEE3456EC111}"/>
          </ac:spMkLst>
        </pc:spChg>
        <pc:spChg chg="mod">
          <ac:chgData name="Marije de Graaf" userId="be95bd9c-abc3-4f09-a7b6-dfe355b5cea4" providerId="ADAL" clId="{56940604-A413-44DB-B8A4-20C335095BC0}" dt="2021-08-12T13:44:26.788" v="20" actId="2711"/>
          <ac:spMkLst>
            <pc:docMk/>
            <pc:sldMk cId="2448030165" sldId="262"/>
            <ac:spMk id="3" creationId="{A2FD758E-DDE6-5748-A0CB-9F8464482410}"/>
          </ac:spMkLst>
        </pc:spChg>
      </pc:sldChg>
      <pc:sldChg chg="modSp add mod">
        <pc:chgData name="Marije de Graaf" userId="be95bd9c-abc3-4f09-a7b6-dfe355b5cea4" providerId="ADAL" clId="{56940604-A413-44DB-B8A4-20C335095BC0}" dt="2021-08-12T13:43:31.407" v="12" actId="2711"/>
        <pc:sldMkLst>
          <pc:docMk/>
          <pc:sldMk cId="1260781041" sldId="264"/>
        </pc:sldMkLst>
        <pc:spChg chg="mod">
          <ac:chgData name="Marije de Graaf" userId="be95bd9c-abc3-4f09-a7b6-dfe355b5cea4" providerId="ADAL" clId="{56940604-A413-44DB-B8A4-20C335095BC0}" dt="2021-08-12T13:43:20.944" v="10" actId="2711"/>
          <ac:spMkLst>
            <pc:docMk/>
            <pc:sldMk cId="1260781041" sldId="264"/>
            <ac:spMk id="2" creationId="{72F6F957-2AB0-864B-8B62-2357AA2DC807}"/>
          </ac:spMkLst>
        </pc:spChg>
        <pc:spChg chg="mod">
          <ac:chgData name="Marije de Graaf" userId="be95bd9c-abc3-4f09-a7b6-dfe355b5cea4" providerId="ADAL" clId="{56940604-A413-44DB-B8A4-20C335095BC0}" dt="2021-08-12T13:43:31.407" v="12" actId="2711"/>
          <ac:spMkLst>
            <pc:docMk/>
            <pc:sldMk cId="1260781041" sldId="264"/>
            <ac:spMk id="3" creationId="{9F660447-B98F-D048-B220-36E4D03772B4}"/>
          </ac:spMkLst>
        </pc:spChg>
      </pc:sldChg>
    </pc:docChg>
  </pc:docChgLst>
  <pc:docChgLst>
    <pc:chgData name="Marije de Graaf" userId="be95bd9c-abc3-4f09-a7b6-dfe355b5cea4" providerId="ADAL" clId="{ED8CF441-5FFF-4F05-8590-603DEB530542}"/>
    <pc:docChg chg="modSld">
      <pc:chgData name="Marije de Graaf" userId="be95bd9c-abc3-4f09-a7b6-dfe355b5cea4" providerId="ADAL" clId="{ED8CF441-5FFF-4F05-8590-603DEB530542}" dt="2021-09-14T08:35:30.076" v="17" actId="2711"/>
      <pc:docMkLst>
        <pc:docMk/>
      </pc:docMkLst>
      <pc:sldChg chg="modSp mod">
        <pc:chgData name="Marije de Graaf" userId="be95bd9c-abc3-4f09-a7b6-dfe355b5cea4" providerId="ADAL" clId="{ED8CF441-5FFF-4F05-8590-603DEB530542}" dt="2021-09-14T08:32:25.889" v="1" actId="2711"/>
        <pc:sldMkLst>
          <pc:docMk/>
          <pc:sldMk cId="2985788661" sldId="256"/>
        </pc:sldMkLst>
        <pc:spChg chg="mod">
          <ac:chgData name="Marije de Graaf" userId="be95bd9c-abc3-4f09-a7b6-dfe355b5cea4" providerId="ADAL" clId="{ED8CF441-5FFF-4F05-8590-603DEB530542}" dt="2021-09-14T08:32:25.889" v="1" actId="2711"/>
          <ac:spMkLst>
            <pc:docMk/>
            <pc:sldMk cId="2985788661" sldId="256"/>
            <ac:spMk id="2" creationId="{B1E69E84-D5C7-E648-B87B-08A5D084C1C1}"/>
          </ac:spMkLst>
        </pc:spChg>
        <pc:spChg chg="mod">
          <ac:chgData name="Marije de Graaf" userId="be95bd9c-abc3-4f09-a7b6-dfe355b5cea4" providerId="ADAL" clId="{ED8CF441-5FFF-4F05-8590-603DEB530542}" dt="2021-09-14T08:32:18.724" v="0" actId="2711"/>
          <ac:spMkLst>
            <pc:docMk/>
            <pc:sldMk cId="2985788661" sldId="256"/>
            <ac:spMk id="3" creationId="{A6E70D9E-EA21-1D46-BDEF-721192F001D6}"/>
          </ac:spMkLst>
        </pc:spChg>
      </pc:sldChg>
      <pc:sldChg chg="modSp mod">
        <pc:chgData name="Marije de Graaf" userId="be95bd9c-abc3-4f09-a7b6-dfe355b5cea4" providerId="ADAL" clId="{ED8CF441-5FFF-4F05-8590-603DEB530542}" dt="2021-09-14T08:32:49.581" v="4" actId="2711"/>
        <pc:sldMkLst>
          <pc:docMk/>
          <pc:sldMk cId="2194475465" sldId="257"/>
        </pc:sldMkLst>
        <pc:spChg chg="mod">
          <ac:chgData name="Marije de Graaf" userId="be95bd9c-abc3-4f09-a7b6-dfe355b5cea4" providerId="ADAL" clId="{ED8CF441-5FFF-4F05-8590-603DEB530542}" dt="2021-09-14T08:32:36.407" v="2" actId="2711"/>
          <ac:spMkLst>
            <pc:docMk/>
            <pc:sldMk cId="2194475465" sldId="257"/>
            <ac:spMk id="2" creationId="{72F6F957-2AB0-864B-8B62-2357AA2DC807}"/>
          </ac:spMkLst>
        </pc:spChg>
        <pc:graphicFrameChg chg="modGraphic">
          <ac:chgData name="Marije de Graaf" userId="be95bd9c-abc3-4f09-a7b6-dfe355b5cea4" providerId="ADAL" clId="{ED8CF441-5FFF-4F05-8590-603DEB530542}" dt="2021-09-14T08:32:43.921" v="3" actId="2711"/>
          <ac:graphicFrameMkLst>
            <pc:docMk/>
            <pc:sldMk cId="2194475465" sldId="257"/>
            <ac:graphicFrameMk id="4" creationId="{68D11C9A-2C42-4F74-AC1D-B1AAE3DC078B}"/>
          </ac:graphicFrameMkLst>
        </pc:graphicFrameChg>
        <pc:graphicFrameChg chg="modGraphic">
          <ac:chgData name="Marije de Graaf" userId="be95bd9c-abc3-4f09-a7b6-dfe355b5cea4" providerId="ADAL" clId="{ED8CF441-5FFF-4F05-8590-603DEB530542}" dt="2021-09-14T08:32:49.581" v="4" actId="2711"/>
          <ac:graphicFrameMkLst>
            <pc:docMk/>
            <pc:sldMk cId="2194475465" sldId="257"/>
            <ac:graphicFrameMk id="5" creationId="{6B1CF00F-1004-4CAF-A359-EA245BD78697}"/>
          </ac:graphicFrameMkLst>
        </pc:graphicFrameChg>
      </pc:sldChg>
      <pc:sldChg chg="modSp mod">
        <pc:chgData name="Marije de Graaf" userId="be95bd9c-abc3-4f09-a7b6-dfe355b5cea4" providerId="ADAL" clId="{ED8CF441-5FFF-4F05-8590-603DEB530542}" dt="2021-09-14T08:34:34.105" v="9" actId="2711"/>
        <pc:sldMkLst>
          <pc:docMk/>
          <pc:sldMk cId="3143304173" sldId="258"/>
        </pc:sldMkLst>
        <pc:spChg chg="mod">
          <ac:chgData name="Marije de Graaf" userId="be95bd9c-abc3-4f09-a7b6-dfe355b5cea4" providerId="ADAL" clId="{ED8CF441-5FFF-4F05-8590-603DEB530542}" dt="2021-09-14T08:34:24.137" v="7" actId="2711"/>
          <ac:spMkLst>
            <pc:docMk/>
            <pc:sldMk cId="3143304173" sldId="258"/>
            <ac:spMk id="2" creationId="{72F6F957-2AB0-864B-8B62-2357AA2DC807}"/>
          </ac:spMkLst>
        </pc:spChg>
        <pc:spChg chg="mod">
          <ac:chgData name="Marije de Graaf" userId="be95bd9c-abc3-4f09-a7b6-dfe355b5cea4" providerId="ADAL" clId="{ED8CF441-5FFF-4F05-8590-603DEB530542}" dt="2021-09-14T08:34:29.214" v="8" actId="2711"/>
          <ac:spMkLst>
            <pc:docMk/>
            <pc:sldMk cId="3143304173" sldId="258"/>
            <ac:spMk id="3" creationId="{9F660447-B98F-D048-B220-36E4D03772B4}"/>
          </ac:spMkLst>
        </pc:spChg>
        <pc:spChg chg="mod">
          <ac:chgData name="Marije de Graaf" userId="be95bd9c-abc3-4f09-a7b6-dfe355b5cea4" providerId="ADAL" clId="{ED8CF441-5FFF-4F05-8590-603DEB530542}" dt="2021-09-14T08:34:34.105" v="9" actId="2711"/>
          <ac:spMkLst>
            <pc:docMk/>
            <pc:sldMk cId="3143304173" sldId="258"/>
            <ac:spMk id="4" creationId="{83F64BCA-B9BD-A144-933B-FA08CA3032C8}"/>
          </ac:spMkLst>
        </pc:spChg>
      </pc:sldChg>
      <pc:sldChg chg="modSp mod">
        <pc:chgData name="Marije de Graaf" userId="be95bd9c-abc3-4f09-a7b6-dfe355b5cea4" providerId="ADAL" clId="{ED8CF441-5FFF-4F05-8590-603DEB530542}" dt="2021-09-14T08:34:51.548" v="12" actId="2711"/>
        <pc:sldMkLst>
          <pc:docMk/>
          <pc:sldMk cId="313415968" sldId="260"/>
        </pc:sldMkLst>
        <pc:spChg chg="mod">
          <ac:chgData name="Marije de Graaf" userId="be95bd9c-abc3-4f09-a7b6-dfe355b5cea4" providerId="ADAL" clId="{ED8CF441-5FFF-4F05-8590-603DEB530542}" dt="2021-09-14T08:34:51.548" v="12" actId="2711"/>
          <ac:spMkLst>
            <pc:docMk/>
            <pc:sldMk cId="313415968" sldId="260"/>
            <ac:spMk id="2" creationId="{1BC4AD21-7313-3649-9316-49D8CF466BBC}"/>
          </ac:spMkLst>
        </pc:spChg>
        <pc:spChg chg="mod">
          <ac:chgData name="Marije de Graaf" userId="be95bd9c-abc3-4f09-a7b6-dfe355b5cea4" providerId="ADAL" clId="{ED8CF441-5FFF-4F05-8590-603DEB530542}" dt="2021-09-14T08:34:42.564" v="10" actId="2711"/>
          <ac:spMkLst>
            <pc:docMk/>
            <pc:sldMk cId="313415968" sldId="260"/>
            <ac:spMk id="3" creationId="{2BEA9665-4278-0B45-9F43-F02198984F5C}"/>
          </ac:spMkLst>
        </pc:spChg>
        <pc:spChg chg="mod">
          <ac:chgData name="Marije de Graaf" userId="be95bd9c-abc3-4f09-a7b6-dfe355b5cea4" providerId="ADAL" clId="{ED8CF441-5FFF-4F05-8590-603DEB530542}" dt="2021-09-14T08:34:46.978" v="11" actId="2711"/>
          <ac:spMkLst>
            <pc:docMk/>
            <pc:sldMk cId="313415968" sldId="260"/>
            <ac:spMk id="4" creationId="{324A4B70-995E-3549-9570-9B0D4D03ABD6}"/>
          </ac:spMkLst>
        </pc:spChg>
      </pc:sldChg>
      <pc:sldChg chg="modSp mod">
        <pc:chgData name="Marije de Graaf" userId="be95bd9c-abc3-4f09-a7b6-dfe355b5cea4" providerId="ADAL" clId="{ED8CF441-5FFF-4F05-8590-603DEB530542}" dt="2021-09-14T08:35:12.249" v="15" actId="2711"/>
        <pc:sldMkLst>
          <pc:docMk/>
          <pc:sldMk cId="3944519487" sldId="261"/>
        </pc:sldMkLst>
        <pc:spChg chg="mod">
          <ac:chgData name="Marije de Graaf" userId="be95bd9c-abc3-4f09-a7b6-dfe355b5cea4" providerId="ADAL" clId="{ED8CF441-5FFF-4F05-8590-603DEB530542}" dt="2021-09-14T08:35:04.483" v="14" actId="2711"/>
          <ac:spMkLst>
            <pc:docMk/>
            <pc:sldMk cId="3944519487" sldId="261"/>
            <ac:spMk id="2" creationId="{B98EB70A-B93B-3847-B798-F4DAF6876C8F}"/>
          </ac:spMkLst>
        </pc:spChg>
        <pc:spChg chg="mod">
          <ac:chgData name="Marije de Graaf" userId="be95bd9c-abc3-4f09-a7b6-dfe355b5cea4" providerId="ADAL" clId="{ED8CF441-5FFF-4F05-8590-603DEB530542}" dt="2021-09-14T08:34:58.991" v="13" actId="2711"/>
          <ac:spMkLst>
            <pc:docMk/>
            <pc:sldMk cId="3944519487" sldId="261"/>
            <ac:spMk id="3" creationId="{386D8A26-736D-C249-B438-69E82F0BFE36}"/>
          </ac:spMkLst>
        </pc:spChg>
        <pc:spChg chg="mod">
          <ac:chgData name="Marije de Graaf" userId="be95bd9c-abc3-4f09-a7b6-dfe355b5cea4" providerId="ADAL" clId="{ED8CF441-5FFF-4F05-8590-603DEB530542}" dt="2021-09-14T08:35:12.249" v="15" actId="2711"/>
          <ac:spMkLst>
            <pc:docMk/>
            <pc:sldMk cId="3944519487" sldId="261"/>
            <ac:spMk id="4" creationId="{0B9F0BBF-AF1D-A44E-9392-11230DAB165E}"/>
          </ac:spMkLst>
        </pc:spChg>
      </pc:sldChg>
      <pc:sldChg chg="modSp mod">
        <pc:chgData name="Marije de Graaf" userId="be95bd9c-abc3-4f09-a7b6-dfe355b5cea4" providerId="ADAL" clId="{ED8CF441-5FFF-4F05-8590-603DEB530542}" dt="2021-09-14T08:35:30.076" v="17" actId="2711"/>
        <pc:sldMkLst>
          <pc:docMk/>
          <pc:sldMk cId="2448030165" sldId="262"/>
        </pc:sldMkLst>
        <pc:spChg chg="mod">
          <ac:chgData name="Marije de Graaf" userId="be95bd9c-abc3-4f09-a7b6-dfe355b5cea4" providerId="ADAL" clId="{ED8CF441-5FFF-4F05-8590-603DEB530542}" dt="2021-09-14T08:35:30.076" v="17" actId="2711"/>
          <ac:spMkLst>
            <pc:docMk/>
            <pc:sldMk cId="2448030165" sldId="262"/>
            <ac:spMk id="2" creationId="{D7DB904E-F10C-054C-BB33-FEE3456EC111}"/>
          </ac:spMkLst>
        </pc:spChg>
        <pc:spChg chg="mod">
          <ac:chgData name="Marije de Graaf" userId="be95bd9c-abc3-4f09-a7b6-dfe355b5cea4" providerId="ADAL" clId="{ED8CF441-5FFF-4F05-8590-603DEB530542}" dt="2021-09-14T08:35:24.785" v="16" actId="2711"/>
          <ac:spMkLst>
            <pc:docMk/>
            <pc:sldMk cId="2448030165" sldId="262"/>
            <ac:spMk id="3" creationId="{A2FD758E-DDE6-5748-A0CB-9F8464482410}"/>
          </ac:spMkLst>
        </pc:spChg>
      </pc:sldChg>
      <pc:sldChg chg="modSp mod">
        <pc:chgData name="Marije de Graaf" userId="be95bd9c-abc3-4f09-a7b6-dfe355b5cea4" providerId="ADAL" clId="{ED8CF441-5FFF-4F05-8590-603DEB530542}" dt="2021-09-14T08:34:12.353" v="6" actId="2711"/>
        <pc:sldMkLst>
          <pc:docMk/>
          <pc:sldMk cId="1260781041" sldId="264"/>
        </pc:sldMkLst>
        <pc:spChg chg="mod">
          <ac:chgData name="Marije de Graaf" userId="be95bd9c-abc3-4f09-a7b6-dfe355b5cea4" providerId="ADAL" clId="{ED8CF441-5FFF-4F05-8590-603DEB530542}" dt="2021-09-14T08:34:06.812" v="5" actId="2711"/>
          <ac:spMkLst>
            <pc:docMk/>
            <pc:sldMk cId="1260781041" sldId="264"/>
            <ac:spMk id="2" creationId="{72F6F957-2AB0-864B-8B62-2357AA2DC807}"/>
          </ac:spMkLst>
        </pc:spChg>
        <pc:spChg chg="mod">
          <ac:chgData name="Marije de Graaf" userId="be95bd9c-abc3-4f09-a7b6-dfe355b5cea4" providerId="ADAL" clId="{ED8CF441-5FFF-4F05-8590-603DEB530542}" dt="2021-09-14T08:34:12.353" v="6" actId="2711"/>
          <ac:spMkLst>
            <pc:docMk/>
            <pc:sldMk cId="1260781041" sldId="264"/>
            <ac:spMk id="3" creationId="{9F660447-B98F-D048-B220-36E4D03772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9B1C8-C0E8-DD4D-8732-F18459D502BF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36CCE-448A-024F-AECE-A77314C8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55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ED26D-14E9-834F-A95C-3B4730F50D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7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B5E287-67AE-4148-B86A-E0F32CD1C2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0480" y="-17145"/>
            <a:ext cx="12252960" cy="6892290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573777E1-CBD4-5548-81C2-B15312FE576E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5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897A56-705F-1440-83FA-D1C516CD8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F760E6C-653C-3748-9460-8EB87C2097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101" y="386080"/>
            <a:ext cx="7315200" cy="10167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5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915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0BD356C-67AF-2744-BFF2-3A2DA8FFD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B354C176-A24D-544F-887D-5CBE3458EB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73847" y="2142338"/>
            <a:ext cx="5081546" cy="34065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17FC852-67EC-C241-B89E-ACDA7A2AEB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101" y="386080"/>
            <a:ext cx="7315200" cy="10167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5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488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5D8FED-F04A-914F-97D3-AC97150244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083CF3F-8515-9F46-9A9A-BC9405E4FB7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1102" y="2142338"/>
            <a:ext cx="5081546" cy="35081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8F4C6344-A4E6-9B48-B436-D5AEC1AD0C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101" y="386080"/>
            <a:ext cx="7315200" cy="10167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5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34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37D88C-9DF7-9C4D-AECE-735203D2F1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5E61F51-378B-3743-8D48-58DBB51CB1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1101" y="1574359"/>
            <a:ext cx="10664292" cy="39823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F9E2293-B823-9748-ADE2-B72E7A17B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101" y="386080"/>
            <a:ext cx="7315200" cy="10167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5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316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8B3192-8B32-D045-840A-9915F747A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8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1148-1E44-F640-9347-554AD4B0A8BD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DEBCD-7D44-FD47-BB18-91EBD8378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5486401"/>
            <a:ext cx="10358967" cy="342900"/>
          </a:xfrm>
        </p:spPr>
        <p:txBody>
          <a:bodyPr/>
          <a:lstStyle>
            <a:lvl1pPr algn="r">
              <a:defRPr sz="2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0" y="520701"/>
            <a:ext cx="12192000" cy="485563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80BE3-1C5D-1113-4F0C-6E20E2EC17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A90848-3C65-4749-A179-DF245D1802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90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EF6C47-13CB-218C-A6A0-2126DAF4A2B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59450" y="63500"/>
            <a:ext cx="71437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L" sz="1100">
                <a:solidFill>
                  <a:srgbClr val="93979B"/>
                </a:solidFill>
                <a:latin typeface="Jost" pitchFamily="2" charset="0"/>
                <a:ea typeface="Jost" pitchFamily="2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170824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7" r:id="rId6"/>
    <p:sldLayoutId id="2147483658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69E84-D5C7-E648-B87B-08A5D084C1C1}"/>
              </a:ext>
            </a:extLst>
          </p:cNvPr>
          <p:cNvSpPr txBox="1">
            <a:spLocks/>
          </p:cNvSpPr>
          <p:nvPr/>
        </p:nvSpPr>
        <p:spPr>
          <a:xfrm>
            <a:off x="691101" y="1699950"/>
            <a:ext cx="7913637" cy="1172559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 baseline="0">
                <a:solidFill>
                  <a:srgbClr val="213F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4000" dirty="0" err="1">
                <a:ea typeface="Source Sans Pro" panose="020B0503030403020204" pitchFamily="34" charset="0"/>
              </a:rPr>
              <a:t>What</a:t>
            </a:r>
            <a:r>
              <a:rPr lang="de-DE" sz="4000" dirty="0">
                <a:ea typeface="Source Sans Pro" panose="020B0503030403020204" pitchFamily="34" charset="0"/>
              </a:rPr>
              <a:t> type </a:t>
            </a:r>
            <a:r>
              <a:rPr lang="de-DE" sz="4000" dirty="0" err="1">
                <a:ea typeface="Source Sans Pro" panose="020B0503030403020204" pitchFamily="34" charset="0"/>
              </a:rPr>
              <a:t>of</a:t>
            </a:r>
            <a:r>
              <a:rPr lang="de-DE" sz="4000" dirty="0">
                <a:ea typeface="Source Sans Pro" panose="020B0503030403020204" pitchFamily="34" charset="0"/>
              </a:rPr>
              <a:t> OCT </a:t>
            </a:r>
            <a:r>
              <a:rPr lang="de-DE" sz="4000" dirty="0" err="1">
                <a:ea typeface="Source Sans Pro" panose="020B0503030403020204" pitchFamily="34" charset="0"/>
              </a:rPr>
              <a:t>findings</a:t>
            </a:r>
            <a:r>
              <a:rPr lang="de-DE" sz="4000" dirty="0">
                <a:ea typeface="Source Sans Pro" panose="020B0503030403020204" pitchFamily="34" charset="0"/>
              </a:rPr>
              <a:t> </a:t>
            </a:r>
            <a:r>
              <a:rPr lang="de-DE" sz="4000" dirty="0" err="1">
                <a:ea typeface="Source Sans Pro" panose="020B0503030403020204" pitchFamily="34" charset="0"/>
              </a:rPr>
              <a:t>are</a:t>
            </a:r>
            <a:r>
              <a:rPr lang="de-DE" sz="4000" dirty="0">
                <a:ea typeface="Source Sans Pro" panose="020B0503030403020204" pitchFamily="34" charset="0"/>
              </a:rPr>
              <a:t> </a:t>
            </a:r>
            <a:r>
              <a:rPr lang="de-DE" sz="4000" dirty="0" err="1">
                <a:ea typeface="Source Sans Pro" panose="020B0503030403020204" pitchFamily="34" charset="0"/>
              </a:rPr>
              <a:t>typical</a:t>
            </a:r>
            <a:r>
              <a:rPr lang="de-DE" sz="4000" dirty="0">
                <a:ea typeface="Source Sans Pro" panose="020B0503030403020204" pitchFamily="34" charset="0"/>
              </a:rPr>
              <a:t> </a:t>
            </a:r>
            <a:r>
              <a:rPr lang="de-DE" sz="4000" dirty="0" err="1">
                <a:ea typeface="Source Sans Pro" panose="020B0503030403020204" pitchFamily="34" charset="0"/>
              </a:rPr>
              <a:t>for</a:t>
            </a:r>
            <a:r>
              <a:rPr lang="de-DE" sz="4000" dirty="0">
                <a:ea typeface="Source Sans Pro" panose="020B0503030403020204" pitchFamily="34" charset="0"/>
              </a:rPr>
              <a:t> </a:t>
            </a:r>
            <a:r>
              <a:rPr lang="de-DE" sz="4000" dirty="0" err="1">
                <a:ea typeface="Source Sans Pro" panose="020B0503030403020204" pitchFamily="34" charset="0"/>
              </a:rPr>
              <a:t>glaucoma</a:t>
            </a:r>
            <a:r>
              <a:rPr lang="de-DE" sz="4000" dirty="0">
                <a:ea typeface="Source Sans Pro" panose="020B0503030403020204" pitchFamily="34" charset="0"/>
              </a:rPr>
              <a:t>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E70D9E-EA21-1D46-BDEF-721192F001D6}"/>
              </a:ext>
            </a:extLst>
          </p:cNvPr>
          <p:cNvSpPr txBox="1">
            <a:spLocks/>
          </p:cNvSpPr>
          <p:nvPr/>
        </p:nvSpPr>
        <p:spPr>
          <a:xfrm>
            <a:off x="691101" y="3235827"/>
            <a:ext cx="8607011" cy="175273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 baseline="0">
                <a:solidFill>
                  <a:srgbClr val="213F7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8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8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7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46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</a:rPr>
              <a:t>Kouros Nouri-Mahdavi, MD, MS</a:t>
            </a:r>
          </a:p>
          <a:p>
            <a:r>
              <a:rPr lang="en-US" sz="2000" dirty="0">
                <a:solidFill>
                  <a:schemeClr val="tx1"/>
                </a:solidFill>
              </a:rPr>
              <a:t>Professor in Residence</a:t>
            </a:r>
          </a:p>
          <a:p>
            <a:r>
              <a:rPr lang="en-US" sz="2000" dirty="0">
                <a:solidFill>
                  <a:schemeClr val="tx1"/>
                </a:solidFill>
              </a:rPr>
              <a:t>Kay K. Pick Chair of Ophthalmology</a:t>
            </a:r>
          </a:p>
          <a:p>
            <a:r>
              <a:rPr lang="en-US" sz="2000" dirty="0">
                <a:solidFill>
                  <a:schemeClr val="tx1"/>
                </a:solidFill>
              </a:rPr>
              <a:t>Director, Glaucoma Advanced Imaging and AI Laboratory</a:t>
            </a:r>
          </a:p>
          <a:p>
            <a:endParaRPr lang="de-DE" sz="2000" dirty="0">
              <a:solidFill>
                <a:schemeClr val="tx1"/>
              </a:solidFill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788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F957-2AB0-864B-8B62-2357AA2DC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>
                <a:ea typeface="Source Sans Pro" panose="020B0503030403020204" pitchFamily="34" charset="0"/>
              </a:rPr>
              <a:t>Conflict of Interest</a:t>
            </a:r>
            <a:endParaRPr lang="en-NL">
              <a:ea typeface="Source Sans Pro" panose="020B0503030403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D11C9A-2C42-4F74-AC1D-B1AAE3DC0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495361"/>
              </p:ext>
            </p:extLst>
          </p:nvPr>
        </p:nvGraphicFramePr>
        <p:xfrm>
          <a:off x="828895" y="1856458"/>
          <a:ext cx="3898785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2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b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No, </a:t>
                      </a:r>
                      <a:r>
                        <a:rPr lang="nl-NL" sz="1800" b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nothing</a:t>
                      </a:r>
                      <a:r>
                        <a:rPr lang="nl-NL" sz="1800" b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l-NL" sz="1800" b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nl-NL" sz="1800" b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l-NL" sz="1800" b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disclose</a:t>
                      </a:r>
                      <a:endParaRPr lang="en-US" sz="1800" b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b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Yes, </a:t>
                      </a:r>
                      <a:r>
                        <a:rPr lang="nl-NL" sz="1800" b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specified</a:t>
                      </a:r>
                      <a:r>
                        <a:rPr lang="nl-NL" sz="1800" b="0" baseline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below:</a:t>
                      </a:r>
                      <a:endParaRPr lang="en-US" sz="1800" b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1CF00F-1004-4CAF-A359-EA245BD78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918115"/>
              </p:ext>
            </p:extLst>
          </p:nvPr>
        </p:nvGraphicFramePr>
        <p:xfrm>
          <a:off x="828895" y="2937620"/>
          <a:ext cx="10809164" cy="1820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2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8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7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1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61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Receipt of grants / research supports: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Receipt of honoraria or consultation fees: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Participation in a company sponsored speaker’s bureau: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Stock shareholder: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Spouse / partner: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Other support: </a:t>
                      </a:r>
                      <a:endParaRPr lang="en-US" sz="16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Heidelberg Engineering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Topcon Healthcare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475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FD758E-DDE6-5748-A0CB-9F8464482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864" y="167680"/>
            <a:ext cx="7315200" cy="73440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 RGC Axonal Complex</a:t>
            </a:r>
            <a:endParaRPr lang="en-NL" dirty="0">
              <a:solidFill>
                <a:schemeClr val="accent5">
                  <a:lumMod val="50000"/>
                </a:schemeClr>
              </a:solidFill>
              <a:ea typeface="Source Sans Pro" panose="020B0503030403020204" pitchFamily="34" charset="0"/>
            </a:endParaRPr>
          </a:p>
        </p:txBody>
      </p:sp>
      <p:pic>
        <p:nvPicPr>
          <p:cNvPr id="4" name="Picture 3" descr="Untitled 2.png">
            <a:extLst>
              <a:ext uri="{FF2B5EF4-FFF2-40B4-BE49-F238E27FC236}">
                <a16:creationId xmlns:a16="http://schemas.microsoft.com/office/drawing/2014/main" id="{49CF0B62-353A-CB13-CE30-30E23DE40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41" y="1168161"/>
            <a:ext cx="2420397" cy="2169127"/>
          </a:xfrm>
          <a:prstGeom prst="rect">
            <a:avLst/>
          </a:prstGeom>
        </p:spPr>
      </p:pic>
      <p:pic>
        <p:nvPicPr>
          <p:cNvPr id="5" name="Picture 4" descr="Untitled.png">
            <a:extLst>
              <a:ext uri="{FF2B5EF4-FFF2-40B4-BE49-F238E27FC236}">
                <a16:creationId xmlns:a16="http://schemas.microsoft.com/office/drawing/2014/main" id="{26066FB8-39E8-2FF0-748B-059D71CCB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1" y="3429000"/>
            <a:ext cx="7033846" cy="27197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C9150F-2A95-2671-C86E-DA074BF6844B}"/>
              </a:ext>
            </a:extLst>
          </p:cNvPr>
          <p:cNvSpPr txBox="1"/>
          <p:nvPr/>
        </p:nvSpPr>
        <p:spPr>
          <a:xfrm>
            <a:off x="3130362" y="6305152"/>
            <a:ext cx="548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Bogunovic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H, Young HK, Rashid A, et al. IOVS 2015</a:t>
            </a:r>
          </a:p>
        </p:txBody>
      </p:sp>
    </p:spTree>
    <p:extLst>
      <p:ext uri="{BB962C8B-B14F-4D97-AF65-F5344CB8AC3E}">
        <p14:creationId xmlns:p14="http://schemas.microsoft.com/office/powerpoint/2010/main" val="423754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F957-2AB0-864B-8B62-2357AA2DC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00" y="213360"/>
            <a:ext cx="7737283" cy="1016785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Source Sans Pro" panose="020B0503030403020204" pitchFamily="34" charset="0"/>
              </a:rPr>
              <a:t>Use All Your Tools on The OCT Device</a:t>
            </a:r>
            <a:endParaRPr lang="en-NL" dirty="0">
              <a:ea typeface="Source Sans Pro" panose="020B0503030403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660447-B98F-D048-B220-36E4D03772B4}"/>
              </a:ext>
            </a:extLst>
          </p:cNvPr>
          <p:cNvSpPr txBox="1">
            <a:spLocks/>
          </p:cNvSpPr>
          <p:nvPr/>
        </p:nvSpPr>
        <p:spPr>
          <a:xfrm>
            <a:off x="691102" y="1676401"/>
            <a:ext cx="10647458" cy="4363298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Retinal nerve fiber layer (RNFL): Most useful in early to moderate glaucoma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Neuroretinal rim (NRR) of the ONH: </a:t>
            </a:r>
          </a:p>
          <a:p>
            <a:pPr marL="714394" lvl="1" indent="-3429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0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Influenced by the BMO area, complementary to RNFL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Macula: Potentially helpful imaging tool in moderate to advanced glaucoma</a:t>
            </a:r>
          </a:p>
        </p:txBody>
      </p:sp>
    </p:spTree>
    <p:extLst>
      <p:ext uri="{BB962C8B-B14F-4D97-AF65-F5344CB8AC3E}">
        <p14:creationId xmlns:p14="http://schemas.microsoft.com/office/powerpoint/2010/main" val="4173726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F957-2AB0-864B-8B62-2357AA2DC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Source Sans Pro" panose="020B0503030403020204" pitchFamily="34" charset="0"/>
              </a:rPr>
              <a:t>First Things First!</a:t>
            </a:r>
            <a:endParaRPr lang="en-NL">
              <a:ea typeface="Source Sans Pro" panose="020B0503030403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660447-B98F-D048-B220-36E4D03772B4}"/>
              </a:ext>
            </a:extLst>
          </p:cNvPr>
          <p:cNvSpPr txBox="1">
            <a:spLocks/>
          </p:cNvSpPr>
          <p:nvPr/>
        </p:nvSpPr>
        <p:spPr>
          <a:xfrm>
            <a:off x="691102" y="2063507"/>
            <a:ext cx="10647458" cy="3976191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Make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sure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the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OCT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image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is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reliable:</a:t>
            </a: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Right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patient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,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correct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eye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!</a:t>
            </a: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Adequate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quality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: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Acceptable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signal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strength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or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quality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factor</a:t>
            </a:r>
            <a:endParaRPr lang="de-DE" sz="2800">
              <a:solidFill>
                <a:schemeClr val="tx1"/>
              </a:solidFill>
              <a:ea typeface="Source Sans Pro" panose="020B0503030403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No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artifacts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: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motion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, blink,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media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opacity</a:t>
            </a:r>
            <a:endParaRPr lang="de-DE" sz="2800">
              <a:solidFill>
                <a:schemeClr val="tx1"/>
              </a:solidFill>
              <a:ea typeface="Source Sans Pro" panose="020B0503030403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Proper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segmentation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of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RNFL, and neuroretinal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rim</a:t>
            </a:r>
            <a:endParaRPr lang="de-DE" sz="2800">
              <a:solidFill>
                <a:schemeClr val="tx1"/>
              </a:solidFill>
              <a:ea typeface="Source Sans Pro" panose="020B0503030403020204" pitchFamily="34" charset="0"/>
            </a:endParaRPr>
          </a:p>
          <a:p>
            <a:pPr algn="just">
              <a:spcBef>
                <a:spcPts val="300"/>
              </a:spcBef>
            </a:pPr>
            <a:endParaRPr lang="de-DE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8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F957-2AB0-864B-8B62-2357AA2DC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00" y="386080"/>
            <a:ext cx="8156338" cy="1016785"/>
          </a:xfrm>
        </p:spPr>
        <p:txBody>
          <a:bodyPr>
            <a:noAutofit/>
          </a:bodyPr>
          <a:lstStyle/>
          <a:p>
            <a:r>
              <a:rPr lang="en-US">
                <a:ea typeface="Source Sans Pro" panose="020B0503030403020204" pitchFamily="34" charset="0"/>
              </a:rPr>
              <a:t>How glaucoma affects OCT findings?</a:t>
            </a:r>
            <a:endParaRPr lang="en-NL">
              <a:ea typeface="Source Sans Pro" panose="020B0503030403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660447-B98F-D048-B220-36E4D03772B4}"/>
              </a:ext>
            </a:extLst>
          </p:cNvPr>
          <p:cNvSpPr txBox="1">
            <a:spLocks/>
          </p:cNvSpPr>
          <p:nvPr/>
        </p:nvSpPr>
        <p:spPr>
          <a:xfrm>
            <a:off x="691102" y="2063507"/>
            <a:ext cx="10647458" cy="3976191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Mostly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RNFL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or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NRR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thinning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!</a:t>
            </a: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RNFL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asymmetry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between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fellow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eyes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may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be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an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early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sign</a:t>
            </a:r>
            <a:endParaRPr lang="de-DE" sz="2800">
              <a:solidFill>
                <a:schemeClr val="tx1"/>
              </a:solidFill>
              <a:ea typeface="Source Sans Pro" panose="020B0503030403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Sometimes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empty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spaces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(schisis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cavities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,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occasional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800" err="1">
                <a:solidFill>
                  <a:schemeClr val="tx1"/>
                </a:solidFill>
                <a:ea typeface="Source Sans Pro" panose="020B0503030403020204" pitchFamily="34" charset="0"/>
              </a:rPr>
              <a:t>holes</a:t>
            </a:r>
            <a:r>
              <a:rPr lang="de-DE" sz="2800">
                <a:solidFill>
                  <a:schemeClr val="tx1"/>
                </a:solidFill>
                <a:ea typeface="Source Sans Pro" panose="020B0503030403020204" pitchFamily="34" charset="0"/>
              </a:rPr>
              <a:t>)</a:t>
            </a:r>
          </a:p>
          <a:p>
            <a:pPr marL="828694" lvl="1" indent="-457200" algn="just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Can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lead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spurious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thickening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RNFL </a:t>
            </a:r>
            <a:r>
              <a:rPr lang="de-DE" sz="2475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</a:t>
            </a:r>
            <a:r>
              <a:rPr lang="de-DE" sz="2475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NRR!</a:t>
            </a:r>
            <a:endParaRPr lang="de-DE" sz="2475">
              <a:solidFill>
                <a:schemeClr val="tx1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"/>
              </a:spcBef>
            </a:pPr>
            <a:endParaRPr lang="de-DE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1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FD758E-DDE6-5748-A0CB-9F8464482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18" y="1419748"/>
            <a:ext cx="2698143" cy="1016785"/>
          </a:xfrm>
        </p:spPr>
        <p:txBody>
          <a:bodyPr>
            <a:normAutofit fontScale="90000"/>
          </a:bodyPr>
          <a:lstStyle/>
          <a:p>
            <a:r>
              <a:rPr lang="en-US" sz="3600"/>
              <a:t>Real and Artifactitious findings can coexist!</a:t>
            </a:r>
            <a:endParaRPr lang="en-NL">
              <a:ea typeface="Source Sans Pro" panose="020B0503030403020204" pitchFamily="34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360DBF9-E026-4D9D-CCC7-0CED40F59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21" b="3101"/>
          <a:stretch/>
        </p:blipFill>
        <p:spPr>
          <a:xfrm>
            <a:off x="3455864" y="0"/>
            <a:ext cx="5857101" cy="6858000"/>
          </a:xfrm>
          <a:prstGeom prst="rect">
            <a:avLst/>
          </a:prstGeom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B5207E20-31EB-D4B0-A09F-FCB482F61F26}"/>
              </a:ext>
            </a:extLst>
          </p:cNvPr>
          <p:cNvSpPr/>
          <p:nvPr/>
        </p:nvSpPr>
        <p:spPr>
          <a:xfrm>
            <a:off x="7795347" y="5137962"/>
            <a:ext cx="275924" cy="2018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51C4A55D-75C7-00DE-0EF9-BE55FAE35EC0}"/>
              </a:ext>
            </a:extLst>
          </p:cNvPr>
          <p:cNvSpPr/>
          <p:nvPr/>
        </p:nvSpPr>
        <p:spPr>
          <a:xfrm>
            <a:off x="8402750" y="5137961"/>
            <a:ext cx="275924" cy="20188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BF583169-24A5-5903-DE57-EF2580408CDD}"/>
              </a:ext>
            </a:extLst>
          </p:cNvPr>
          <p:cNvSpPr/>
          <p:nvPr/>
        </p:nvSpPr>
        <p:spPr>
          <a:xfrm>
            <a:off x="5274873" y="4652557"/>
            <a:ext cx="275924" cy="2018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EEFB51DB-3ADB-C322-88E2-6420E83191FE}"/>
              </a:ext>
            </a:extLst>
          </p:cNvPr>
          <p:cNvSpPr/>
          <p:nvPr/>
        </p:nvSpPr>
        <p:spPr>
          <a:xfrm>
            <a:off x="5914854" y="4627652"/>
            <a:ext cx="275924" cy="20188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CA433B9E-ADBB-7D50-6726-79EE151373B5}"/>
              </a:ext>
            </a:extLst>
          </p:cNvPr>
          <p:cNvSpPr/>
          <p:nvPr/>
        </p:nvSpPr>
        <p:spPr>
          <a:xfrm rot="10800000">
            <a:off x="5274872" y="5037018"/>
            <a:ext cx="275924" cy="2018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9459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C4AD21-7313-3649-9316-49D8CF466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EA9665-4278-0B45-9F43-F02198984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Patterns of RNFL Damage</a:t>
            </a:r>
            <a:endParaRPr lang="en-NL">
              <a:ea typeface="Source Sans Pro" panose="020B0503030403020204" pitchFamily="34" charset="0"/>
            </a:endParaRP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324A4B70-995E-3549-9570-9B0D4D03ABD6}"/>
              </a:ext>
            </a:extLst>
          </p:cNvPr>
          <p:cNvSpPr txBox="1">
            <a:spLocks/>
          </p:cNvSpPr>
          <p:nvPr/>
        </p:nvSpPr>
        <p:spPr>
          <a:xfrm>
            <a:off x="603732" y="1735049"/>
            <a:ext cx="5404898" cy="3582386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Wedge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defect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with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tip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towards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the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ONH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Mostly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at superior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or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inferior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poles</a:t>
            </a:r>
            <a:endParaRPr lang="de-DE" sz="2400">
              <a:solidFill>
                <a:schemeClr val="tx1"/>
              </a:solidFill>
              <a:ea typeface="Source Sans Pro" panose="020B0503030403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Normally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in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defined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peripapillary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areas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(Hood)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May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be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atypical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in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myopic</a:t>
            </a:r>
            <a:r>
              <a:rPr lang="de-DE" sz="2400">
                <a:solidFill>
                  <a:schemeClr val="tx1"/>
                </a:solidFill>
                <a:ea typeface="Source Sans Pro" panose="020B0503030403020204" pitchFamily="34" charset="0"/>
              </a:rPr>
              <a:t> </a:t>
            </a:r>
            <a:r>
              <a:rPr lang="de-DE" sz="2400" err="1">
                <a:solidFill>
                  <a:schemeClr val="tx1"/>
                </a:solidFill>
                <a:ea typeface="Source Sans Pro" panose="020B0503030403020204" pitchFamily="34" charset="0"/>
              </a:rPr>
              <a:t>eyes</a:t>
            </a:r>
            <a:endParaRPr lang="de-DE" sz="2800">
              <a:solidFill>
                <a:schemeClr val="tx1"/>
              </a:solidFill>
              <a:ea typeface="Source Sans Pro" panose="020B0503030403020204" pitchFamily="34" charset="0"/>
            </a:endParaRPr>
          </a:p>
        </p:txBody>
      </p:sp>
      <p:pic>
        <p:nvPicPr>
          <p:cNvPr id="5" name="Picture 4" descr="nfl defect in OCT.jpg">
            <a:extLst>
              <a:ext uri="{FF2B5EF4-FFF2-40B4-BE49-F238E27FC236}">
                <a16:creationId xmlns:a16="http://schemas.microsoft.com/office/drawing/2014/main" id="{573C1A39-4F8E-B593-8E85-A82745E39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434" y="1402865"/>
            <a:ext cx="4041564" cy="43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D9BD-68AD-D0D5-3E1A-E6B9CCCAFB28}"/>
              </a:ext>
            </a:extLst>
          </p:cNvPr>
          <p:cNvSpPr txBox="1">
            <a:spLocks/>
          </p:cNvSpPr>
          <p:nvPr/>
        </p:nvSpPr>
        <p:spPr>
          <a:xfrm>
            <a:off x="449333" y="288680"/>
            <a:ext cx="3257964" cy="9941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 of RNFL Damage</a:t>
            </a:r>
          </a:p>
        </p:txBody>
      </p:sp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25F690A-C795-06E9-9179-CDEB9359F4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88" r="5001" b="1563"/>
          <a:stretch/>
        </p:blipFill>
        <p:spPr>
          <a:xfrm>
            <a:off x="3707297" y="288680"/>
            <a:ext cx="5568462" cy="6182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B2BD26-7B55-7D22-B2C4-9C395F9B5E44}"/>
              </a:ext>
            </a:extLst>
          </p:cNvPr>
          <p:cNvSpPr txBox="1"/>
          <p:nvPr/>
        </p:nvSpPr>
        <p:spPr>
          <a:xfrm>
            <a:off x="69579" y="1571532"/>
            <a:ext cx="265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Cirrus HD-OCT</a:t>
            </a:r>
          </a:p>
        </p:txBody>
      </p:sp>
    </p:spTree>
    <p:extLst>
      <p:ext uri="{BB962C8B-B14F-4D97-AF65-F5344CB8AC3E}">
        <p14:creationId xmlns:p14="http://schemas.microsoft.com/office/powerpoint/2010/main" val="109561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D9BD-68AD-D0D5-3E1A-E6B9CCCAFB28}"/>
              </a:ext>
            </a:extLst>
          </p:cNvPr>
          <p:cNvSpPr txBox="1">
            <a:spLocks/>
          </p:cNvSpPr>
          <p:nvPr/>
        </p:nvSpPr>
        <p:spPr>
          <a:xfrm>
            <a:off x="449333" y="288680"/>
            <a:ext cx="3257964" cy="9941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 of RNFL Damage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914FC-76E7-5712-724C-0D93EB75F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248" y="0"/>
            <a:ext cx="60658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F8D460-A6CB-7E5C-F193-65BE5ABB621B}"/>
              </a:ext>
            </a:extLst>
          </p:cNvPr>
          <p:cNvSpPr txBox="1"/>
          <p:nvPr/>
        </p:nvSpPr>
        <p:spPr>
          <a:xfrm>
            <a:off x="69579" y="1571532"/>
            <a:ext cx="4017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Spectralis OCT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Glaucoma Module Premium Edition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Adjusted for Fovea-BMO Axis Angle</a:t>
            </a:r>
          </a:p>
        </p:txBody>
      </p:sp>
    </p:spTree>
    <p:extLst>
      <p:ext uri="{BB962C8B-B14F-4D97-AF65-F5344CB8AC3E}">
        <p14:creationId xmlns:p14="http://schemas.microsoft.com/office/powerpoint/2010/main" val="260613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25CF75-F195-5640-8DB5-CC7FE88D1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1" r="-245"/>
          <a:stretch/>
        </p:blipFill>
        <p:spPr>
          <a:xfrm>
            <a:off x="1137494" y="127026"/>
            <a:ext cx="9917012" cy="673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1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G031_DP_SLIDE_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" y="464915"/>
            <a:ext cx="5489762" cy="4700263"/>
          </a:xfrm>
          <a:prstGeom prst="rect">
            <a:avLst/>
          </a:prstGeom>
        </p:spPr>
      </p:pic>
      <p:pic>
        <p:nvPicPr>
          <p:cNvPr id="4" name="Picture 3" descr="ACG031_OS_EYE_M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8" y="695492"/>
            <a:ext cx="4270009" cy="4270009"/>
          </a:xfrm>
          <a:prstGeom prst="rect">
            <a:avLst/>
          </a:prstGeom>
        </p:spPr>
      </p:pic>
      <p:pic>
        <p:nvPicPr>
          <p:cNvPr id="5" name="Picture 4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04" y="4277293"/>
            <a:ext cx="2770003" cy="25807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5EC747-8A9C-AA64-9E90-E5A0872F5617}"/>
              </a:ext>
            </a:extLst>
          </p:cNvPr>
          <p:cNvSpPr txBox="1"/>
          <p:nvPr/>
        </p:nvSpPr>
        <p:spPr>
          <a:xfrm>
            <a:off x="567159" y="5757546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Myopic Eye</a:t>
            </a:r>
          </a:p>
        </p:txBody>
      </p:sp>
    </p:spTree>
    <p:extLst>
      <p:ext uri="{BB962C8B-B14F-4D97-AF65-F5344CB8AC3E}">
        <p14:creationId xmlns:p14="http://schemas.microsoft.com/office/powerpoint/2010/main" val="2485910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4BE58-D114-0EB1-99EF-20DC35B2DF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RNFL asymmetry can be subtle!</a:t>
            </a:r>
          </a:p>
        </p:txBody>
      </p:sp>
    </p:spTree>
    <p:extLst>
      <p:ext uri="{BB962C8B-B14F-4D97-AF65-F5344CB8AC3E}">
        <p14:creationId xmlns:p14="http://schemas.microsoft.com/office/powerpoint/2010/main" val="27322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E4BD35E2-1B12-0945-98C2-A052F74EF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857"/>
          <a:stretch/>
        </p:blipFill>
        <p:spPr>
          <a:xfrm>
            <a:off x="1989786" y="2732356"/>
            <a:ext cx="8212427" cy="4125644"/>
          </a:xfrm>
          <a:prstGeom prst="rect">
            <a:avLst/>
          </a:prstGeom>
        </p:spPr>
      </p:pic>
      <p:pic>
        <p:nvPicPr>
          <p:cNvPr id="9" name="Picture 8" descr="A picture containing orange, red, light, close&#10;&#10;Description automatically generated">
            <a:extLst>
              <a:ext uri="{FF2B5EF4-FFF2-40B4-BE49-F238E27FC236}">
                <a16:creationId xmlns:a16="http://schemas.microsoft.com/office/drawing/2014/main" id="{FED13857-9580-2C44-A83A-EF4EFDB6D4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91" t="8457" r="10988" b="11863"/>
          <a:stretch/>
        </p:blipFill>
        <p:spPr>
          <a:xfrm>
            <a:off x="2978594" y="163285"/>
            <a:ext cx="2795834" cy="2612471"/>
          </a:xfrm>
          <a:prstGeom prst="rect">
            <a:avLst/>
          </a:prstGeom>
        </p:spPr>
      </p:pic>
      <p:pic>
        <p:nvPicPr>
          <p:cNvPr id="11" name="Picture 10" descr="A picture containing invertebrate, red, light, coelenterate&#10;&#10;Description automatically generated">
            <a:extLst>
              <a:ext uri="{FF2B5EF4-FFF2-40B4-BE49-F238E27FC236}">
                <a16:creationId xmlns:a16="http://schemas.microsoft.com/office/drawing/2014/main" id="{ADD2217D-48D9-6445-A5C2-C9477016E5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22"/>
          <a:stretch/>
        </p:blipFill>
        <p:spPr>
          <a:xfrm>
            <a:off x="6417573" y="163285"/>
            <a:ext cx="2795836" cy="2612472"/>
          </a:xfrm>
          <a:prstGeom prst="rect">
            <a:avLst/>
          </a:prstGeom>
        </p:spPr>
      </p:pic>
      <p:sp>
        <p:nvSpPr>
          <p:cNvPr id="12" name="Down Arrow 11">
            <a:extLst>
              <a:ext uri="{FF2B5EF4-FFF2-40B4-BE49-F238E27FC236}">
                <a16:creationId xmlns:a16="http://schemas.microsoft.com/office/drawing/2014/main" id="{63A2C319-15D2-FC42-816D-422D0C3EBA50}"/>
              </a:ext>
            </a:extLst>
          </p:cNvPr>
          <p:cNvSpPr/>
          <p:nvPr/>
        </p:nvSpPr>
        <p:spPr>
          <a:xfrm>
            <a:off x="7131230" y="4435551"/>
            <a:ext cx="439683" cy="26772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E18B51-BF6A-9141-9E8D-8139E599517C}"/>
              </a:ext>
            </a:extLst>
          </p:cNvPr>
          <p:cNvSpPr txBox="1"/>
          <p:nvPr/>
        </p:nvSpPr>
        <p:spPr>
          <a:xfrm>
            <a:off x="-312945" y="6596390"/>
            <a:ext cx="2534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</a:rPr>
              <a:t>Early Glaucoma 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52DF369-F61D-624A-8118-60D69B869AB0}"/>
              </a:ext>
            </a:extLst>
          </p:cNvPr>
          <p:cNvSpPr/>
          <p:nvPr/>
        </p:nvSpPr>
        <p:spPr>
          <a:xfrm rot="19226963">
            <a:off x="2128547" y="6004191"/>
            <a:ext cx="439683" cy="26772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94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43"/>
    </mc:Choice>
    <mc:Fallback xmlns="">
      <p:transition spd="slow" advTm="20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94EE8AD-7AD5-7741-AE6F-B55CFE0C2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8" t="18357" r="2378" b="3456"/>
          <a:stretch/>
        </p:blipFill>
        <p:spPr>
          <a:xfrm>
            <a:off x="331667" y="96710"/>
            <a:ext cx="11528666" cy="6236147"/>
          </a:xfrm>
          <a:prstGeom prst="rect">
            <a:avLst/>
          </a:prstGeom>
        </p:spPr>
      </p:pic>
      <p:sp>
        <p:nvSpPr>
          <p:cNvPr id="3" name="Down Arrow 2">
            <a:extLst>
              <a:ext uri="{FF2B5EF4-FFF2-40B4-BE49-F238E27FC236}">
                <a16:creationId xmlns:a16="http://schemas.microsoft.com/office/drawing/2014/main" id="{3069E938-AA7C-3048-81B8-758155D94761}"/>
              </a:ext>
            </a:extLst>
          </p:cNvPr>
          <p:cNvSpPr/>
          <p:nvPr/>
        </p:nvSpPr>
        <p:spPr>
          <a:xfrm>
            <a:off x="3440490" y="4587790"/>
            <a:ext cx="344557" cy="21203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C17AD6F6-58D2-BC4D-8939-78FC011457CD}"/>
              </a:ext>
            </a:extLst>
          </p:cNvPr>
          <p:cNvSpPr/>
          <p:nvPr/>
        </p:nvSpPr>
        <p:spPr>
          <a:xfrm rot="12326161">
            <a:off x="4815333" y="5424369"/>
            <a:ext cx="344557" cy="21203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29"/>
    </mc:Choice>
    <mc:Fallback xmlns="">
      <p:transition spd="slow" advTm="15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616" y="0"/>
            <a:ext cx="6174768" cy="666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40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44BE9-20F9-3424-C0EA-366865A0A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875" y="643467"/>
            <a:ext cx="4986103" cy="55710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80" y="1126054"/>
            <a:ext cx="5129784" cy="460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39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892184-4801-0D4B-B6BD-67670BAA6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2" t="23506" r="4512"/>
          <a:stretch/>
        </p:blipFill>
        <p:spPr>
          <a:xfrm>
            <a:off x="88654" y="1417835"/>
            <a:ext cx="12004284" cy="5198723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495CE4E0-41DD-EFC1-D291-5E3EAD6A7840}"/>
              </a:ext>
            </a:extLst>
          </p:cNvPr>
          <p:cNvSpPr/>
          <p:nvPr/>
        </p:nvSpPr>
        <p:spPr>
          <a:xfrm>
            <a:off x="3956146" y="4511093"/>
            <a:ext cx="292629" cy="21431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2CACDECD-A784-76BB-961D-0D0E86249DA8}"/>
              </a:ext>
            </a:extLst>
          </p:cNvPr>
          <p:cNvSpPr txBox="1">
            <a:spLocks/>
          </p:cNvSpPr>
          <p:nvPr/>
        </p:nvSpPr>
        <p:spPr>
          <a:xfrm>
            <a:off x="568569" y="452457"/>
            <a:ext cx="4355123" cy="6612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RNFL Split Bundle</a:t>
            </a:r>
          </a:p>
        </p:txBody>
      </p:sp>
    </p:spTree>
    <p:extLst>
      <p:ext uri="{BB962C8B-B14F-4D97-AF65-F5344CB8AC3E}">
        <p14:creationId xmlns:p14="http://schemas.microsoft.com/office/powerpoint/2010/main" val="168459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AAE68-0F8D-3F93-0F12-9FA838C78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19119"/>
            <a:ext cx="7637096" cy="2540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833091-BEEE-20FE-F830-1436E04268AB}"/>
              </a:ext>
            </a:extLst>
          </p:cNvPr>
          <p:cNvSpPr txBox="1"/>
          <p:nvPr/>
        </p:nvSpPr>
        <p:spPr>
          <a:xfrm>
            <a:off x="1739900" y="533401"/>
            <a:ext cx="48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979595-2253-0351-9205-D51500559F11}"/>
              </a:ext>
            </a:extLst>
          </p:cNvPr>
          <p:cNvSpPr txBox="1"/>
          <p:nvPr/>
        </p:nvSpPr>
        <p:spPr>
          <a:xfrm>
            <a:off x="10185400" y="368301"/>
            <a:ext cx="48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CEFE5E-EE60-4E8F-A08C-E20DD0A2389E}"/>
              </a:ext>
            </a:extLst>
          </p:cNvPr>
          <p:cNvSpPr txBox="1"/>
          <p:nvPr/>
        </p:nvSpPr>
        <p:spPr>
          <a:xfrm>
            <a:off x="4165600" y="876589"/>
            <a:ext cx="48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742D6-9643-9521-9A5F-85189F1C429A}"/>
              </a:ext>
            </a:extLst>
          </p:cNvPr>
          <p:cNvSpPr txBox="1"/>
          <p:nvPr/>
        </p:nvSpPr>
        <p:spPr>
          <a:xfrm>
            <a:off x="8305800" y="241013"/>
            <a:ext cx="48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973CD-D4B4-F1C2-5043-E9934E935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00" y="3759265"/>
            <a:ext cx="6286500" cy="3594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DC481C-7764-468A-4E10-69F9F0C4B3E5}"/>
              </a:ext>
            </a:extLst>
          </p:cNvPr>
          <p:cNvSpPr txBox="1"/>
          <p:nvPr/>
        </p:nvSpPr>
        <p:spPr>
          <a:xfrm>
            <a:off x="962123" y="4124570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6A8C9C28-6ACC-1C1F-BA36-CC68A1ED7DE8}"/>
              </a:ext>
            </a:extLst>
          </p:cNvPr>
          <p:cNvSpPr/>
          <p:nvPr/>
        </p:nvSpPr>
        <p:spPr>
          <a:xfrm rot="2867420">
            <a:off x="4980290" y="1080828"/>
            <a:ext cx="385999" cy="30408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8BEA9A-5975-7CB1-F586-BEF103598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25007"/>
            <a:ext cx="7315200" cy="1016785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Schisis </a:t>
            </a:r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-US" sz="36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avity: </a:t>
            </a:r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RNFL 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3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FD758E-DDE6-5748-A0CB-9F8464482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0534" y="242238"/>
            <a:ext cx="8804591" cy="1016785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Schisis Cavities: Inner Retinal Layers and OPL/INL</a:t>
            </a:r>
            <a:endParaRPr lang="en-NL" sz="3600">
              <a:solidFill>
                <a:schemeClr val="accent1">
                  <a:lumMod val="75000"/>
                </a:schemeClr>
              </a:solidFill>
              <a:ea typeface="Source Sans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87F2F-A106-F1DF-6459-9AF7EEE51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34" y="1629119"/>
            <a:ext cx="10995732" cy="4107355"/>
          </a:xfrm>
          <a:prstGeom prst="rect">
            <a:avLst/>
          </a:prstGeom>
        </p:spPr>
      </p:pic>
      <p:sp>
        <p:nvSpPr>
          <p:cNvPr id="10" name="Title 10">
            <a:extLst>
              <a:ext uri="{FF2B5EF4-FFF2-40B4-BE49-F238E27FC236}">
                <a16:creationId xmlns:a16="http://schemas.microsoft.com/office/drawing/2014/main" id="{C44DB488-874A-422F-5B21-E4340F537EAA}"/>
              </a:ext>
            </a:extLst>
          </p:cNvPr>
          <p:cNvSpPr txBox="1">
            <a:spLocks/>
          </p:cNvSpPr>
          <p:nvPr/>
        </p:nvSpPr>
        <p:spPr>
          <a:xfrm>
            <a:off x="152400" y="152400"/>
            <a:ext cx="0" cy="0"/>
          </a:xfrm>
          <a:prstGeom prst="rect">
            <a:avLst/>
          </a:prstGeom>
        </p:spPr>
        <p:txBody>
          <a:bodyPr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 baseline="0">
                <a:solidFill>
                  <a:srgbClr val="213F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64FE7-0874-51EE-3908-34BD06663EF9}"/>
              </a:ext>
            </a:extLst>
          </p:cNvPr>
          <p:cNvSpPr txBox="1"/>
          <p:nvPr/>
        </p:nvSpPr>
        <p:spPr>
          <a:xfrm>
            <a:off x="3417610" y="610657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1-6% prevalence</a:t>
            </a:r>
          </a:p>
        </p:txBody>
      </p:sp>
    </p:spTree>
    <p:extLst>
      <p:ext uri="{BB962C8B-B14F-4D97-AF65-F5344CB8AC3E}">
        <p14:creationId xmlns:p14="http://schemas.microsoft.com/office/powerpoint/2010/main" val="634683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FD758E-DDE6-5748-A0CB-9F84644824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Inner Layer Holes</a:t>
            </a:r>
            <a:endParaRPr lang="en-NL">
              <a:solidFill>
                <a:schemeClr val="accent1">
                  <a:lumMod val="75000"/>
                </a:schemeClr>
              </a:solidFill>
              <a:ea typeface="Source Sans Pro" panose="020B0503030403020204" pitchFamily="34" charset="0"/>
            </a:endParaRPr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C44DB488-874A-422F-5B21-E4340F537EAA}"/>
              </a:ext>
            </a:extLst>
          </p:cNvPr>
          <p:cNvSpPr txBox="1">
            <a:spLocks/>
          </p:cNvSpPr>
          <p:nvPr/>
        </p:nvSpPr>
        <p:spPr>
          <a:xfrm>
            <a:off x="152400" y="152400"/>
            <a:ext cx="0" cy="0"/>
          </a:xfrm>
          <a:prstGeom prst="rect">
            <a:avLst/>
          </a:prstGeom>
        </p:spPr>
        <p:txBody>
          <a:bodyPr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 baseline="0">
                <a:solidFill>
                  <a:srgbClr val="213F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B5A3D2-CB37-909A-B527-CCF0FEA6B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70" y="1584960"/>
            <a:ext cx="12208929" cy="4089115"/>
          </a:xfrm>
          <a:prstGeom prst="rect">
            <a:avLst/>
          </a:prstGeom>
        </p:spPr>
      </p:pic>
      <p:sp>
        <p:nvSpPr>
          <p:cNvPr id="11" name="Down Arrow 10">
            <a:extLst>
              <a:ext uri="{FF2B5EF4-FFF2-40B4-BE49-F238E27FC236}">
                <a16:creationId xmlns:a16="http://schemas.microsoft.com/office/drawing/2014/main" id="{F87FAADF-4EB3-1791-BC5F-D7D8F34963C5}"/>
              </a:ext>
            </a:extLst>
          </p:cNvPr>
          <p:cNvSpPr/>
          <p:nvPr/>
        </p:nvSpPr>
        <p:spPr>
          <a:xfrm rot="19460307">
            <a:off x="1446758" y="2960810"/>
            <a:ext cx="385999" cy="2603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B3522937-05EC-6F36-5212-B83032619DDA}"/>
              </a:ext>
            </a:extLst>
          </p:cNvPr>
          <p:cNvSpPr/>
          <p:nvPr/>
        </p:nvSpPr>
        <p:spPr>
          <a:xfrm rot="19460307">
            <a:off x="2018707" y="2960810"/>
            <a:ext cx="385999" cy="2603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1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F72F0D-E160-F8CF-E20F-579A66CF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90575" indent="-38099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523962" indent="-3047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33547" indent="-3047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743131" indent="-3047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352716" indent="-304792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962301" indent="-304792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4571886" indent="-304792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5181470" indent="-304792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333" dirty="0"/>
          </a:p>
        </p:txBody>
      </p:sp>
      <p:pic>
        <p:nvPicPr>
          <p:cNvPr id="6" name="Picture Placeholder 5" descr="SteinEyeAnnualRpt_Image.jpg">
            <a:extLst>
              <a:ext uri="{FF2B5EF4-FFF2-40B4-BE49-F238E27FC236}">
                <a16:creationId xmlns:a16="http://schemas.microsoft.com/office/drawing/2014/main" id="{FFA6FBF1-824B-F4BA-0A20-8E4C94AA9C9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13556"/>
          <a:stretch/>
        </p:blipFill>
        <p:spPr>
          <a:xfrm>
            <a:off x="0" y="508001"/>
            <a:ext cx="12192000" cy="485563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E04A77-563F-31F2-6FC8-73C82A4C696C}"/>
              </a:ext>
            </a:extLst>
          </p:cNvPr>
          <p:cNvSpPr txBox="1"/>
          <p:nvPr/>
        </p:nvSpPr>
        <p:spPr>
          <a:xfrm>
            <a:off x="4185668" y="169"/>
            <a:ext cx="38206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5" name="Picture 4" descr="Stein Doheny.tiff">
            <a:extLst>
              <a:ext uri="{FF2B5EF4-FFF2-40B4-BE49-F238E27FC236}">
                <a16:creationId xmlns:a16="http://schemas.microsoft.com/office/drawing/2014/main" id="{888D091F-375E-0993-B196-18DBF28D8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8633"/>
            <a:ext cx="7355558" cy="1102842"/>
          </a:xfrm>
          <a:prstGeom prst="rect">
            <a:avLst/>
          </a:prstGeom>
        </p:spPr>
      </p:pic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ADC25B0E-FCDF-E0E8-8F02-83F78762F2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97"/>
          <a:stretch/>
        </p:blipFill>
        <p:spPr>
          <a:xfrm>
            <a:off x="8219326" y="5511646"/>
            <a:ext cx="3891423" cy="1346354"/>
          </a:xfrm>
          <a:prstGeom prst="rect">
            <a:avLst/>
          </a:prstGeom>
        </p:spPr>
      </p:pic>
      <p:pic>
        <p:nvPicPr>
          <p:cNvPr id="4" name="Picture Placeholder 5" descr="SteinEyeAnnualRpt_Image.jpg">
            <a:extLst>
              <a:ext uri="{FF2B5EF4-FFF2-40B4-BE49-F238E27FC236}">
                <a16:creationId xmlns:a16="http://schemas.microsoft.com/office/drawing/2014/main" id="{12187421-456C-9BF3-2F08-F432963E4EA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13556"/>
          <a:stretch/>
        </p:blipFill>
        <p:spPr>
          <a:xfrm>
            <a:off x="-1" y="960153"/>
            <a:ext cx="12192000" cy="485563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D5F823-24A3-B64A-8A88-F18B6EE7B5DB}"/>
              </a:ext>
            </a:extLst>
          </p:cNvPr>
          <p:cNvSpPr txBox="1"/>
          <p:nvPr/>
        </p:nvSpPr>
        <p:spPr>
          <a:xfrm>
            <a:off x="7685903" y="21088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0" name="Picture Placeholder 5" descr="SteinEyeAnnualRpt_Image.jpg">
            <a:extLst>
              <a:ext uri="{FF2B5EF4-FFF2-40B4-BE49-F238E27FC236}">
                <a16:creationId xmlns:a16="http://schemas.microsoft.com/office/drawing/2014/main" id="{7B4D6379-3A6F-85F5-4020-A3B70C975B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13556"/>
          <a:stretch/>
        </p:blipFill>
        <p:spPr>
          <a:xfrm>
            <a:off x="152400" y="660401"/>
            <a:ext cx="12192000" cy="485563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"/>
    </mc:Choice>
    <mc:Fallback xmlns="">
      <p:transition spd="slow" advTm="26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7" ma:contentTypeDescription="Create a new document." ma:contentTypeScope="" ma:versionID="dc18697cc59a217c7a7ccb0995fbd7da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3b9715f0e4577421870d50593d87f3bc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F3C8FA-67C5-4387-8278-739DB39B49D9}"/>
</file>

<file path=customXml/itemProps2.xml><?xml version="1.0" encoding="utf-8"?>
<ds:datastoreItem xmlns:ds="http://schemas.openxmlformats.org/officeDocument/2006/customXml" ds:itemID="{939B0E6C-37AE-4CC0-A26E-CE23F473AAE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F1D45D9-8EF6-4458-BE17-6D1D255ACC2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cbf2ee6-7391-4c03-b07a-3137c8a2243c}" enabled="1" method="Standard" siteId="{ac144e41-8001-48f0-9e1c-170716ed06b6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356</Words>
  <Application>Microsoft Office PowerPoint</Application>
  <PresentationFormat>Widescreen</PresentationFormat>
  <Paragraphs>78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Circular Std Bold</vt:lpstr>
      <vt:lpstr>Jost</vt:lpstr>
      <vt:lpstr>Office Theme</vt:lpstr>
      <vt:lpstr>PowerPoint Presentation</vt:lpstr>
      <vt:lpstr>Conflict of Interest</vt:lpstr>
      <vt:lpstr>The RGC Axonal Complex</vt:lpstr>
      <vt:lpstr>Use All Your Tools on The OCT Device</vt:lpstr>
      <vt:lpstr>First Things First!</vt:lpstr>
      <vt:lpstr>How glaucoma affects OCT findings?</vt:lpstr>
      <vt:lpstr>Real and Artifactitious findings can coexist!</vt:lpstr>
      <vt:lpstr>Patterns of RNFL Damage</vt:lpstr>
      <vt:lpstr>PowerPoint Presentation</vt:lpstr>
      <vt:lpstr>PowerPoint Presentation</vt:lpstr>
      <vt:lpstr>PowerPoint Presentation</vt:lpstr>
      <vt:lpstr>PowerPoint Presentation</vt:lpstr>
      <vt:lpstr>RNFL asymmetry can be subtle!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Schisis Cavity: RNFL </vt:lpstr>
      <vt:lpstr>Schisis Cavities: Inner Retinal Layers and OPL/INL</vt:lpstr>
      <vt:lpstr>Inner Layer Holes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Lies Godhelp</dc:creator>
  <cp:lastModifiedBy>Fatima Azzahra</cp:lastModifiedBy>
  <cp:revision>58</cp:revision>
  <dcterms:created xsi:type="dcterms:W3CDTF">2021-01-22T11:13:27Z</dcterms:created>
  <dcterms:modified xsi:type="dcterms:W3CDTF">2024-01-08T03:33:34Z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ClassificationContentMarkingHeaderLocations">
    <vt:lpwstr>Office Theme:3</vt:lpwstr>
  </property>
  <property fmtid="{D5CDD505-2E9C-101B-9397-08002B2CF9AE}" pid="4" name="ClassificationContentMarkingHeaderText">
    <vt:lpwstr>Internal use</vt:lpwstr>
  </property>
</Properties>
</file>