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7.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8.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07" r:id="rId4"/>
    <p:sldMasterId id="2147483660" r:id="rId5"/>
    <p:sldMasterId id="2147483687" r:id="rId6"/>
    <p:sldMasterId id="2147483710" r:id="rId7"/>
    <p:sldMasterId id="2147483712" r:id="rId8"/>
    <p:sldMasterId id="2147483730" r:id="rId9"/>
    <p:sldMasterId id="2147483725" r:id="rId10"/>
    <p:sldMasterId id="2147483766" r:id="rId11"/>
    <p:sldMasterId id="2147483778" r:id="rId12"/>
  </p:sldMasterIdLst>
  <p:notesMasterIdLst>
    <p:notesMasterId r:id="rId56"/>
  </p:notesMasterIdLst>
  <p:handoutMasterIdLst>
    <p:handoutMasterId r:id="rId57"/>
  </p:handoutMasterIdLst>
  <p:sldIdLst>
    <p:sldId id="759" r:id="rId13"/>
    <p:sldId id="760" r:id="rId14"/>
    <p:sldId id="711" r:id="rId15"/>
    <p:sldId id="763" r:id="rId16"/>
    <p:sldId id="314" r:id="rId17"/>
    <p:sldId id="804" r:id="rId18"/>
    <p:sldId id="1194" r:id="rId19"/>
    <p:sldId id="771" r:id="rId20"/>
    <p:sldId id="318" r:id="rId21"/>
    <p:sldId id="319" r:id="rId22"/>
    <p:sldId id="428" r:id="rId23"/>
    <p:sldId id="429" r:id="rId24"/>
    <p:sldId id="1268" r:id="rId25"/>
    <p:sldId id="1283" r:id="rId26"/>
    <p:sldId id="1302" r:id="rId27"/>
    <p:sldId id="830" r:id="rId28"/>
    <p:sldId id="832" r:id="rId29"/>
    <p:sldId id="858" r:id="rId30"/>
    <p:sldId id="859" r:id="rId31"/>
    <p:sldId id="825" r:id="rId32"/>
    <p:sldId id="828" r:id="rId33"/>
    <p:sldId id="1305" r:id="rId34"/>
    <p:sldId id="772" r:id="rId35"/>
    <p:sldId id="1290" r:id="rId36"/>
    <p:sldId id="868" r:id="rId37"/>
    <p:sldId id="816" r:id="rId38"/>
    <p:sldId id="817" r:id="rId39"/>
    <p:sldId id="818" r:id="rId40"/>
    <p:sldId id="256" r:id="rId41"/>
    <p:sldId id="307" r:id="rId42"/>
    <p:sldId id="295" r:id="rId43"/>
    <p:sldId id="322" r:id="rId44"/>
    <p:sldId id="297" r:id="rId45"/>
    <p:sldId id="306" r:id="rId46"/>
    <p:sldId id="274" r:id="rId47"/>
    <p:sldId id="794" r:id="rId48"/>
    <p:sldId id="1285" r:id="rId49"/>
    <p:sldId id="1286" r:id="rId50"/>
    <p:sldId id="1287" r:id="rId51"/>
    <p:sldId id="1021" r:id="rId52"/>
    <p:sldId id="1275" r:id="rId53"/>
    <p:sldId id="1288" r:id="rId54"/>
    <p:sldId id="869" r:id="rId55"/>
  </p:sldIdLst>
  <p:sldSz cx="12192000" cy="6858000"/>
  <p:notesSz cx="6858000" cy="9144000"/>
  <p:embeddedFontLst>
    <p:embeddedFont>
      <p:font typeface="Calibri" panose="020F0502020204030204" pitchFamily="34" charset="0"/>
      <p:regular r:id="rId58"/>
      <p:bold r:id="rId59"/>
      <p:italic r:id="rId60"/>
      <p:boldItalic r:id="rId61"/>
    </p:embeddedFont>
    <p:embeddedFont>
      <p:font typeface="Calibri Light" panose="020F0302020204030204" pitchFamily="34" charset="0"/>
      <p:regular r:id="rId62"/>
      <p:italic r:id="rId63"/>
    </p:embeddedFont>
    <p:embeddedFont>
      <p:font typeface="Jost" pitchFamily="2" charset="0"/>
      <p:regular r:id="rId64"/>
    </p:embeddedFont>
    <p:embeddedFont>
      <p:font typeface="Source Sans Pro" panose="020B0503030403020204" pitchFamily="34" charset="0"/>
      <p:regular r:id="rId65"/>
      <p:bold r:id="rId66"/>
      <p:italic r:id="rId67"/>
      <p:boldItalic r:id="rId68"/>
    </p:embeddedFont>
    <p:embeddedFont>
      <p:font typeface="Source Sans Pro Black" panose="020B0803030403020204" pitchFamily="34" charset="0"/>
      <p:bold r:id="rId69"/>
      <p:italic r:id="rId70"/>
      <p:boldItalic r:id="rId71"/>
    </p:embeddedFont>
    <p:embeddedFont>
      <p:font typeface="Source Sans Pro Semibold" panose="020B0603030403020204" pitchFamily="34" charset="0"/>
      <p:regular r:id="rId72"/>
      <p:bold r:id="rId73"/>
      <p:italic r:id="rId74"/>
      <p:boldItalic r:id="rId7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E4511B-4E6C-BF51-A9F8-9EA4EEC01E2A}" name="Marije de Graaf" initials="MG" userId="S::marije.degraaf@wearemci.com::be95bd9c-abc3-4f09-a7b6-dfe355b5cea4" providerId="AD"/>
  <p188:author id="{0F50FC51-202D-70B8-5A67-1870FEE41F18}" name="Marije de Graaf" initials="MdG" userId="S::marije.degraaf@mci-group.com::be95bd9c-abc3-4f09-a7b6-dfe355b5cea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rene Koomans" initials="IK" lastIdx="6" clrIdx="0">
    <p:extLst>
      <p:ext uri="{19B8F6BF-5375-455C-9EA6-DF929625EA0E}">
        <p15:presenceInfo xmlns:p15="http://schemas.microsoft.com/office/powerpoint/2012/main" userId="S::irene.koomans@mci-group.com::ac8be292-2017-4c3b-b3d0-4178046fb6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E0E"/>
    <a:srgbClr val="213F78"/>
    <a:srgbClr val="00D0B4"/>
    <a:srgbClr val="4C4495"/>
    <a:srgbClr val="F9AE23"/>
    <a:srgbClr val="00A07D"/>
    <a:srgbClr val="BC9AC7"/>
    <a:srgbClr val="FDF004"/>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CB1BED-3DEB-438F-9E00-6665AB508D07}" v="14" dt="2023-06-28T04:59:52.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3447" autoAdjust="0"/>
  </p:normalViewPr>
  <p:slideViewPr>
    <p:cSldViewPr snapToGrid="0" snapToObjects="1">
      <p:cViewPr varScale="1">
        <p:scale>
          <a:sx n="59" d="100"/>
          <a:sy n="59" d="100"/>
        </p:scale>
        <p:origin x="1068" y="52"/>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20" d="100"/>
        <a:sy n="120" d="100"/>
      </p:scale>
      <p:origin x="0" y="-18917"/>
    </p:cViewPr>
  </p:sorterViewPr>
  <p:notesViewPr>
    <p:cSldViewPr snapToGrid="0" snapToObjects="1">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font" Target="fonts/font6.fntdata"/><Relationship Id="rId68" Type="http://schemas.openxmlformats.org/officeDocument/2006/relationships/font" Target="fonts/font11.fntdata"/><Relationship Id="rId16" Type="http://schemas.openxmlformats.org/officeDocument/2006/relationships/slide" Target="slides/slide4.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font" Target="fonts/font1.fntdata"/><Relationship Id="rId74" Type="http://schemas.openxmlformats.org/officeDocument/2006/relationships/font" Target="fonts/font17.fntdata"/><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font" Target="fonts/font4.fntdata"/><Relationship Id="rId82" Type="http://schemas.microsoft.com/office/2015/10/relationships/revisionInfo" Target="revisionInfo.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15.fntdata"/><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commentAuthors" Target="commentAuthors.xml"/><Relationship Id="rId7" Type="http://schemas.openxmlformats.org/officeDocument/2006/relationships/slideMaster" Target="slideMasters/slideMaster4.xml"/><Relationship Id="rId71" Type="http://schemas.openxmlformats.org/officeDocument/2006/relationships/font" Target="fonts/font14.fntdata"/><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tima Azzahra" userId="039cf420-53de-473d-b2df-bb8e2c655e31" providerId="ADAL" clId="{B37D445E-8A62-405B-B717-F073C2809C99}"/>
    <pc:docChg chg="undo custSel addSld delSld modSld sldOrd">
      <pc:chgData name="Fatima Azzahra" userId="039cf420-53de-473d-b2df-bb8e2c655e31" providerId="ADAL" clId="{B37D445E-8A62-405B-B717-F073C2809C99}" dt="2023-04-26T10:16:02.078" v="2035" actId="6549"/>
      <pc:docMkLst>
        <pc:docMk/>
      </pc:docMkLst>
      <pc:sldChg chg="mod modNotesTx">
        <pc:chgData name="Fatima Azzahra" userId="039cf420-53de-473d-b2df-bb8e2c655e31" providerId="ADAL" clId="{B37D445E-8A62-405B-B717-F073C2809C99}" dt="2023-04-26T09:26:49.704" v="2001" actId="27918"/>
        <pc:sldMkLst>
          <pc:docMk/>
          <pc:sldMk cId="84333194" sldId="259"/>
        </pc:sldMkLst>
      </pc:sldChg>
      <pc:sldChg chg="modNotesTx">
        <pc:chgData name="Fatima Azzahra" userId="039cf420-53de-473d-b2df-bb8e2c655e31" providerId="ADAL" clId="{B37D445E-8A62-405B-B717-F073C2809C99}" dt="2023-04-18T07:42:16.392" v="1546"/>
        <pc:sldMkLst>
          <pc:docMk/>
          <pc:sldMk cId="4053101379" sldId="269"/>
        </pc:sldMkLst>
      </pc:sldChg>
      <pc:sldChg chg="modSp mod modNotesTx">
        <pc:chgData name="Fatima Azzahra" userId="039cf420-53de-473d-b2df-bb8e2c655e31" providerId="ADAL" clId="{B37D445E-8A62-405B-B717-F073C2809C99}" dt="2023-04-26T09:25:28.260" v="1996" actId="13926"/>
        <pc:sldMkLst>
          <pc:docMk/>
          <pc:sldMk cId="2598118386" sldId="295"/>
        </pc:sldMkLst>
        <pc:spChg chg="mod">
          <ac:chgData name="Fatima Azzahra" userId="039cf420-53de-473d-b2df-bb8e2c655e31" providerId="ADAL" clId="{B37D445E-8A62-405B-B717-F073C2809C99}" dt="2023-04-26T09:25:28.260" v="1996" actId="13926"/>
          <ac:spMkLst>
            <pc:docMk/>
            <pc:sldMk cId="2598118386" sldId="295"/>
            <ac:spMk id="7" creationId="{E7B157BF-D4AA-492A-A81D-6781DA90B925}"/>
          </ac:spMkLst>
        </pc:spChg>
      </pc:sldChg>
      <pc:sldChg chg="modNotesTx">
        <pc:chgData name="Fatima Azzahra" userId="039cf420-53de-473d-b2df-bb8e2c655e31" providerId="ADAL" clId="{B37D445E-8A62-405B-B717-F073C2809C99}" dt="2023-04-26T10:15:57.106" v="2034" actId="6549"/>
        <pc:sldMkLst>
          <pc:docMk/>
          <pc:sldMk cId="2776904795" sldId="298"/>
        </pc:sldMkLst>
      </pc:sldChg>
      <pc:sldChg chg="addSp delSp modSp mod">
        <pc:chgData name="Fatima Azzahra" userId="039cf420-53de-473d-b2df-bb8e2c655e31" providerId="ADAL" clId="{B37D445E-8A62-405B-B717-F073C2809C99}" dt="2023-04-14T12:05:55" v="84" actId="14100"/>
        <pc:sldMkLst>
          <pc:docMk/>
          <pc:sldMk cId="504211640" sldId="314"/>
        </pc:sldMkLst>
        <pc:picChg chg="add mod">
          <ac:chgData name="Fatima Azzahra" userId="039cf420-53de-473d-b2df-bb8e2c655e31" providerId="ADAL" clId="{B37D445E-8A62-405B-B717-F073C2809C99}" dt="2023-04-14T12:05:55" v="84" actId="14100"/>
          <ac:picMkLst>
            <pc:docMk/>
            <pc:sldMk cId="504211640" sldId="314"/>
            <ac:picMk id="2" creationId="{CB946256-C5BC-3817-7A45-788EE841F888}"/>
          </ac:picMkLst>
        </pc:picChg>
        <pc:picChg chg="del">
          <ac:chgData name="Fatima Azzahra" userId="039cf420-53de-473d-b2df-bb8e2c655e31" providerId="ADAL" clId="{B37D445E-8A62-405B-B717-F073C2809C99}" dt="2023-04-14T12:05:35.954" v="77" actId="478"/>
          <ac:picMkLst>
            <pc:docMk/>
            <pc:sldMk cId="504211640" sldId="314"/>
            <ac:picMk id="26" creationId="{056D5010-295F-4EC4-84EE-E8C13BB6578E}"/>
          </ac:picMkLst>
        </pc:picChg>
      </pc:sldChg>
      <pc:sldChg chg="addSp delSp modSp del mod">
        <pc:chgData name="Fatima Azzahra" userId="039cf420-53de-473d-b2df-bb8e2c655e31" providerId="ADAL" clId="{B37D445E-8A62-405B-B717-F073C2809C99}" dt="2023-04-18T07:19:34.614" v="1336" actId="2696"/>
        <pc:sldMkLst>
          <pc:docMk/>
          <pc:sldMk cId="261564961" sldId="710"/>
        </pc:sldMkLst>
        <pc:spChg chg="add del mod">
          <ac:chgData name="Fatima Azzahra" userId="039cf420-53de-473d-b2df-bb8e2c655e31" providerId="ADAL" clId="{B37D445E-8A62-405B-B717-F073C2809C99}" dt="2023-04-14T12:02:08.643" v="53" actId="478"/>
          <ac:spMkLst>
            <pc:docMk/>
            <pc:sldMk cId="261564961" sldId="710"/>
            <ac:spMk id="2" creationId="{7EB2A60C-A1EF-49C2-9406-5828BCE75C53}"/>
          </ac:spMkLst>
        </pc:spChg>
        <pc:picChg chg="mod">
          <ac:chgData name="Fatima Azzahra" userId="039cf420-53de-473d-b2df-bb8e2c655e31" providerId="ADAL" clId="{B37D445E-8A62-405B-B717-F073C2809C99}" dt="2023-04-14T12:00:09.777" v="38" actId="1076"/>
          <ac:picMkLst>
            <pc:docMk/>
            <pc:sldMk cId="261564961" sldId="710"/>
            <ac:picMk id="3" creationId="{39F85944-CB55-4FF2-882A-E3831622DFF7}"/>
          </ac:picMkLst>
        </pc:picChg>
        <pc:picChg chg="del mod">
          <ac:chgData name="Fatima Azzahra" userId="039cf420-53de-473d-b2df-bb8e2c655e31" providerId="ADAL" clId="{B37D445E-8A62-405B-B717-F073C2809C99}" dt="2023-04-14T12:00:40.198" v="44" actId="478"/>
          <ac:picMkLst>
            <pc:docMk/>
            <pc:sldMk cId="261564961" sldId="710"/>
            <ac:picMk id="4" creationId="{1C5AA7AF-12D8-2467-79CA-75F245E8CEDA}"/>
          </ac:picMkLst>
        </pc:picChg>
        <pc:picChg chg="del mod">
          <ac:chgData name="Fatima Azzahra" userId="039cf420-53de-473d-b2df-bb8e2c655e31" providerId="ADAL" clId="{B37D445E-8A62-405B-B717-F073C2809C99}" dt="2023-04-14T12:00:42.571" v="45" actId="478"/>
          <ac:picMkLst>
            <pc:docMk/>
            <pc:sldMk cId="261564961" sldId="710"/>
            <ac:picMk id="7" creationId="{AFF78441-2C63-3D36-CF66-F7F4DDB7B13E}"/>
          </ac:picMkLst>
        </pc:picChg>
        <pc:picChg chg="del">
          <ac:chgData name="Fatima Azzahra" userId="039cf420-53de-473d-b2df-bb8e2c655e31" providerId="ADAL" clId="{B37D445E-8A62-405B-B717-F073C2809C99}" dt="2023-04-14T12:00:45.415" v="46" actId="478"/>
          <ac:picMkLst>
            <pc:docMk/>
            <pc:sldMk cId="261564961" sldId="710"/>
            <ac:picMk id="10" creationId="{3F641842-E19F-EE04-155E-383C20AD976D}"/>
          </ac:picMkLst>
        </pc:picChg>
      </pc:sldChg>
      <pc:sldChg chg="addSp delSp modSp mod">
        <pc:chgData name="Fatima Azzahra" userId="039cf420-53de-473d-b2df-bb8e2c655e31" providerId="ADAL" clId="{B37D445E-8A62-405B-B717-F073C2809C99}" dt="2023-04-14T12:04:18.619" v="68" actId="478"/>
        <pc:sldMkLst>
          <pc:docMk/>
          <pc:sldMk cId="4187727754" sldId="759"/>
        </pc:sldMkLst>
        <pc:spChg chg="mod">
          <ac:chgData name="Fatima Azzahra" userId="039cf420-53de-473d-b2df-bb8e2c655e31" providerId="ADAL" clId="{B37D445E-8A62-405B-B717-F073C2809C99}" dt="2023-04-14T11:34:05.596" v="32" actId="20577"/>
          <ac:spMkLst>
            <pc:docMk/>
            <pc:sldMk cId="4187727754" sldId="759"/>
            <ac:spMk id="13" creationId="{EE756D3C-21D2-4040-9810-01F1EB04FA08}"/>
          </ac:spMkLst>
        </pc:spChg>
        <pc:picChg chg="add del mod">
          <ac:chgData name="Fatima Azzahra" userId="039cf420-53de-473d-b2df-bb8e2c655e31" providerId="ADAL" clId="{B37D445E-8A62-405B-B717-F073C2809C99}" dt="2023-04-14T12:04:18.619" v="68" actId="478"/>
          <ac:picMkLst>
            <pc:docMk/>
            <pc:sldMk cId="4187727754" sldId="759"/>
            <ac:picMk id="3" creationId="{4B34C55F-3C42-4A06-4BFB-7FCFFD97CC47}"/>
          </ac:picMkLst>
        </pc:picChg>
      </pc:sldChg>
      <pc:sldChg chg="addSp delSp modSp mod">
        <pc:chgData name="Fatima Azzahra" userId="039cf420-53de-473d-b2df-bb8e2c655e31" providerId="ADAL" clId="{B37D445E-8A62-405B-B717-F073C2809C99}" dt="2023-04-26T08:24:30.825" v="1832" actId="14100"/>
        <pc:sldMkLst>
          <pc:docMk/>
          <pc:sldMk cId="4217257822" sldId="760"/>
        </pc:sldMkLst>
        <pc:spChg chg="mod">
          <ac:chgData name="Fatima Azzahra" userId="039cf420-53de-473d-b2df-bb8e2c655e31" providerId="ADAL" clId="{B37D445E-8A62-405B-B717-F073C2809C99}" dt="2023-04-26T08:24:30.825" v="1832" actId="14100"/>
          <ac:spMkLst>
            <pc:docMk/>
            <pc:sldMk cId="4217257822" sldId="760"/>
            <ac:spMk id="11" creationId="{B45C77EC-E279-4925-A230-965C5FF2E494}"/>
          </ac:spMkLst>
        </pc:spChg>
        <pc:picChg chg="add mod">
          <ac:chgData name="Fatima Azzahra" userId="039cf420-53de-473d-b2df-bb8e2c655e31" providerId="ADAL" clId="{B37D445E-8A62-405B-B717-F073C2809C99}" dt="2023-04-14T12:05:14.763" v="76" actId="1076"/>
          <ac:picMkLst>
            <pc:docMk/>
            <pc:sldMk cId="4217257822" sldId="760"/>
            <ac:picMk id="3" creationId="{264D93A3-5182-575E-E5F9-888BF6AFD6B5}"/>
          </ac:picMkLst>
        </pc:picChg>
        <pc:picChg chg="del">
          <ac:chgData name="Fatima Azzahra" userId="039cf420-53de-473d-b2df-bb8e2c655e31" providerId="ADAL" clId="{B37D445E-8A62-405B-B717-F073C2809C99}" dt="2023-04-14T12:04:39.436" v="69" actId="478"/>
          <ac:picMkLst>
            <pc:docMk/>
            <pc:sldMk cId="4217257822" sldId="760"/>
            <ac:picMk id="6" creationId="{8485FBE9-A909-43A2-808E-FA03FC3FF321}"/>
          </ac:picMkLst>
        </pc:picChg>
      </pc:sldChg>
      <pc:sldChg chg="addSp delSp modSp mod modNotesTx">
        <pc:chgData name="Fatima Azzahra" userId="039cf420-53de-473d-b2df-bb8e2c655e31" providerId="ADAL" clId="{B37D445E-8A62-405B-B717-F073C2809C99}" dt="2023-04-18T07:39:44.636" v="1484" actId="20577"/>
        <pc:sldMkLst>
          <pc:docMk/>
          <pc:sldMk cId="2588489325" sldId="763"/>
        </pc:sldMkLst>
        <pc:spChg chg="add del mod">
          <ac:chgData name="Fatima Azzahra" userId="039cf420-53de-473d-b2df-bb8e2c655e31" providerId="ADAL" clId="{B37D445E-8A62-405B-B717-F073C2809C99}" dt="2023-04-18T07:39:26.326" v="1450" actId="478"/>
          <ac:spMkLst>
            <pc:docMk/>
            <pc:sldMk cId="2588489325" sldId="763"/>
            <ac:spMk id="2" creationId="{67332646-0330-D5B0-E45D-FDF5199DB5B3}"/>
          </ac:spMkLst>
        </pc:spChg>
        <pc:spChg chg="mod">
          <ac:chgData name="Fatima Azzahra" userId="039cf420-53de-473d-b2df-bb8e2c655e31" providerId="ADAL" clId="{B37D445E-8A62-405B-B717-F073C2809C99}" dt="2023-04-14T11:57:58.821" v="36" actId="20577"/>
          <ac:spMkLst>
            <pc:docMk/>
            <pc:sldMk cId="2588489325" sldId="763"/>
            <ac:spMk id="8" creationId="{29BC7C82-6E65-4624-9CF4-BE19F9D158C2}"/>
          </ac:spMkLst>
        </pc:spChg>
      </pc:sldChg>
      <pc:sldChg chg="modSp mod">
        <pc:chgData name="Fatima Azzahra" userId="039cf420-53de-473d-b2df-bb8e2c655e31" providerId="ADAL" clId="{B37D445E-8A62-405B-B717-F073C2809C99}" dt="2023-04-26T08:27:03.728" v="1925" actId="20577"/>
        <pc:sldMkLst>
          <pc:docMk/>
          <pc:sldMk cId="3577013960" sldId="765"/>
        </pc:sldMkLst>
        <pc:spChg chg="mod">
          <ac:chgData name="Fatima Azzahra" userId="039cf420-53de-473d-b2df-bb8e2c655e31" providerId="ADAL" clId="{B37D445E-8A62-405B-B717-F073C2809C99}" dt="2023-04-26T08:27:03.728" v="1925" actId="20577"/>
          <ac:spMkLst>
            <pc:docMk/>
            <pc:sldMk cId="3577013960" sldId="765"/>
            <ac:spMk id="13" creationId="{00000000-0000-0000-0000-000000000000}"/>
          </ac:spMkLst>
        </pc:spChg>
      </pc:sldChg>
      <pc:sldChg chg="modSp mod">
        <pc:chgData name="Fatima Azzahra" userId="039cf420-53de-473d-b2df-bb8e2c655e31" providerId="ADAL" clId="{B37D445E-8A62-405B-B717-F073C2809C99}" dt="2023-04-14T13:32:55.855" v="1003" actId="6549"/>
        <pc:sldMkLst>
          <pc:docMk/>
          <pc:sldMk cId="456682442" sldId="812"/>
        </pc:sldMkLst>
        <pc:spChg chg="mod">
          <ac:chgData name="Fatima Azzahra" userId="039cf420-53de-473d-b2df-bb8e2c655e31" providerId="ADAL" clId="{B37D445E-8A62-405B-B717-F073C2809C99}" dt="2023-04-14T13:32:55.855" v="1003" actId="6549"/>
          <ac:spMkLst>
            <pc:docMk/>
            <pc:sldMk cId="456682442" sldId="812"/>
            <ac:spMk id="5" creationId="{CF8D652D-C69C-49FE-8B2B-7C905C52BE0E}"/>
          </ac:spMkLst>
        </pc:spChg>
      </pc:sldChg>
      <pc:sldChg chg="del">
        <pc:chgData name="Fatima Azzahra" userId="039cf420-53de-473d-b2df-bb8e2c655e31" providerId="ADAL" clId="{B37D445E-8A62-405B-B717-F073C2809C99}" dt="2023-04-14T13:55:58.624" v="1016" actId="2696"/>
        <pc:sldMkLst>
          <pc:docMk/>
          <pc:sldMk cId="3608295038" sldId="814"/>
        </pc:sldMkLst>
      </pc:sldChg>
      <pc:sldChg chg="modNotesTx">
        <pc:chgData name="Fatima Azzahra" userId="039cf420-53de-473d-b2df-bb8e2c655e31" providerId="ADAL" clId="{B37D445E-8A62-405B-B717-F073C2809C99}" dt="2023-04-18T09:32:15.753" v="1647"/>
        <pc:sldMkLst>
          <pc:docMk/>
          <pc:sldMk cId="3250666254" sldId="815"/>
        </pc:sldMkLst>
      </pc:sldChg>
      <pc:sldChg chg="addSp delSp modSp mod">
        <pc:chgData name="Fatima Azzahra" userId="039cf420-53de-473d-b2df-bb8e2c655e31" providerId="ADAL" clId="{B37D445E-8A62-405B-B717-F073C2809C99}" dt="2023-04-18T07:36:15.691" v="1446"/>
        <pc:sldMkLst>
          <pc:docMk/>
          <pc:sldMk cId="521207454" sldId="817"/>
        </pc:sldMkLst>
        <pc:spChg chg="mod">
          <ac:chgData name="Fatima Azzahra" userId="039cf420-53de-473d-b2df-bb8e2c655e31" providerId="ADAL" clId="{B37D445E-8A62-405B-B717-F073C2809C99}" dt="2023-04-14T14:31:17.161" v="1185" actId="1076"/>
          <ac:spMkLst>
            <pc:docMk/>
            <pc:sldMk cId="521207454" sldId="817"/>
            <ac:spMk id="3" creationId="{00000000-0000-0000-0000-000000000000}"/>
          </ac:spMkLst>
        </pc:spChg>
        <pc:spChg chg="mod">
          <ac:chgData name="Fatima Azzahra" userId="039cf420-53de-473d-b2df-bb8e2c655e31" providerId="ADAL" clId="{B37D445E-8A62-405B-B717-F073C2809C99}" dt="2023-04-14T14:32:35.999" v="1251" actId="20577"/>
          <ac:spMkLst>
            <pc:docMk/>
            <pc:sldMk cId="521207454" sldId="817"/>
            <ac:spMk id="21" creationId="{8BFC0BA2-60BD-4A06-90B2-A98EF9600E6A}"/>
          </ac:spMkLst>
        </pc:spChg>
        <pc:graphicFrameChg chg="add del mod">
          <ac:chgData name="Fatima Azzahra" userId="039cf420-53de-473d-b2df-bb8e2c655e31" providerId="ADAL" clId="{B37D445E-8A62-405B-B717-F073C2809C99}" dt="2023-04-14T14:33:10.942" v="1252" actId="478"/>
          <ac:graphicFrameMkLst>
            <pc:docMk/>
            <pc:sldMk cId="521207454" sldId="817"/>
            <ac:graphicFrameMk id="2" creationId="{656AB92F-7D83-478C-BD08-3B6228715577}"/>
          </ac:graphicFrameMkLst>
        </pc:graphicFrameChg>
        <pc:graphicFrameChg chg="add mod">
          <ac:chgData name="Fatima Azzahra" userId="039cf420-53de-473d-b2df-bb8e2c655e31" providerId="ADAL" clId="{B37D445E-8A62-405B-B717-F073C2809C99}" dt="2023-04-18T07:36:15.691" v="1446"/>
          <ac:graphicFrameMkLst>
            <pc:docMk/>
            <pc:sldMk cId="521207454" sldId="817"/>
            <ac:graphicFrameMk id="4" creationId="{A60FD275-735A-489F-AB81-965FB597EBA1}"/>
          </ac:graphicFrameMkLst>
        </pc:graphicFrameChg>
        <pc:graphicFrameChg chg="del">
          <ac:chgData name="Fatima Azzahra" userId="039cf420-53de-473d-b2df-bb8e2c655e31" providerId="ADAL" clId="{B37D445E-8A62-405B-B717-F073C2809C99}" dt="2023-04-14T14:30:56.987" v="1178" actId="478"/>
          <ac:graphicFrameMkLst>
            <pc:docMk/>
            <pc:sldMk cId="521207454" sldId="817"/>
            <ac:graphicFrameMk id="6" creationId="{A60FD275-735A-489F-AB81-965FB597EBA1}"/>
          </ac:graphicFrameMkLst>
        </pc:graphicFrameChg>
      </pc:sldChg>
      <pc:sldChg chg="modSp mod">
        <pc:chgData name="Fatima Azzahra" userId="039cf420-53de-473d-b2df-bb8e2c655e31" providerId="ADAL" clId="{B37D445E-8A62-405B-B717-F073C2809C99}" dt="2023-04-14T14:35:29.726" v="1333" actId="1076"/>
        <pc:sldMkLst>
          <pc:docMk/>
          <pc:sldMk cId="1753195207" sldId="818"/>
        </pc:sldMkLst>
        <pc:spChg chg="mod">
          <ac:chgData name="Fatima Azzahra" userId="039cf420-53de-473d-b2df-bb8e2c655e31" providerId="ADAL" clId="{B37D445E-8A62-405B-B717-F073C2809C99}" dt="2023-04-14T14:35:27.554" v="1332" actId="1076"/>
          <ac:spMkLst>
            <pc:docMk/>
            <pc:sldMk cId="1753195207" sldId="818"/>
            <ac:spMk id="4" creationId="{48EC074C-4432-4791-8363-FDCE87DD635B}"/>
          </ac:spMkLst>
        </pc:spChg>
        <pc:spChg chg="mod">
          <ac:chgData name="Fatima Azzahra" userId="039cf420-53de-473d-b2df-bb8e2c655e31" providerId="ADAL" clId="{B37D445E-8A62-405B-B717-F073C2809C99}" dt="2023-04-14T14:35:29.726" v="1333" actId="1076"/>
          <ac:spMkLst>
            <pc:docMk/>
            <pc:sldMk cId="1753195207" sldId="818"/>
            <ac:spMk id="5" creationId="{CF8D652D-C69C-49FE-8B2B-7C905C52BE0E}"/>
          </ac:spMkLst>
        </pc:spChg>
        <pc:spChg chg="mod">
          <ac:chgData name="Fatima Azzahra" userId="039cf420-53de-473d-b2df-bb8e2c655e31" providerId="ADAL" clId="{B37D445E-8A62-405B-B717-F073C2809C99}" dt="2023-04-14T14:35:23.997" v="1330" actId="1076"/>
          <ac:spMkLst>
            <pc:docMk/>
            <pc:sldMk cId="1753195207" sldId="818"/>
            <ac:spMk id="6" creationId="{13497AF6-A4B8-43DA-ACF6-0B048E35791D}"/>
          </ac:spMkLst>
        </pc:spChg>
      </pc:sldChg>
      <pc:sldChg chg="del">
        <pc:chgData name="Fatima Azzahra" userId="039cf420-53de-473d-b2df-bb8e2c655e31" providerId="ADAL" clId="{B37D445E-8A62-405B-B717-F073C2809C99}" dt="2023-04-14T14:35:38.905" v="1334" actId="2696"/>
        <pc:sldMkLst>
          <pc:docMk/>
          <pc:sldMk cId="2554081281" sldId="819"/>
        </pc:sldMkLst>
      </pc:sldChg>
      <pc:sldChg chg="del">
        <pc:chgData name="Fatima Azzahra" userId="039cf420-53de-473d-b2df-bb8e2c655e31" providerId="ADAL" clId="{B37D445E-8A62-405B-B717-F073C2809C99}" dt="2023-04-14T13:55:45.308" v="1015" actId="2696"/>
        <pc:sldMkLst>
          <pc:docMk/>
          <pc:sldMk cId="3909307380" sldId="820"/>
        </pc:sldMkLst>
      </pc:sldChg>
      <pc:sldChg chg="modSp">
        <pc:chgData name="Fatima Azzahra" userId="039cf420-53de-473d-b2df-bb8e2c655e31" providerId="ADAL" clId="{B37D445E-8A62-405B-B717-F073C2809C99}" dt="2023-04-14T13:58:48.941" v="1177" actId="20577"/>
        <pc:sldMkLst>
          <pc:docMk/>
          <pc:sldMk cId="3184296925" sldId="824"/>
        </pc:sldMkLst>
        <pc:spChg chg="mod">
          <ac:chgData name="Fatima Azzahra" userId="039cf420-53de-473d-b2df-bb8e2c655e31" providerId="ADAL" clId="{B37D445E-8A62-405B-B717-F073C2809C99}" dt="2023-04-14T13:58:48.941" v="1177" actId="20577"/>
          <ac:spMkLst>
            <pc:docMk/>
            <pc:sldMk cId="3184296925" sldId="824"/>
            <ac:spMk id="4" creationId="{9AF0003B-3F81-4AA7-943F-9E46C8AE5129}"/>
          </ac:spMkLst>
        </pc:spChg>
      </pc:sldChg>
      <pc:sldChg chg="modNotesTx">
        <pc:chgData name="Fatima Azzahra" userId="039cf420-53de-473d-b2df-bb8e2c655e31" providerId="ADAL" clId="{B37D445E-8A62-405B-B717-F073C2809C99}" dt="2023-04-18T07:40:33.726" v="1542" actId="20577"/>
        <pc:sldMkLst>
          <pc:docMk/>
          <pc:sldMk cId="782244729" sldId="825"/>
        </pc:sldMkLst>
      </pc:sldChg>
      <pc:sldChg chg="modNotesTx">
        <pc:chgData name="Fatima Azzahra" userId="039cf420-53de-473d-b2df-bb8e2c655e31" providerId="ADAL" clId="{B37D445E-8A62-405B-B717-F073C2809C99}" dt="2023-04-18T07:40:53.051" v="1544"/>
        <pc:sldMkLst>
          <pc:docMk/>
          <pc:sldMk cId="3027328110" sldId="828"/>
        </pc:sldMkLst>
      </pc:sldChg>
      <pc:sldChg chg="addSp delSp modSp mod ord">
        <pc:chgData name="Fatima Azzahra" userId="039cf420-53de-473d-b2df-bb8e2c655e31" providerId="ADAL" clId="{B37D445E-8A62-405B-B717-F073C2809C99}" dt="2023-04-14T13:30:40.054" v="884" actId="1076"/>
        <pc:sldMkLst>
          <pc:docMk/>
          <pc:sldMk cId="1809744248" sldId="829"/>
        </pc:sldMkLst>
        <pc:spChg chg="mod">
          <ac:chgData name="Fatima Azzahra" userId="039cf420-53de-473d-b2df-bb8e2c655e31" providerId="ADAL" clId="{B37D445E-8A62-405B-B717-F073C2809C99}" dt="2023-04-14T13:30:37.725" v="883" actId="1076"/>
          <ac:spMkLst>
            <pc:docMk/>
            <pc:sldMk cId="1809744248" sldId="829"/>
            <ac:spMk id="3" creationId="{67685660-22E8-4ECC-B679-A7270B62B351}"/>
          </ac:spMkLst>
        </pc:spChg>
        <pc:spChg chg="mod">
          <ac:chgData name="Fatima Azzahra" userId="039cf420-53de-473d-b2df-bb8e2c655e31" providerId="ADAL" clId="{B37D445E-8A62-405B-B717-F073C2809C99}" dt="2023-04-14T13:08:02.295" v="619" actId="20577"/>
          <ac:spMkLst>
            <pc:docMk/>
            <pc:sldMk cId="1809744248" sldId="829"/>
            <ac:spMk id="12" creationId="{86A428B7-C1A1-46C7-B8B2-0F22DF315232}"/>
          </ac:spMkLst>
        </pc:spChg>
        <pc:picChg chg="add mod">
          <ac:chgData name="Fatima Azzahra" userId="039cf420-53de-473d-b2df-bb8e2c655e31" providerId="ADAL" clId="{B37D445E-8A62-405B-B717-F073C2809C99}" dt="2023-04-14T13:30:40.054" v="884" actId="1076"/>
          <ac:picMkLst>
            <pc:docMk/>
            <pc:sldMk cId="1809744248" sldId="829"/>
            <ac:picMk id="4" creationId="{F73210C4-EE51-1950-BAEC-8705DE9C45F1}"/>
          </ac:picMkLst>
        </pc:picChg>
        <pc:picChg chg="del">
          <ac:chgData name="Fatima Azzahra" userId="039cf420-53de-473d-b2df-bb8e2c655e31" providerId="ADAL" clId="{B37D445E-8A62-405B-B717-F073C2809C99}" dt="2023-04-14T13:06:24.832" v="608" actId="478"/>
          <ac:picMkLst>
            <pc:docMk/>
            <pc:sldMk cId="1809744248" sldId="829"/>
            <ac:picMk id="7" creationId="{B0B824ED-8B14-447D-AB85-1727F6ACBF11}"/>
          </ac:picMkLst>
        </pc:picChg>
        <pc:picChg chg="del">
          <ac:chgData name="Fatima Azzahra" userId="039cf420-53de-473d-b2df-bb8e2c655e31" providerId="ADAL" clId="{B37D445E-8A62-405B-B717-F073C2809C99}" dt="2023-04-14T13:06:22.918" v="607" actId="478"/>
          <ac:picMkLst>
            <pc:docMk/>
            <pc:sldMk cId="1809744248" sldId="829"/>
            <ac:picMk id="9" creationId="{B67415AB-0B46-4EAE-B60C-800E97B7342A}"/>
          </ac:picMkLst>
        </pc:picChg>
      </pc:sldChg>
      <pc:sldChg chg="addSp delSp modSp mod ord">
        <pc:chgData name="Fatima Azzahra" userId="039cf420-53de-473d-b2df-bb8e2c655e31" providerId="ADAL" clId="{B37D445E-8A62-405B-B717-F073C2809C99}" dt="2023-04-14T13:28:14.235" v="860" actId="26606"/>
        <pc:sldMkLst>
          <pc:docMk/>
          <pc:sldMk cId="534668486" sldId="830"/>
        </pc:sldMkLst>
        <pc:spChg chg="del">
          <ac:chgData name="Fatima Azzahra" userId="039cf420-53de-473d-b2df-bb8e2c655e31" providerId="ADAL" clId="{B37D445E-8A62-405B-B717-F073C2809C99}" dt="2023-04-14T13:28:14.235" v="860" actId="26606"/>
          <ac:spMkLst>
            <pc:docMk/>
            <pc:sldMk cId="534668486" sldId="830"/>
            <ac:spMk id="8" creationId="{42A4FC2C-047E-45A5-965D-8E1E3BF09BC6}"/>
          </ac:spMkLst>
        </pc:spChg>
        <pc:spChg chg="add">
          <ac:chgData name="Fatima Azzahra" userId="039cf420-53de-473d-b2df-bb8e2c655e31" providerId="ADAL" clId="{B37D445E-8A62-405B-B717-F073C2809C99}" dt="2023-04-14T13:28:14.235" v="860" actId="26606"/>
          <ac:spMkLst>
            <pc:docMk/>
            <pc:sldMk cId="534668486" sldId="830"/>
            <ac:spMk id="13" creationId="{42A4FC2C-047E-45A5-965D-8E1E3BF09BC6}"/>
          </ac:spMkLst>
        </pc:spChg>
        <pc:picChg chg="del">
          <ac:chgData name="Fatima Azzahra" userId="039cf420-53de-473d-b2df-bb8e2c655e31" providerId="ADAL" clId="{B37D445E-8A62-405B-B717-F073C2809C99}" dt="2023-04-14T13:27:35.619" v="858" actId="478"/>
          <ac:picMkLst>
            <pc:docMk/>
            <pc:sldMk cId="534668486" sldId="830"/>
            <ac:picMk id="3" creationId="{FF4F433F-0757-4908-8B95-1D216CE01017}"/>
          </ac:picMkLst>
        </pc:picChg>
        <pc:picChg chg="add mod">
          <ac:chgData name="Fatima Azzahra" userId="039cf420-53de-473d-b2df-bb8e2c655e31" providerId="ADAL" clId="{B37D445E-8A62-405B-B717-F073C2809C99}" dt="2023-04-14T13:28:14.235" v="860" actId="26606"/>
          <ac:picMkLst>
            <pc:docMk/>
            <pc:sldMk cId="534668486" sldId="830"/>
            <ac:picMk id="4" creationId="{BD44CD06-367D-C933-E949-63CB93F46713}"/>
          </ac:picMkLst>
        </pc:picChg>
      </pc:sldChg>
      <pc:sldChg chg="del">
        <pc:chgData name="Fatima Azzahra" userId="039cf420-53de-473d-b2df-bb8e2c655e31" providerId="ADAL" clId="{B37D445E-8A62-405B-B717-F073C2809C99}" dt="2023-04-14T13:03:47.726" v="606" actId="2696"/>
        <pc:sldMkLst>
          <pc:docMk/>
          <pc:sldMk cId="2350925925" sldId="831"/>
        </pc:sldMkLst>
      </pc:sldChg>
      <pc:sldChg chg="addSp delSp modSp mod ord">
        <pc:chgData name="Fatima Azzahra" userId="039cf420-53de-473d-b2df-bb8e2c655e31" providerId="ADAL" clId="{B37D445E-8A62-405B-B717-F073C2809C99}" dt="2023-04-14T13:30:21.959" v="881" actId="1076"/>
        <pc:sldMkLst>
          <pc:docMk/>
          <pc:sldMk cId="146297873" sldId="832"/>
        </pc:sldMkLst>
        <pc:spChg chg="mod ord">
          <ac:chgData name="Fatima Azzahra" userId="039cf420-53de-473d-b2df-bb8e2c655e31" providerId="ADAL" clId="{B37D445E-8A62-405B-B717-F073C2809C99}" dt="2023-04-14T13:29:10.726" v="871" actId="167"/>
          <ac:spMkLst>
            <pc:docMk/>
            <pc:sldMk cId="146297873" sldId="832"/>
            <ac:spMk id="2" creationId="{A4BE2028-2330-4A6E-B0E6-24EB3623A621}"/>
          </ac:spMkLst>
        </pc:spChg>
        <pc:picChg chg="add del mod ord">
          <ac:chgData name="Fatima Azzahra" userId="039cf420-53de-473d-b2df-bb8e2c655e31" providerId="ADAL" clId="{B37D445E-8A62-405B-B717-F073C2809C99}" dt="2023-04-14T13:30:21.959" v="881" actId="1076"/>
          <ac:picMkLst>
            <pc:docMk/>
            <pc:sldMk cId="146297873" sldId="832"/>
            <ac:picMk id="6" creationId="{D4AE8E13-2852-4ABC-89C7-B04580D31589}"/>
          </ac:picMkLst>
        </pc:picChg>
        <pc:picChg chg="mod">
          <ac:chgData name="Fatima Azzahra" userId="039cf420-53de-473d-b2df-bb8e2c655e31" providerId="ADAL" clId="{B37D445E-8A62-405B-B717-F073C2809C99}" dt="2023-04-14T13:29:30.336" v="875" actId="1076"/>
          <ac:picMkLst>
            <pc:docMk/>
            <pc:sldMk cId="146297873" sldId="832"/>
            <ac:picMk id="5124" creationId="{5ED1D483-5651-4722-B21E-3B716EDA397C}"/>
          </ac:picMkLst>
        </pc:picChg>
      </pc:sldChg>
      <pc:sldChg chg="addSp delSp modSp mod modNotesTx">
        <pc:chgData name="Fatima Azzahra" userId="039cf420-53de-473d-b2df-bb8e2c655e31" providerId="ADAL" clId="{B37D445E-8A62-405B-B717-F073C2809C99}" dt="2023-04-26T10:15:53.637" v="2033" actId="6549"/>
        <pc:sldMkLst>
          <pc:docMk/>
          <pc:sldMk cId="3726953741" sldId="839"/>
        </pc:sldMkLst>
        <pc:spChg chg="add del mod">
          <ac:chgData name="Fatima Azzahra" userId="039cf420-53de-473d-b2df-bb8e2c655e31" providerId="ADAL" clId="{B37D445E-8A62-405B-B717-F073C2809C99}" dt="2023-04-26T09:34:05.967" v="2003" actId="931"/>
          <ac:spMkLst>
            <pc:docMk/>
            <pc:sldMk cId="3726953741" sldId="839"/>
            <ac:spMk id="4" creationId="{C4BD3EA8-B864-E8C9-6571-D2F64E8D36E0}"/>
          </ac:spMkLst>
        </pc:spChg>
        <pc:picChg chg="del">
          <ac:chgData name="Fatima Azzahra" userId="039cf420-53de-473d-b2df-bb8e2c655e31" providerId="ADAL" clId="{B37D445E-8A62-405B-B717-F073C2809C99}" dt="2023-04-26T09:28:58.609" v="2002" actId="478"/>
          <ac:picMkLst>
            <pc:docMk/>
            <pc:sldMk cId="3726953741" sldId="839"/>
            <ac:picMk id="5" creationId="{0785AE82-6C06-4266-B98B-696E30E78818}"/>
          </ac:picMkLst>
        </pc:picChg>
        <pc:picChg chg="add mod">
          <ac:chgData name="Fatima Azzahra" userId="039cf420-53de-473d-b2df-bb8e2c655e31" providerId="ADAL" clId="{B37D445E-8A62-405B-B717-F073C2809C99}" dt="2023-04-26T09:34:30.187" v="2009" actId="1076"/>
          <ac:picMkLst>
            <pc:docMk/>
            <pc:sldMk cId="3726953741" sldId="839"/>
            <ac:picMk id="7" creationId="{93681C74-FE7C-B405-4E9B-4E04CF78354B}"/>
          </ac:picMkLst>
        </pc:picChg>
      </pc:sldChg>
      <pc:sldChg chg="modNotesTx">
        <pc:chgData name="Fatima Azzahra" userId="039cf420-53de-473d-b2df-bb8e2c655e31" providerId="ADAL" clId="{B37D445E-8A62-405B-B717-F073C2809C99}" dt="2023-04-18T09:32:39.598" v="1651"/>
        <pc:sldMkLst>
          <pc:docMk/>
          <pc:sldMk cId="4227434240" sldId="842"/>
        </pc:sldMkLst>
      </pc:sldChg>
      <pc:sldChg chg="modNotesTx">
        <pc:chgData name="Fatima Azzahra" userId="039cf420-53de-473d-b2df-bb8e2c655e31" providerId="ADAL" clId="{B37D445E-8A62-405B-B717-F073C2809C99}" dt="2023-04-18T09:32:42.400" v="1652"/>
        <pc:sldMkLst>
          <pc:docMk/>
          <pc:sldMk cId="4276569313" sldId="843"/>
        </pc:sldMkLst>
      </pc:sldChg>
      <pc:sldChg chg="modSp mod modNotesTx">
        <pc:chgData name="Fatima Azzahra" userId="039cf420-53de-473d-b2df-bb8e2c655e31" providerId="ADAL" clId="{B37D445E-8A62-405B-B717-F073C2809C99}" dt="2023-04-18T09:32:30.024" v="1650" actId="20577"/>
        <pc:sldMkLst>
          <pc:docMk/>
          <pc:sldMk cId="203859344" sldId="853"/>
        </pc:sldMkLst>
        <pc:spChg chg="mod">
          <ac:chgData name="Fatima Azzahra" userId="039cf420-53de-473d-b2df-bb8e2c655e31" providerId="ADAL" clId="{B37D445E-8A62-405B-B717-F073C2809C99}" dt="2023-04-18T09:32:30.024" v="1650" actId="20577"/>
          <ac:spMkLst>
            <pc:docMk/>
            <pc:sldMk cId="203859344" sldId="853"/>
            <ac:spMk id="6" creationId="{995FB89A-6C01-4DC9-BD46-ED0F4F147E0B}"/>
          </ac:spMkLst>
        </pc:spChg>
      </pc:sldChg>
      <pc:sldChg chg="modSp mod">
        <pc:chgData name="Fatima Azzahra" userId="039cf420-53de-473d-b2df-bb8e2c655e31" providerId="ADAL" clId="{B37D445E-8A62-405B-B717-F073C2809C99}" dt="2023-04-14T13:01:33.722" v="599" actId="27918"/>
        <pc:sldMkLst>
          <pc:docMk/>
          <pc:sldMk cId="3278645141" sldId="858"/>
        </pc:sldMkLst>
        <pc:spChg chg="mod">
          <ac:chgData name="Fatima Azzahra" userId="039cf420-53de-473d-b2df-bb8e2c655e31" providerId="ADAL" clId="{B37D445E-8A62-405B-B717-F073C2809C99}" dt="2023-04-14T12:56:15.219" v="593" actId="14100"/>
          <ac:spMkLst>
            <pc:docMk/>
            <pc:sldMk cId="3278645141" sldId="858"/>
            <ac:spMk id="3" creationId="{A1400161-699B-45D4-9066-68962BC8548A}"/>
          </ac:spMkLst>
        </pc:spChg>
      </pc:sldChg>
      <pc:sldChg chg="modSp mod modNotesTx">
        <pc:chgData name="Fatima Azzahra" userId="039cf420-53de-473d-b2df-bb8e2c655e31" providerId="ADAL" clId="{B37D445E-8A62-405B-B717-F073C2809C99}" dt="2023-04-26T10:15:20.175" v="2031" actId="6549"/>
        <pc:sldMkLst>
          <pc:docMk/>
          <pc:sldMk cId="3450705264" sldId="859"/>
        </pc:sldMkLst>
        <pc:spChg chg="mod">
          <ac:chgData name="Fatima Azzahra" userId="039cf420-53de-473d-b2df-bb8e2c655e31" providerId="ADAL" clId="{B37D445E-8A62-405B-B717-F073C2809C99}" dt="2023-04-18T14:43:27.848" v="1657" actId="20577"/>
          <ac:spMkLst>
            <pc:docMk/>
            <pc:sldMk cId="3450705264" sldId="859"/>
            <ac:spMk id="15" creationId="{00000000-0000-0000-0000-000000000000}"/>
          </ac:spMkLst>
        </pc:spChg>
        <pc:spChg chg="mod">
          <ac:chgData name="Fatima Azzahra" userId="039cf420-53de-473d-b2df-bb8e2c655e31" providerId="ADAL" clId="{B37D445E-8A62-405B-B717-F073C2809C99}" dt="2023-04-18T14:46:48.479" v="1757" actId="20577"/>
          <ac:spMkLst>
            <pc:docMk/>
            <pc:sldMk cId="3450705264" sldId="859"/>
            <ac:spMk id="32" creationId="{9542DE03-2341-2141-9FE9-AA3AA3A409C3}"/>
          </ac:spMkLst>
        </pc:spChg>
        <pc:spChg chg="mod">
          <ac:chgData name="Fatima Azzahra" userId="039cf420-53de-473d-b2df-bb8e2c655e31" providerId="ADAL" clId="{B37D445E-8A62-405B-B717-F073C2809C99}" dt="2023-04-18T14:47:36.078" v="1768" actId="20577"/>
          <ac:spMkLst>
            <pc:docMk/>
            <pc:sldMk cId="3450705264" sldId="859"/>
            <ac:spMk id="33" creationId="{E347733D-39AC-6C4D-9F07-A5489B96D85B}"/>
          </ac:spMkLst>
        </pc:spChg>
        <pc:spChg chg="mod">
          <ac:chgData name="Fatima Azzahra" userId="039cf420-53de-473d-b2df-bb8e2c655e31" providerId="ADAL" clId="{B37D445E-8A62-405B-B717-F073C2809C99}" dt="2023-04-18T14:46:27.940" v="1734" actId="20577"/>
          <ac:spMkLst>
            <pc:docMk/>
            <pc:sldMk cId="3450705264" sldId="859"/>
            <ac:spMk id="34" creationId="{369838B7-38A8-794D-9256-7FBDAA3992F6}"/>
          </ac:spMkLst>
        </pc:spChg>
        <pc:spChg chg="mod">
          <ac:chgData name="Fatima Azzahra" userId="039cf420-53de-473d-b2df-bb8e2c655e31" providerId="ADAL" clId="{B37D445E-8A62-405B-B717-F073C2809C99}" dt="2023-04-18T14:47:57.367" v="1779" actId="20577"/>
          <ac:spMkLst>
            <pc:docMk/>
            <pc:sldMk cId="3450705264" sldId="859"/>
            <ac:spMk id="39" creationId="{67F4BBFD-1802-4342-81C4-94D0CD138C60}"/>
          </ac:spMkLst>
        </pc:spChg>
        <pc:spChg chg="mod">
          <ac:chgData name="Fatima Azzahra" userId="039cf420-53de-473d-b2df-bb8e2c655e31" providerId="ADAL" clId="{B37D445E-8A62-405B-B717-F073C2809C99}" dt="2023-04-18T14:48:06.824" v="1787" actId="20577"/>
          <ac:spMkLst>
            <pc:docMk/>
            <pc:sldMk cId="3450705264" sldId="859"/>
            <ac:spMk id="40" creationId="{973369E2-A597-C940-94E4-F754655D6434}"/>
          </ac:spMkLst>
        </pc:spChg>
        <pc:spChg chg="mod">
          <ac:chgData name="Fatima Azzahra" userId="039cf420-53de-473d-b2df-bb8e2c655e31" providerId="ADAL" clId="{B37D445E-8A62-405B-B717-F073C2809C99}" dt="2023-04-18T14:48:19.458" v="1789" actId="20577"/>
          <ac:spMkLst>
            <pc:docMk/>
            <pc:sldMk cId="3450705264" sldId="859"/>
            <ac:spMk id="41" creationId="{961BD0D4-1595-ED47-AA95-A9AF3B0316FC}"/>
          </ac:spMkLst>
        </pc:spChg>
        <pc:spChg chg="mod">
          <ac:chgData name="Fatima Azzahra" userId="039cf420-53de-473d-b2df-bb8e2c655e31" providerId="ADAL" clId="{B37D445E-8A62-405B-B717-F073C2809C99}" dt="2023-04-18T14:45:22.036" v="1695" actId="20577"/>
          <ac:spMkLst>
            <pc:docMk/>
            <pc:sldMk cId="3450705264" sldId="859"/>
            <ac:spMk id="45" creationId="{E3A084FE-D132-274D-895E-0355F7A97F0D}"/>
          </ac:spMkLst>
        </pc:spChg>
        <pc:spChg chg="mod">
          <ac:chgData name="Fatima Azzahra" userId="039cf420-53de-473d-b2df-bb8e2c655e31" providerId="ADAL" clId="{B37D445E-8A62-405B-B717-F073C2809C99}" dt="2023-04-18T14:43:44.850" v="1664" actId="20577"/>
          <ac:spMkLst>
            <pc:docMk/>
            <pc:sldMk cId="3450705264" sldId="859"/>
            <ac:spMk id="46" creationId="{6EBF1616-8FCB-AB47-8A42-3A7FCAAEDE40}"/>
          </ac:spMkLst>
        </pc:spChg>
        <pc:spChg chg="mod">
          <ac:chgData name="Fatima Azzahra" userId="039cf420-53de-473d-b2df-bb8e2c655e31" providerId="ADAL" clId="{B37D445E-8A62-405B-B717-F073C2809C99}" dt="2023-04-18T14:44:43.135" v="1675" actId="20577"/>
          <ac:spMkLst>
            <pc:docMk/>
            <pc:sldMk cId="3450705264" sldId="859"/>
            <ac:spMk id="47" creationId="{2A4E63B5-1D9C-564D-8AB1-D020BA4EFC57}"/>
          </ac:spMkLst>
        </pc:spChg>
        <pc:spChg chg="mod">
          <ac:chgData name="Fatima Azzahra" userId="039cf420-53de-473d-b2df-bb8e2c655e31" providerId="ADAL" clId="{B37D445E-8A62-405B-B717-F073C2809C99}" dt="2023-04-18T14:45:26.649" v="1701" actId="20577"/>
          <ac:spMkLst>
            <pc:docMk/>
            <pc:sldMk cId="3450705264" sldId="859"/>
            <ac:spMk id="48" creationId="{E5368CD9-70AC-BA48-A208-DE7E14290636}"/>
          </ac:spMkLst>
        </pc:spChg>
        <pc:spChg chg="mod">
          <ac:chgData name="Fatima Azzahra" userId="039cf420-53de-473d-b2df-bb8e2c655e31" providerId="ADAL" clId="{B37D445E-8A62-405B-B717-F073C2809C99}" dt="2023-04-18T14:45:06.874" v="1681" actId="20577"/>
          <ac:spMkLst>
            <pc:docMk/>
            <pc:sldMk cId="3450705264" sldId="859"/>
            <ac:spMk id="77" creationId="{2AE88E30-65FF-4234-82FD-5E39C52C59DD}"/>
          </ac:spMkLst>
        </pc:spChg>
        <pc:spChg chg="mod">
          <ac:chgData name="Fatima Azzahra" userId="039cf420-53de-473d-b2df-bb8e2c655e31" providerId="ADAL" clId="{B37D445E-8A62-405B-B717-F073C2809C99}" dt="2023-04-18T14:48:46.488" v="1803" actId="20577"/>
          <ac:spMkLst>
            <pc:docMk/>
            <pc:sldMk cId="3450705264" sldId="859"/>
            <ac:spMk id="78" creationId="{B55610D5-4EF7-49EC-A7F1-C6A9FC49C0E4}"/>
          </ac:spMkLst>
        </pc:spChg>
        <pc:spChg chg="mod">
          <ac:chgData name="Fatima Azzahra" userId="039cf420-53de-473d-b2df-bb8e2c655e31" providerId="ADAL" clId="{B37D445E-8A62-405B-B717-F073C2809C99}" dt="2023-04-18T14:48:27.820" v="1795" actId="20577"/>
          <ac:spMkLst>
            <pc:docMk/>
            <pc:sldMk cId="3450705264" sldId="859"/>
            <ac:spMk id="79" creationId="{87194873-FB52-4920-8099-8AE7417D0B54}"/>
          </ac:spMkLst>
        </pc:spChg>
        <pc:spChg chg="mod">
          <ac:chgData name="Fatima Azzahra" userId="039cf420-53de-473d-b2df-bb8e2c655e31" providerId="ADAL" clId="{B37D445E-8A62-405B-B717-F073C2809C99}" dt="2023-04-18T14:46:34.616" v="1744" actId="20577"/>
          <ac:spMkLst>
            <pc:docMk/>
            <pc:sldMk cId="3450705264" sldId="859"/>
            <ac:spMk id="80" creationId="{FFE75059-EFC0-4263-A5EC-37698717614E}"/>
          </ac:spMkLst>
        </pc:spChg>
        <pc:spChg chg="mod">
          <ac:chgData name="Fatima Azzahra" userId="039cf420-53de-473d-b2df-bb8e2c655e31" providerId="ADAL" clId="{B37D445E-8A62-405B-B717-F073C2809C99}" dt="2023-04-18T14:50:00.076" v="1817" actId="20577"/>
          <ac:spMkLst>
            <pc:docMk/>
            <pc:sldMk cId="3450705264" sldId="859"/>
            <ac:spMk id="82" creationId="{CF2712FD-14C5-4709-BC63-D51C6281E5B6}"/>
          </ac:spMkLst>
        </pc:spChg>
      </pc:sldChg>
      <pc:sldChg chg="modNotesTx">
        <pc:chgData name="Fatima Azzahra" userId="039cf420-53de-473d-b2df-bb8e2c655e31" providerId="ADAL" clId="{B37D445E-8A62-405B-B717-F073C2809C99}" dt="2023-04-18T07:40:41.354" v="1543"/>
        <pc:sldMkLst>
          <pc:docMk/>
          <pc:sldMk cId="2801112795" sldId="860"/>
        </pc:sldMkLst>
      </pc:sldChg>
      <pc:sldChg chg="modSp mod">
        <pc:chgData name="Fatima Azzahra" userId="039cf420-53de-473d-b2df-bb8e2c655e31" providerId="ADAL" clId="{B37D445E-8A62-405B-B717-F073C2809C99}" dt="2023-04-14T13:33:34.810" v="1008" actId="1076"/>
        <pc:sldMkLst>
          <pc:docMk/>
          <pc:sldMk cId="1010029124" sldId="861"/>
        </pc:sldMkLst>
        <pc:spChg chg="mod">
          <ac:chgData name="Fatima Azzahra" userId="039cf420-53de-473d-b2df-bb8e2c655e31" providerId="ADAL" clId="{B37D445E-8A62-405B-B717-F073C2809C99}" dt="2023-04-14T13:33:34.810" v="1008" actId="1076"/>
          <ac:spMkLst>
            <pc:docMk/>
            <pc:sldMk cId="1010029124" sldId="861"/>
            <ac:spMk id="9" creationId="{D575F74B-00CA-430A-9973-50C879494B5B}"/>
          </ac:spMkLst>
        </pc:spChg>
      </pc:sldChg>
      <pc:sldChg chg="addSp modSp mod">
        <pc:chgData name="Fatima Azzahra" userId="039cf420-53de-473d-b2df-bb8e2c655e31" providerId="ADAL" clId="{B37D445E-8A62-405B-B717-F073C2809C99}" dt="2023-04-26T08:26:43.360" v="1914" actId="20577"/>
        <pc:sldMkLst>
          <pc:docMk/>
          <pc:sldMk cId="1700175247" sldId="862"/>
        </pc:sldMkLst>
        <pc:spChg chg="add mod">
          <ac:chgData name="Fatima Azzahra" userId="039cf420-53de-473d-b2df-bb8e2c655e31" providerId="ADAL" clId="{B37D445E-8A62-405B-B717-F073C2809C99}" dt="2023-04-26T08:26:43.360" v="1914" actId="20577"/>
          <ac:spMkLst>
            <pc:docMk/>
            <pc:sldMk cId="1700175247" sldId="862"/>
            <ac:spMk id="4" creationId="{92A741D9-E900-80E4-0AD0-00147E2B5953}"/>
          </ac:spMkLst>
        </pc:spChg>
        <pc:picChg chg="mod">
          <ac:chgData name="Fatima Azzahra" userId="039cf420-53de-473d-b2df-bb8e2c655e31" providerId="ADAL" clId="{B37D445E-8A62-405B-B717-F073C2809C99}" dt="2023-04-14T13:33:22.098" v="1005" actId="1076"/>
          <ac:picMkLst>
            <pc:docMk/>
            <pc:sldMk cId="1700175247" sldId="862"/>
            <ac:picMk id="5" creationId="{62D99114-9DB9-4D91-A15D-113A8F4389BE}"/>
          </ac:picMkLst>
        </pc:picChg>
      </pc:sldChg>
      <pc:sldChg chg="addSp delSp modSp mod modNotesTx">
        <pc:chgData name="Fatima Azzahra" userId="039cf420-53de-473d-b2df-bb8e2c655e31" providerId="ADAL" clId="{B37D445E-8A62-405B-B717-F073C2809C99}" dt="2023-04-26T10:15:36.805" v="2032" actId="6549"/>
        <pc:sldMkLst>
          <pc:docMk/>
          <pc:sldMk cId="2439267580" sldId="865"/>
        </pc:sldMkLst>
        <pc:spChg chg="mod">
          <ac:chgData name="Fatima Azzahra" userId="039cf420-53de-473d-b2df-bb8e2c655e31" providerId="ADAL" clId="{B37D445E-8A62-405B-B717-F073C2809C99}" dt="2023-04-26T10:14:40.156" v="2030" actId="20577"/>
          <ac:spMkLst>
            <pc:docMk/>
            <pc:sldMk cId="2439267580" sldId="865"/>
            <ac:spMk id="3" creationId="{00000000-0000-0000-0000-000000000000}"/>
          </ac:spMkLst>
        </pc:spChg>
        <pc:picChg chg="del">
          <ac:chgData name="Fatima Azzahra" userId="039cf420-53de-473d-b2df-bb8e2c655e31" providerId="ADAL" clId="{B37D445E-8A62-405B-B717-F073C2809C99}" dt="2023-04-26T10:14:10.642" v="2019" actId="478"/>
          <ac:picMkLst>
            <pc:docMk/>
            <pc:sldMk cId="2439267580" sldId="865"/>
            <ac:picMk id="4" creationId="{25F1D9B5-6899-B5A1-9D38-5CE137065A16}"/>
          </ac:picMkLst>
        </pc:picChg>
        <pc:picChg chg="add mod">
          <ac:chgData name="Fatima Azzahra" userId="039cf420-53de-473d-b2df-bb8e2c655e31" providerId="ADAL" clId="{B37D445E-8A62-405B-B717-F073C2809C99}" dt="2023-04-26T10:14:26.926" v="2024" actId="1076"/>
          <ac:picMkLst>
            <pc:docMk/>
            <pc:sldMk cId="2439267580" sldId="865"/>
            <ac:picMk id="5" creationId="{1F687488-2AD9-062E-3B28-C5B88541BAA3}"/>
          </ac:picMkLst>
        </pc:picChg>
      </pc:sldChg>
      <pc:sldChg chg="addSp delSp modSp mod modNotesTx">
        <pc:chgData name="Fatima Azzahra" userId="039cf420-53de-473d-b2df-bb8e2c655e31" providerId="ADAL" clId="{B37D445E-8A62-405B-B717-F073C2809C99}" dt="2023-04-26T10:16:02.078" v="2035" actId="6549"/>
        <pc:sldMkLst>
          <pc:docMk/>
          <pc:sldMk cId="2095498028" sldId="1018"/>
        </pc:sldMkLst>
        <pc:picChg chg="add mod">
          <ac:chgData name="Fatima Azzahra" userId="039cf420-53de-473d-b2df-bb8e2c655e31" providerId="ADAL" clId="{B37D445E-8A62-405B-B717-F073C2809C99}" dt="2023-04-26T09:36:35.909" v="2018" actId="14100"/>
          <ac:picMkLst>
            <pc:docMk/>
            <pc:sldMk cId="2095498028" sldId="1018"/>
            <ac:picMk id="5" creationId="{09424626-9EAB-10CB-44D0-3DE060A8E07D}"/>
          </ac:picMkLst>
        </pc:picChg>
        <pc:picChg chg="del">
          <ac:chgData name="Fatima Azzahra" userId="039cf420-53de-473d-b2df-bb8e2c655e31" providerId="ADAL" clId="{B37D445E-8A62-405B-B717-F073C2809C99}" dt="2023-04-26T09:36:05.518" v="2010" actId="478"/>
          <ac:picMkLst>
            <pc:docMk/>
            <pc:sldMk cId="2095498028" sldId="1018"/>
            <ac:picMk id="7" creationId="{F067D058-F150-346B-FA7F-D2EDB450F300}"/>
          </ac:picMkLst>
        </pc:picChg>
      </pc:sldChg>
      <pc:sldChg chg="addSp delSp modSp mod modNotesTx">
        <pc:chgData name="Fatima Azzahra" userId="039cf420-53de-473d-b2df-bb8e2c655e31" providerId="ADAL" clId="{B37D445E-8A62-405B-B717-F073C2809C99}" dt="2023-04-18T07:53:21.975" v="1615"/>
        <pc:sldMkLst>
          <pc:docMk/>
          <pc:sldMk cId="2307516608" sldId="1019"/>
        </pc:sldMkLst>
        <pc:spChg chg="mod">
          <ac:chgData name="Fatima Azzahra" userId="039cf420-53de-473d-b2df-bb8e2c655e31" providerId="ADAL" clId="{B37D445E-8A62-405B-B717-F073C2809C99}" dt="2023-04-18T07:53:15.887" v="1614" actId="13926"/>
          <ac:spMkLst>
            <pc:docMk/>
            <pc:sldMk cId="2307516608" sldId="1019"/>
            <ac:spMk id="2" creationId="{A90FF584-5344-4A7C-B065-ECE0C7F064A8}"/>
          </ac:spMkLst>
        </pc:spChg>
        <pc:picChg chg="del">
          <ac:chgData name="Fatima Azzahra" userId="039cf420-53de-473d-b2df-bb8e2c655e31" providerId="ADAL" clId="{B37D445E-8A62-405B-B717-F073C2809C99}" dt="2023-04-18T07:42:51.037" v="1552" actId="478"/>
          <ac:picMkLst>
            <pc:docMk/>
            <pc:sldMk cId="2307516608" sldId="1019"/>
            <ac:picMk id="4" creationId="{B4A67B50-DF51-8988-3106-3F07CC63C12F}"/>
          </ac:picMkLst>
        </pc:picChg>
        <pc:picChg chg="add mod">
          <ac:chgData name="Fatima Azzahra" userId="039cf420-53de-473d-b2df-bb8e2c655e31" providerId="ADAL" clId="{B37D445E-8A62-405B-B717-F073C2809C99}" dt="2023-04-18T07:43:03.564" v="1556" actId="1076"/>
          <ac:picMkLst>
            <pc:docMk/>
            <pc:sldMk cId="2307516608" sldId="1019"/>
            <ac:picMk id="6" creationId="{17474E31-7870-1915-1877-00E11BDDD9F9}"/>
          </ac:picMkLst>
        </pc:picChg>
      </pc:sldChg>
      <pc:sldChg chg="modSp mod modNotesTx">
        <pc:chgData name="Fatima Azzahra" userId="039cf420-53de-473d-b2df-bb8e2c655e31" providerId="ADAL" clId="{B37D445E-8A62-405B-B717-F073C2809C99}" dt="2023-04-18T09:31:41.440" v="1645" actId="20577"/>
        <pc:sldMkLst>
          <pc:docMk/>
          <pc:sldMk cId="3318284643" sldId="1020"/>
        </pc:sldMkLst>
        <pc:spChg chg="mod">
          <ac:chgData name="Fatima Azzahra" userId="039cf420-53de-473d-b2df-bb8e2c655e31" providerId="ADAL" clId="{B37D445E-8A62-405B-B717-F073C2809C99}" dt="2023-04-18T09:31:41.440" v="1645" actId="20577"/>
          <ac:spMkLst>
            <pc:docMk/>
            <pc:sldMk cId="3318284643" sldId="1020"/>
            <ac:spMk id="2" creationId="{00000000-0000-0000-0000-000000000000}"/>
          </ac:spMkLst>
        </pc:spChg>
      </pc:sldChg>
      <pc:sldChg chg="del">
        <pc:chgData name="Fatima Azzahra" userId="039cf420-53de-473d-b2df-bb8e2c655e31" providerId="ADAL" clId="{B37D445E-8A62-405B-B717-F073C2809C99}" dt="2023-04-18T09:32:11.248" v="1646" actId="2696"/>
        <pc:sldMkLst>
          <pc:docMk/>
          <pc:sldMk cId="4072512939" sldId="1021"/>
        </pc:sldMkLst>
      </pc:sldChg>
      <pc:sldChg chg="modNotesTx">
        <pc:chgData name="Fatima Azzahra" userId="039cf420-53de-473d-b2df-bb8e2c655e31" providerId="ADAL" clId="{B37D445E-8A62-405B-B717-F073C2809C99}" dt="2023-04-18T07:42:17.860" v="1547"/>
        <pc:sldMkLst>
          <pc:docMk/>
          <pc:sldMk cId="3541678260" sldId="1192"/>
        </pc:sldMkLst>
      </pc:sldChg>
      <pc:sldChg chg="modSp mod">
        <pc:chgData name="Fatima Azzahra" userId="039cf420-53de-473d-b2df-bb8e2c655e31" providerId="ADAL" clId="{B37D445E-8A62-405B-B717-F073C2809C99}" dt="2023-04-14T13:57:59.997" v="1109" actId="113"/>
        <pc:sldMkLst>
          <pc:docMk/>
          <pc:sldMk cId="2809199951" sldId="1193"/>
        </pc:sldMkLst>
        <pc:spChg chg="mod">
          <ac:chgData name="Fatima Azzahra" userId="039cf420-53de-473d-b2df-bb8e2c655e31" providerId="ADAL" clId="{B37D445E-8A62-405B-B717-F073C2809C99}" dt="2023-04-14T13:57:59.997" v="1109" actId="113"/>
          <ac:spMkLst>
            <pc:docMk/>
            <pc:sldMk cId="2809199951" sldId="1193"/>
            <ac:spMk id="5" creationId="{CF8D652D-C69C-49FE-8B2B-7C905C52BE0E}"/>
          </ac:spMkLst>
        </pc:spChg>
      </pc:sldChg>
      <pc:sldChg chg="addSp delSp modSp add mod setBg modClrScheme chgLayout">
        <pc:chgData name="Fatima Azzahra" userId="039cf420-53de-473d-b2df-bb8e2c655e31" providerId="ADAL" clId="{B37D445E-8A62-405B-B717-F073C2809C99}" dt="2023-04-18T07:21:44.638" v="1416" actId="1035"/>
        <pc:sldMkLst>
          <pc:docMk/>
          <pc:sldMk cId="782010186" sldId="1194"/>
        </pc:sldMkLst>
        <pc:spChg chg="add mod">
          <ac:chgData name="Fatima Azzahra" userId="039cf420-53de-473d-b2df-bb8e2c655e31" providerId="ADAL" clId="{B37D445E-8A62-405B-B717-F073C2809C99}" dt="2023-04-14T12:07:36.450" v="125" actId="1076"/>
          <ac:spMkLst>
            <pc:docMk/>
            <pc:sldMk cId="782010186" sldId="1194"/>
            <ac:spMk id="2" creationId="{FDDC9CF7-71FD-37F3-1799-9F04794BB161}"/>
          </ac:spMkLst>
        </pc:spChg>
        <pc:spChg chg="add mod ord">
          <ac:chgData name="Fatima Azzahra" userId="039cf420-53de-473d-b2df-bb8e2c655e31" providerId="ADAL" clId="{B37D445E-8A62-405B-B717-F073C2809C99}" dt="2023-04-18T07:20:34.919" v="1346" actId="1076"/>
          <ac:spMkLst>
            <pc:docMk/>
            <pc:sldMk cId="782010186" sldId="1194"/>
            <ac:spMk id="3" creationId="{901316C3-392E-B673-79BA-9B38083D9210}"/>
          </ac:spMkLst>
        </pc:spChg>
        <pc:spChg chg="add del mod">
          <ac:chgData name="Fatima Azzahra" userId="039cf420-53de-473d-b2df-bb8e2c655e31" providerId="ADAL" clId="{B37D445E-8A62-405B-B717-F073C2809C99}" dt="2023-04-14T12:07:04.474" v="120" actId="478"/>
          <ac:spMkLst>
            <pc:docMk/>
            <pc:sldMk cId="782010186" sldId="1194"/>
            <ac:spMk id="4" creationId="{447854A0-551E-FFC1-B65E-BCA945D8E047}"/>
          </ac:spMkLst>
        </pc:spChg>
        <pc:spChg chg="del mod">
          <ac:chgData name="Fatima Azzahra" userId="039cf420-53de-473d-b2df-bb8e2c655e31" providerId="ADAL" clId="{B37D445E-8A62-405B-B717-F073C2809C99}" dt="2023-04-14T12:02:47.356" v="61" actId="478"/>
          <ac:spMkLst>
            <pc:docMk/>
            <pc:sldMk cId="782010186" sldId="1194"/>
            <ac:spMk id="5" creationId="{60F9C745-2764-B44C-584A-3E82B0D078CD}"/>
          </ac:spMkLst>
        </pc:spChg>
        <pc:spChg chg="add mod">
          <ac:chgData name="Fatima Azzahra" userId="039cf420-53de-473d-b2df-bb8e2c655e31" providerId="ADAL" clId="{B37D445E-8A62-405B-B717-F073C2809C99}" dt="2023-04-18T07:19:55.966" v="1338" actId="14100"/>
          <ac:spMkLst>
            <pc:docMk/>
            <pc:sldMk cId="782010186" sldId="1194"/>
            <ac:spMk id="6" creationId="{5C482D15-BB44-5809-2438-462AC85D4322}"/>
          </ac:spMkLst>
        </pc:spChg>
        <pc:spChg chg="del">
          <ac:chgData name="Fatima Azzahra" userId="039cf420-53de-473d-b2df-bb8e2c655e31" providerId="ADAL" clId="{B37D445E-8A62-405B-B717-F073C2809C99}" dt="2023-04-14T12:02:24.093" v="57" actId="478"/>
          <ac:spMkLst>
            <pc:docMk/>
            <pc:sldMk cId="782010186" sldId="1194"/>
            <ac:spMk id="8" creationId="{A377A5AC-C624-6FAD-3F86-824498BE01EA}"/>
          </ac:spMkLst>
        </pc:spChg>
        <pc:spChg chg="add mod">
          <ac:chgData name="Fatima Azzahra" userId="039cf420-53de-473d-b2df-bb8e2c655e31" providerId="ADAL" clId="{B37D445E-8A62-405B-B717-F073C2809C99}" dt="2023-04-18T07:20:59.280" v="1352" actId="1076"/>
          <ac:spMkLst>
            <pc:docMk/>
            <pc:sldMk cId="782010186" sldId="1194"/>
            <ac:spMk id="9" creationId="{95A7D84C-6273-C3DC-604A-1D3FA02747FD}"/>
          </ac:spMkLst>
        </pc:spChg>
        <pc:spChg chg="add mod">
          <ac:chgData name="Fatima Azzahra" userId="039cf420-53de-473d-b2df-bb8e2c655e31" providerId="ADAL" clId="{B37D445E-8A62-405B-B717-F073C2809C99}" dt="2023-04-18T07:21:10.279" v="1355" actId="14100"/>
          <ac:spMkLst>
            <pc:docMk/>
            <pc:sldMk cId="782010186" sldId="1194"/>
            <ac:spMk id="10" creationId="{2ACD9E70-0591-F363-B99E-3106121EE358}"/>
          </ac:spMkLst>
        </pc:spChg>
        <pc:spChg chg="add mod">
          <ac:chgData name="Fatima Azzahra" userId="039cf420-53de-473d-b2df-bb8e2c655e31" providerId="ADAL" clId="{B37D445E-8A62-405B-B717-F073C2809C99}" dt="2023-04-14T12:15:40.171" v="192" actId="207"/>
          <ac:spMkLst>
            <pc:docMk/>
            <pc:sldMk cId="782010186" sldId="1194"/>
            <ac:spMk id="11" creationId="{7B8D8D05-C4B4-CDFC-7998-833C52891D17}"/>
          </ac:spMkLst>
        </pc:spChg>
        <pc:spChg chg="add mod">
          <ac:chgData name="Fatima Azzahra" userId="039cf420-53de-473d-b2df-bb8e2c655e31" providerId="ADAL" clId="{B37D445E-8A62-405B-B717-F073C2809C99}" dt="2023-04-18T07:20:40.374" v="1347" actId="1076"/>
          <ac:spMkLst>
            <pc:docMk/>
            <pc:sldMk cId="782010186" sldId="1194"/>
            <ac:spMk id="12" creationId="{F27EF3BD-03CF-0EB8-9451-8E224359A40F}"/>
          </ac:spMkLst>
        </pc:spChg>
        <pc:spChg chg="add mod">
          <ac:chgData name="Fatima Azzahra" userId="039cf420-53de-473d-b2df-bb8e2c655e31" providerId="ADAL" clId="{B37D445E-8A62-405B-B717-F073C2809C99}" dt="2023-04-14T12:17:33.027" v="240" actId="20577"/>
          <ac:spMkLst>
            <pc:docMk/>
            <pc:sldMk cId="782010186" sldId="1194"/>
            <ac:spMk id="21" creationId="{017C583E-79CB-16F7-3B71-B84A923F51FB}"/>
          </ac:spMkLst>
        </pc:spChg>
        <pc:spChg chg="add mod">
          <ac:chgData name="Fatima Azzahra" userId="039cf420-53de-473d-b2df-bb8e2c655e31" providerId="ADAL" clId="{B37D445E-8A62-405B-B717-F073C2809C99}" dt="2023-04-14T12:18:29.764" v="270" actId="20577"/>
          <ac:spMkLst>
            <pc:docMk/>
            <pc:sldMk cId="782010186" sldId="1194"/>
            <ac:spMk id="23" creationId="{55A66469-0655-DAC9-603F-7E52E2F3B747}"/>
          </ac:spMkLst>
        </pc:spChg>
        <pc:picChg chg="del">
          <ac:chgData name="Fatima Azzahra" userId="039cf420-53de-473d-b2df-bb8e2c655e31" providerId="ADAL" clId="{B37D445E-8A62-405B-B717-F073C2809C99}" dt="2023-04-14T12:02:19.227" v="55" actId="478"/>
          <ac:picMkLst>
            <pc:docMk/>
            <pc:sldMk cId="782010186" sldId="1194"/>
            <ac:picMk id="3" creationId="{39F85944-CB55-4FF2-882A-E3831622DFF7}"/>
          </ac:picMkLst>
        </pc:picChg>
        <pc:picChg chg="add mod">
          <ac:chgData name="Fatima Azzahra" userId="039cf420-53de-473d-b2df-bb8e2c655e31" providerId="ADAL" clId="{B37D445E-8A62-405B-B717-F073C2809C99}" dt="2023-04-14T12:20:17.893" v="291" actId="1076"/>
          <ac:picMkLst>
            <pc:docMk/>
            <pc:sldMk cId="782010186" sldId="1194"/>
            <ac:picMk id="7" creationId="{E5EAFDE9-692D-23A8-EE52-130AB64652B7}"/>
          </ac:picMkLst>
        </pc:picChg>
        <pc:picChg chg="add mod">
          <ac:chgData name="Fatima Azzahra" userId="039cf420-53de-473d-b2df-bb8e2c655e31" providerId="ADAL" clId="{B37D445E-8A62-405B-B717-F073C2809C99}" dt="2023-04-14T12:20:42.132" v="296" actId="1076"/>
          <ac:picMkLst>
            <pc:docMk/>
            <pc:sldMk cId="782010186" sldId="1194"/>
            <ac:picMk id="26" creationId="{B3C93AA2-E08F-7795-E553-4C087CC74F2D}"/>
          </ac:picMkLst>
        </pc:picChg>
        <pc:picChg chg="add mod modCrop">
          <ac:chgData name="Fatima Azzahra" userId="039cf420-53de-473d-b2df-bb8e2c655e31" providerId="ADAL" clId="{B37D445E-8A62-405B-B717-F073C2809C99}" dt="2023-04-18T07:20:47.941" v="1349" actId="1076"/>
          <ac:picMkLst>
            <pc:docMk/>
            <pc:sldMk cId="782010186" sldId="1194"/>
            <ac:picMk id="28" creationId="{681892FD-6F71-0876-899D-346870E46BFB}"/>
          </ac:picMkLst>
        </pc:picChg>
        <pc:picChg chg="add mod">
          <ac:chgData name="Fatima Azzahra" userId="039cf420-53de-473d-b2df-bb8e2c655e31" providerId="ADAL" clId="{B37D445E-8A62-405B-B717-F073C2809C99}" dt="2023-04-18T07:21:03.987" v="1353" actId="1076"/>
          <ac:picMkLst>
            <pc:docMk/>
            <pc:sldMk cId="782010186" sldId="1194"/>
            <ac:picMk id="30" creationId="{69D757E4-A164-6866-5F0B-DA5FC766CE24}"/>
          </ac:picMkLst>
        </pc:picChg>
        <pc:picChg chg="add mod modCrop">
          <ac:chgData name="Fatima Azzahra" userId="039cf420-53de-473d-b2df-bb8e2c655e31" providerId="ADAL" clId="{B37D445E-8A62-405B-B717-F073C2809C99}" dt="2023-04-18T07:21:06.876" v="1354" actId="1076"/>
          <ac:picMkLst>
            <pc:docMk/>
            <pc:sldMk cId="782010186" sldId="1194"/>
            <ac:picMk id="32" creationId="{4D6E14C9-D0CF-571A-51D7-C0456D86E6F7}"/>
          </ac:picMkLst>
        </pc:picChg>
        <pc:picChg chg="add mod">
          <ac:chgData name="Fatima Azzahra" userId="039cf420-53de-473d-b2df-bb8e2c655e31" providerId="ADAL" clId="{B37D445E-8A62-405B-B717-F073C2809C99}" dt="2023-04-14T12:22:36.333" v="322" actId="1076"/>
          <ac:picMkLst>
            <pc:docMk/>
            <pc:sldMk cId="782010186" sldId="1194"/>
            <ac:picMk id="34" creationId="{C77E4D0F-A05B-15A9-391D-DF3003837E2A}"/>
          </ac:picMkLst>
        </pc:picChg>
        <pc:picChg chg="add mod">
          <ac:chgData name="Fatima Azzahra" userId="039cf420-53de-473d-b2df-bb8e2c655e31" providerId="ADAL" clId="{B37D445E-8A62-405B-B717-F073C2809C99}" dt="2023-04-14T12:34:27.081" v="485" actId="1076"/>
          <ac:picMkLst>
            <pc:docMk/>
            <pc:sldMk cId="782010186" sldId="1194"/>
            <ac:picMk id="36" creationId="{732BC3A1-4A39-7012-617E-591262CA6713}"/>
          </ac:picMkLst>
        </pc:picChg>
        <pc:picChg chg="add mod">
          <ac:chgData name="Fatima Azzahra" userId="039cf420-53de-473d-b2df-bb8e2c655e31" providerId="ADAL" clId="{B37D445E-8A62-405B-B717-F073C2809C99}" dt="2023-04-14T12:35:03.194" v="496" actId="1076"/>
          <ac:picMkLst>
            <pc:docMk/>
            <pc:sldMk cId="782010186" sldId="1194"/>
            <ac:picMk id="38" creationId="{B562930A-2800-F6D0-9888-AF51EB2B56D5}"/>
          </ac:picMkLst>
        </pc:picChg>
        <pc:picChg chg="add mod">
          <ac:chgData name="Fatima Azzahra" userId="039cf420-53de-473d-b2df-bb8e2c655e31" providerId="ADAL" clId="{B37D445E-8A62-405B-B717-F073C2809C99}" dt="2023-04-14T12:35:17.328" v="500" actId="1076"/>
          <ac:picMkLst>
            <pc:docMk/>
            <pc:sldMk cId="782010186" sldId="1194"/>
            <ac:picMk id="40" creationId="{5555B83A-9923-7F86-DFB5-F38A30A8B163}"/>
          </ac:picMkLst>
        </pc:picChg>
        <pc:picChg chg="add mod">
          <ac:chgData name="Fatima Azzahra" userId="039cf420-53de-473d-b2df-bb8e2c655e31" providerId="ADAL" clId="{B37D445E-8A62-405B-B717-F073C2809C99}" dt="2023-04-14T12:34:43.906" v="490" actId="1076"/>
          <ac:picMkLst>
            <pc:docMk/>
            <pc:sldMk cId="782010186" sldId="1194"/>
            <ac:picMk id="42" creationId="{69CCA890-71FA-AB86-ADE5-4F9655C6DA7B}"/>
          </ac:picMkLst>
        </pc:picChg>
        <pc:picChg chg="add mod">
          <ac:chgData name="Fatima Azzahra" userId="039cf420-53de-473d-b2df-bb8e2c655e31" providerId="ADAL" clId="{B37D445E-8A62-405B-B717-F073C2809C99}" dt="2023-04-14T12:35:15.786" v="499" actId="1076"/>
          <ac:picMkLst>
            <pc:docMk/>
            <pc:sldMk cId="782010186" sldId="1194"/>
            <ac:picMk id="44" creationId="{7CFD8A34-D723-32C8-2571-83E4ED0CC1C8}"/>
          </ac:picMkLst>
        </pc:picChg>
        <pc:picChg chg="add mod modCrop">
          <ac:chgData name="Fatima Azzahra" userId="039cf420-53de-473d-b2df-bb8e2c655e31" providerId="ADAL" clId="{B37D445E-8A62-405B-B717-F073C2809C99}" dt="2023-04-14T12:34:34.478" v="487" actId="1076"/>
          <ac:picMkLst>
            <pc:docMk/>
            <pc:sldMk cId="782010186" sldId="1194"/>
            <ac:picMk id="46" creationId="{4A52D8E3-3C55-4BFC-B944-B432897435A8}"/>
          </ac:picMkLst>
        </pc:picChg>
        <pc:picChg chg="add mod">
          <ac:chgData name="Fatima Azzahra" userId="039cf420-53de-473d-b2df-bb8e2c655e31" providerId="ADAL" clId="{B37D445E-8A62-405B-B717-F073C2809C99}" dt="2023-04-14T12:34:30.358" v="486" actId="1076"/>
          <ac:picMkLst>
            <pc:docMk/>
            <pc:sldMk cId="782010186" sldId="1194"/>
            <ac:picMk id="48" creationId="{F7512F99-568F-71DB-3478-BC1D6382BB25}"/>
          </ac:picMkLst>
        </pc:picChg>
        <pc:picChg chg="add mod">
          <ac:chgData name="Fatima Azzahra" userId="039cf420-53de-473d-b2df-bb8e2c655e31" providerId="ADAL" clId="{B37D445E-8A62-405B-B717-F073C2809C99}" dt="2023-04-14T12:34:23.091" v="484" actId="1076"/>
          <ac:picMkLst>
            <pc:docMk/>
            <pc:sldMk cId="782010186" sldId="1194"/>
            <ac:picMk id="50" creationId="{264C993E-A6A8-EACC-04AE-940DEACF344C}"/>
          </ac:picMkLst>
        </pc:picChg>
        <pc:picChg chg="add mod">
          <ac:chgData name="Fatima Azzahra" userId="039cf420-53de-473d-b2df-bb8e2c655e31" providerId="ADAL" clId="{B37D445E-8A62-405B-B717-F073C2809C99}" dt="2023-04-18T07:21:44.638" v="1416" actId="1035"/>
          <ac:picMkLst>
            <pc:docMk/>
            <pc:sldMk cId="782010186" sldId="1194"/>
            <ac:picMk id="52" creationId="{F9928E49-56F6-9DD7-D40D-B6699BC13A3D}"/>
          </ac:picMkLst>
        </pc:picChg>
        <pc:picChg chg="add mod modCrop">
          <ac:chgData name="Fatima Azzahra" userId="039cf420-53de-473d-b2df-bb8e2c655e31" providerId="ADAL" clId="{B37D445E-8A62-405B-B717-F073C2809C99}" dt="2023-04-18T07:21:38.177" v="1411" actId="1035"/>
          <ac:picMkLst>
            <pc:docMk/>
            <pc:sldMk cId="782010186" sldId="1194"/>
            <ac:picMk id="54" creationId="{7877B237-79A0-4BDE-075E-E2F7480EF587}"/>
          </ac:picMkLst>
        </pc:picChg>
        <pc:picChg chg="add mod modCrop">
          <ac:chgData name="Fatima Azzahra" userId="039cf420-53de-473d-b2df-bb8e2c655e31" providerId="ADAL" clId="{B37D445E-8A62-405B-B717-F073C2809C99}" dt="2023-04-18T07:21:34.700" v="1407" actId="1036"/>
          <ac:picMkLst>
            <pc:docMk/>
            <pc:sldMk cId="782010186" sldId="1194"/>
            <ac:picMk id="56" creationId="{A4B94279-1151-9B34-0549-529FC5EDFEAF}"/>
          </ac:picMkLst>
        </pc:picChg>
        <pc:picChg chg="add mod">
          <ac:chgData name="Fatima Azzahra" userId="039cf420-53de-473d-b2df-bb8e2c655e31" providerId="ADAL" clId="{B37D445E-8A62-405B-B717-F073C2809C99}" dt="2023-04-18T07:21:31.285" v="1401" actId="1035"/>
          <ac:picMkLst>
            <pc:docMk/>
            <pc:sldMk cId="782010186" sldId="1194"/>
            <ac:picMk id="58" creationId="{46517100-4397-B51B-1158-963B4AC97AB7}"/>
          </ac:picMkLst>
        </pc:picChg>
        <pc:picChg chg="add mod">
          <ac:chgData name="Fatima Azzahra" userId="039cf420-53de-473d-b2df-bb8e2c655e31" providerId="ADAL" clId="{B37D445E-8A62-405B-B717-F073C2809C99}" dt="2023-04-14T12:34:13.330" v="480" actId="1076"/>
          <ac:picMkLst>
            <pc:docMk/>
            <pc:sldMk cId="782010186" sldId="1194"/>
            <ac:picMk id="60" creationId="{279DC8DD-F1C6-1177-CF9F-492EA128EE73}"/>
          </ac:picMkLst>
        </pc:picChg>
        <pc:picChg chg="add mod">
          <ac:chgData name="Fatima Azzahra" userId="039cf420-53de-473d-b2df-bb8e2c655e31" providerId="ADAL" clId="{B37D445E-8A62-405B-B717-F073C2809C99}" dt="2023-04-18T07:21:19.129" v="1372" actId="1036"/>
          <ac:picMkLst>
            <pc:docMk/>
            <pc:sldMk cId="782010186" sldId="1194"/>
            <ac:picMk id="62" creationId="{C68F2832-7DAE-36B6-A1B5-D91FD1F233A3}"/>
          </ac:picMkLst>
        </pc:picChg>
        <pc:picChg chg="add mod">
          <ac:chgData name="Fatima Azzahra" userId="039cf420-53de-473d-b2df-bb8e2c655e31" providerId="ADAL" clId="{B37D445E-8A62-405B-B717-F073C2809C99}" dt="2023-04-18T07:21:29.069" v="1396" actId="1036"/>
          <ac:picMkLst>
            <pc:docMk/>
            <pc:sldMk cId="782010186" sldId="1194"/>
            <ac:picMk id="64" creationId="{08D0BE92-D378-3670-937E-C4BBCED92D57}"/>
          </ac:picMkLst>
        </pc:picChg>
        <pc:picChg chg="add mod modCrop">
          <ac:chgData name="Fatima Azzahra" userId="039cf420-53de-473d-b2df-bb8e2c655e31" providerId="ADAL" clId="{B37D445E-8A62-405B-B717-F073C2809C99}" dt="2023-04-18T07:21:26.247" v="1390" actId="1036"/>
          <ac:picMkLst>
            <pc:docMk/>
            <pc:sldMk cId="782010186" sldId="1194"/>
            <ac:picMk id="66" creationId="{1F5D6B8B-9D94-15B9-9AB5-0A4665458BD8}"/>
          </ac:picMkLst>
        </pc:picChg>
        <pc:picChg chg="add mod modCrop">
          <ac:chgData name="Fatima Azzahra" userId="039cf420-53de-473d-b2df-bb8e2c655e31" providerId="ADAL" clId="{B37D445E-8A62-405B-B717-F073C2809C99}" dt="2023-04-18T07:21:22.723" v="1382" actId="1036"/>
          <ac:picMkLst>
            <pc:docMk/>
            <pc:sldMk cId="782010186" sldId="1194"/>
            <ac:picMk id="68" creationId="{809E5664-B6BD-6EB7-D839-C998FB813C0C}"/>
          </ac:picMkLst>
        </pc:picChg>
        <pc:picChg chg="add mod">
          <ac:chgData name="Fatima Azzahra" userId="039cf420-53de-473d-b2df-bb8e2c655e31" providerId="ADAL" clId="{B37D445E-8A62-405B-B717-F073C2809C99}" dt="2023-04-18T07:21:15.569" v="1363" actId="1036"/>
          <ac:picMkLst>
            <pc:docMk/>
            <pc:sldMk cId="782010186" sldId="1194"/>
            <ac:picMk id="70" creationId="{A9D8FB48-BE2E-A63F-A7BD-822686D685F6}"/>
          </ac:picMkLst>
        </pc:picChg>
        <pc:cxnChg chg="add mod">
          <ac:chgData name="Fatima Azzahra" userId="039cf420-53de-473d-b2df-bb8e2c655e31" providerId="ADAL" clId="{B37D445E-8A62-405B-B717-F073C2809C99}" dt="2023-04-14T12:16:09.540" v="198" actId="14100"/>
          <ac:cxnSpMkLst>
            <pc:docMk/>
            <pc:sldMk cId="782010186" sldId="1194"/>
            <ac:cxnSpMk id="14" creationId="{EE148F9C-3013-F9B9-C373-B0D32DBE81CC}"/>
          </ac:cxnSpMkLst>
        </pc:cxnChg>
        <pc:cxnChg chg="add mod">
          <ac:chgData name="Fatima Azzahra" userId="039cf420-53de-473d-b2df-bb8e2c655e31" providerId="ADAL" clId="{B37D445E-8A62-405B-B717-F073C2809C99}" dt="2023-04-18T07:20:44.076" v="1348" actId="1076"/>
          <ac:cxnSpMkLst>
            <pc:docMk/>
            <pc:sldMk cId="782010186" sldId="1194"/>
            <ac:cxnSpMk id="15" creationId="{7F77D5BE-05B0-EFEA-CC7B-1E5AEF75FBF7}"/>
          </ac:cxnSpMkLst>
        </pc:cxnChg>
        <pc:cxnChg chg="add mod">
          <ac:chgData name="Fatima Azzahra" userId="039cf420-53de-473d-b2df-bb8e2c655e31" providerId="ADAL" clId="{B37D445E-8A62-405B-B717-F073C2809C99}" dt="2023-04-14T12:17:52.941" v="252" actId="1076"/>
          <ac:cxnSpMkLst>
            <pc:docMk/>
            <pc:sldMk cId="782010186" sldId="1194"/>
            <ac:cxnSpMk id="22" creationId="{0D28A53B-C39C-2155-D27C-65E8F6797489}"/>
          </ac:cxnSpMkLst>
        </pc:cxnChg>
        <pc:cxnChg chg="add mod">
          <ac:chgData name="Fatima Azzahra" userId="039cf420-53de-473d-b2df-bb8e2c655e31" providerId="ADAL" clId="{B37D445E-8A62-405B-B717-F073C2809C99}" dt="2023-04-14T12:18:24.899" v="256" actId="1076"/>
          <ac:cxnSpMkLst>
            <pc:docMk/>
            <pc:sldMk cId="782010186" sldId="1194"/>
            <ac:cxnSpMk id="24" creationId="{3A8C111C-AD2F-C4A8-6D2F-1DD497BA8A2A}"/>
          </ac:cxnSpMkLst>
        </pc:cxnChg>
      </pc:sldChg>
      <pc:sldChg chg="delSp add del mod">
        <pc:chgData name="Fatima Azzahra" userId="039cf420-53de-473d-b2df-bb8e2c655e31" providerId="ADAL" clId="{B37D445E-8A62-405B-B717-F073C2809C99}" dt="2023-04-14T12:01:27.532" v="49" actId="47"/>
        <pc:sldMkLst>
          <pc:docMk/>
          <pc:sldMk cId="1313860117" sldId="1194"/>
        </pc:sldMkLst>
        <pc:picChg chg="del">
          <ac:chgData name="Fatima Azzahra" userId="039cf420-53de-473d-b2df-bb8e2c655e31" providerId="ADAL" clId="{B37D445E-8A62-405B-B717-F073C2809C99}" dt="2023-04-14T12:01:24.536" v="48" actId="478"/>
          <ac:picMkLst>
            <pc:docMk/>
            <pc:sldMk cId="1313860117" sldId="1194"/>
            <ac:picMk id="3" creationId="{39F85944-CB55-4FF2-882A-E3831622DFF7}"/>
          </ac:picMkLst>
        </pc:picChg>
      </pc:sldChg>
      <pc:sldMasterChg chg="delSldLayout">
        <pc:chgData name="Fatima Azzahra" userId="039cf420-53de-473d-b2df-bb8e2c655e31" providerId="ADAL" clId="{B37D445E-8A62-405B-B717-F073C2809C99}" dt="2023-04-14T14:35:38.905" v="1334" actId="2696"/>
        <pc:sldMasterMkLst>
          <pc:docMk/>
          <pc:sldMasterMk cId="92038743" sldId="2147483710"/>
        </pc:sldMasterMkLst>
        <pc:sldLayoutChg chg="del">
          <pc:chgData name="Fatima Azzahra" userId="039cf420-53de-473d-b2df-bb8e2c655e31" providerId="ADAL" clId="{B37D445E-8A62-405B-B717-F073C2809C99}" dt="2023-04-14T14:35:38.905" v="1334" actId="2696"/>
          <pc:sldLayoutMkLst>
            <pc:docMk/>
            <pc:sldMasterMk cId="92038743" sldId="2147483710"/>
            <pc:sldLayoutMk cId="3435904870" sldId="2147483757"/>
          </pc:sldLayoutMkLst>
        </pc:sldLayoutChg>
      </pc:sldMasterChg>
    </pc:docChg>
  </pc:docChgLst>
  <pc:docChgLst>
    <pc:chgData name="Marije de Graaf" userId="be95bd9c-abc3-4f09-a7b6-dfe355b5cea4" providerId="ADAL" clId="{525BE7DD-6C07-40A9-BA90-66D501E4782A}"/>
    <pc:docChg chg="undo redo custSel addSld delSld modSld sldOrd">
      <pc:chgData name="Marije de Graaf" userId="be95bd9c-abc3-4f09-a7b6-dfe355b5cea4" providerId="ADAL" clId="{525BE7DD-6C07-40A9-BA90-66D501E4782A}" dt="2022-09-23T17:05:50.710" v="324"/>
      <pc:docMkLst>
        <pc:docMk/>
      </pc:docMkLst>
      <pc:sldChg chg="addSp delSp modSp add mod">
        <pc:chgData name="Marije de Graaf" userId="be95bd9c-abc3-4f09-a7b6-dfe355b5cea4" providerId="ADAL" clId="{525BE7DD-6C07-40A9-BA90-66D501E4782A}" dt="2022-09-23T16:55:23.328" v="199" actId="108"/>
        <pc:sldMkLst>
          <pc:docMk/>
          <pc:sldMk cId="3144401012" sldId="413"/>
        </pc:sldMkLst>
        <pc:spChg chg="del mod">
          <ac:chgData name="Marije de Graaf" userId="be95bd9c-abc3-4f09-a7b6-dfe355b5cea4" providerId="ADAL" clId="{525BE7DD-6C07-40A9-BA90-66D501E4782A}" dt="2022-09-23T16:54:26.304" v="173" actId="478"/>
          <ac:spMkLst>
            <pc:docMk/>
            <pc:sldMk cId="3144401012" sldId="413"/>
            <ac:spMk id="2" creationId="{62686E87-DE0B-4186-B684-312B077B884B}"/>
          </ac:spMkLst>
        </pc:spChg>
        <pc:spChg chg="mod">
          <ac:chgData name="Marije de Graaf" userId="be95bd9c-abc3-4f09-a7b6-dfe355b5cea4" providerId="ADAL" clId="{525BE7DD-6C07-40A9-BA90-66D501E4782A}" dt="2022-09-23T16:55:23.328" v="199" actId="108"/>
          <ac:spMkLst>
            <pc:docMk/>
            <pc:sldMk cId="3144401012" sldId="413"/>
            <ac:spMk id="3" creationId="{A2097C1A-73FA-479E-93C3-04F741AF36CC}"/>
          </ac:spMkLst>
        </pc:spChg>
        <pc:spChg chg="add mod">
          <ac:chgData name="Marije de Graaf" userId="be95bd9c-abc3-4f09-a7b6-dfe355b5cea4" providerId="ADAL" clId="{525BE7DD-6C07-40A9-BA90-66D501E4782A}" dt="2022-09-23T16:54:52.812" v="198" actId="14100"/>
          <ac:spMkLst>
            <pc:docMk/>
            <pc:sldMk cId="3144401012" sldId="413"/>
            <ac:spMk id="4" creationId="{D936E1BE-1C2A-6305-A4CE-EE9DF934614A}"/>
          </ac:spMkLst>
        </pc:spChg>
        <pc:spChg chg="add del mod">
          <ac:chgData name="Marije de Graaf" userId="be95bd9c-abc3-4f09-a7b6-dfe355b5cea4" providerId="ADAL" clId="{525BE7DD-6C07-40A9-BA90-66D501E4782A}" dt="2022-09-23T16:54:30.342" v="174" actId="478"/>
          <ac:spMkLst>
            <pc:docMk/>
            <pc:sldMk cId="3144401012" sldId="413"/>
            <ac:spMk id="9" creationId="{04799D75-0762-5E81-BE5E-49CCF3EBBA9F}"/>
          </ac:spMkLst>
        </pc:spChg>
      </pc:sldChg>
      <pc:sldChg chg="add">
        <pc:chgData name="Marije de Graaf" userId="be95bd9c-abc3-4f09-a7b6-dfe355b5cea4" providerId="ADAL" clId="{525BE7DD-6C07-40A9-BA90-66D501E4782A}" dt="2022-09-23T16:53:25.480" v="168"/>
        <pc:sldMkLst>
          <pc:docMk/>
          <pc:sldMk cId="2808119818" sldId="417"/>
        </pc:sldMkLst>
      </pc:sldChg>
      <pc:sldChg chg="addSp delSp modSp add mod">
        <pc:chgData name="Marije de Graaf" userId="be95bd9c-abc3-4f09-a7b6-dfe355b5cea4" providerId="ADAL" clId="{525BE7DD-6C07-40A9-BA90-66D501E4782A}" dt="2022-09-23T16:58:48.040" v="258" actId="6549"/>
        <pc:sldMkLst>
          <pc:docMk/>
          <pc:sldMk cId="903463052" sldId="419"/>
        </pc:sldMkLst>
        <pc:spChg chg="del">
          <ac:chgData name="Marije de Graaf" userId="be95bd9c-abc3-4f09-a7b6-dfe355b5cea4" providerId="ADAL" clId="{525BE7DD-6C07-40A9-BA90-66D501E4782A}" dt="2022-09-23T16:56:00.284" v="202" actId="478"/>
          <ac:spMkLst>
            <pc:docMk/>
            <pc:sldMk cId="903463052" sldId="419"/>
            <ac:spMk id="2" creationId="{62686E87-DE0B-4186-B684-312B077B884B}"/>
          </ac:spMkLst>
        </pc:spChg>
        <pc:spChg chg="mod">
          <ac:chgData name="Marije de Graaf" userId="be95bd9c-abc3-4f09-a7b6-dfe355b5cea4" providerId="ADAL" clId="{525BE7DD-6C07-40A9-BA90-66D501E4782A}" dt="2022-09-23T16:58:48.040" v="258" actId="6549"/>
          <ac:spMkLst>
            <pc:docMk/>
            <pc:sldMk cId="903463052" sldId="419"/>
            <ac:spMk id="3" creationId="{A2097C1A-73FA-479E-93C3-04F741AF36CC}"/>
          </ac:spMkLst>
        </pc:spChg>
        <pc:spChg chg="add mod">
          <ac:chgData name="Marije de Graaf" userId="be95bd9c-abc3-4f09-a7b6-dfe355b5cea4" providerId="ADAL" clId="{525BE7DD-6C07-40A9-BA90-66D501E4782A}" dt="2022-09-23T16:56:22.365" v="228" actId="14100"/>
          <ac:spMkLst>
            <pc:docMk/>
            <pc:sldMk cId="903463052" sldId="419"/>
            <ac:spMk id="4" creationId="{A8BA68BD-9D96-7003-5EF0-4FBA1F96EAEE}"/>
          </ac:spMkLst>
        </pc:spChg>
        <pc:spChg chg="add del mod">
          <ac:chgData name="Marije de Graaf" userId="be95bd9c-abc3-4f09-a7b6-dfe355b5cea4" providerId="ADAL" clId="{525BE7DD-6C07-40A9-BA90-66D501E4782A}" dt="2022-09-23T16:56:02.385" v="203" actId="478"/>
          <ac:spMkLst>
            <pc:docMk/>
            <pc:sldMk cId="903463052" sldId="419"/>
            <ac:spMk id="7" creationId="{6CF15876-503E-4A0F-9B8B-AD8980CC364A}"/>
          </ac:spMkLst>
        </pc:spChg>
        <pc:picChg chg="mod modCrop">
          <ac:chgData name="Marije de Graaf" userId="be95bd9c-abc3-4f09-a7b6-dfe355b5cea4" providerId="ADAL" clId="{525BE7DD-6C07-40A9-BA90-66D501E4782A}" dt="2022-09-23T16:58:04.393" v="242" actId="1076"/>
          <ac:picMkLst>
            <pc:docMk/>
            <pc:sldMk cId="903463052" sldId="419"/>
            <ac:picMk id="5" creationId="{A0AD9B29-4483-79A7-CD65-906A6C22C225}"/>
          </ac:picMkLst>
        </pc:picChg>
      </pc:sldChg>
      <pc:sldChg chg="addCm">
        <pc:chgData name="Marije de Graaf" userId="be95bd9c-abc3-4f09-a7b6-dfe355b5cea4" providerId="ADAL" clId="{525BE7DD-6C07-40A9-BA90-66D501E4782A}" dt="2022-09-23T13:40:33.255" v="20"/>
        <pc:sldMkLst>
          <pc:docMk/>
          <pc:sldMk cId="261564961" sldId="710"/>
        </pc:sldMkLst>
      </pc:sldChg>
      <pc:sldChg chg="modSp mod">
        <pc:chgData name="Marije de Graaf" userId="be95bd9c-abc3-4f09-a7b6-dfe355b5cea4" providerId="ADAL" clId="{525BE7DD-6C07-40A9-BA90-66D501E4782A}" dt="2022-09-23T13:36:37.309" v="19" actId="20577"/>
        <pc:sldMkLst>
          <pc:docMk/>
          <pc:sldMk cId="4187727754" sldId="759"/>
        </pc:sldMkLst>
        <pc:spChg chg="mod">
          <ac:chgData name="Marije de Graaf" userId="be95bd9c-abc3-4f09-a7b6-dfe355b5cea4" providerId="ADAL" clId="{525BE7DD-6C07-40A9-BA90-66D501E4782A}" dt="2022-09-23T13:36:26.860" v="1" actId="20577"/>
          <ac:spMkLst>
            <pc:docMk/>
            <pc:sldMk cId="4187727754" sldId="759"/>
            <ac:spMk id="5" creationId="{8A9A674A-E934-41FC-A6B0-B25E4FB57122}"/>
          </ac:spMkLst>
        </pc:spChg>
        <pc:spChg chg="mod">
          <ac:chgData name="Marije de Graaf" userId="be95bd9c-abc3-4f09-a7b6-dfe355b5cea4" providerId="ADAL" clId="{525BE7DD-6C07-40A9-BA90-66D501E4782A}" dt="2022-09-23T13:36:37.309" v="19" actId="20577"/>
          <ac:spMkLst>
            <pc:docMk/>
            <pc:sldMk cId="4187727754" sldId="759"/>
            <ac:spMk id="13" creationId="{EE756D3C-21D2-4040-9810-01F1EB04FA08}"/>
          </ac:spMkLst>
        </pc:spChg>
      </pc:sldChg>
      <pc:sldChg chg="modSp mod">
        <pc:chgData name="Marije de Graaf" userId="be95bd9c-abc3-4f09-a7b6-dfe355b5cea4" providerId="ADAL" clId="{525BE7DD-6C07-40A9-BA90-66D501E4782A}" dt="2022-09-23T13:43:14.706" v="45" actId="20577"/>
        <pc:sldMkLst>
          <pc:docMk/>
          <pc:sldMk cId="456682442" sldId="812"/>
        </pc:sldMkLst>
        <pc:spChg chg="mod">
          <ac:chgData name="Marije de Graaf" userId="be95bd9c-abc3-4f09-a7b6-dfe355b5cea4" providerId="ADAL" clId="{525BE7DD-6C07-40A9-BA90-66D501E4782A}" dt="2022-09-23T13:43:14.706" v="45" actId="20577"/>
          <ac:spMkLst>
            <pc:docMk/>
            <pc:sldMk cId="456682442" sldId="812"/>
            <ac:spMk id="5" creationId="{CF8D652D-C69C-49FE-8B2B-7C905C52BE0E}"/>
          </ac:spMkLst>
        </pc:spChg>
      </pc:sldChg>
      <pc:sldChg chg="modSp mod">
        <pc:chgData name="Marije de Graaf" userId="be95bd9c-abc3-4f09-a7b6-dfe355b5cea4" providerId="ADAL" clId="{525BE7DD-6C07-40A9-BA90-66D501E4782A}" dt="2022-09-23T16:50:06.153" v="164" actId="20577"/>
        <pc:sldMkLst>
          <pc:docMk/>
          <pc:sldMk cId="1753195207" sldId="818"/>
        </pc:sldMkLst>
        <pc:spChg chg="mod">
          <ac:chgData name="Marije de Graaf" userId="be95bd9c-abc3-4f09-a7b6-dfe355b5cea4" providerId="ADAL" clId="{525BE7DD-6C07-40A9-BA90-66D501E4782A}" dt="2022-09-23T16:50:06.153" v="164" actId="20577"/>
          <ac:spMkLst>
            <pc:docMk/>
            <pc:sldMk cId="1753195207" sldId="818"/>
            <ac:spMk id="5" creationId="{CF8D652D-C69C-49FE-8B2B-7C905C52BE0E}"/>
          </ac:spMkLst>
        </pc:spChg>
      </pc:sldChg>
      <pc:sldChg chg="addCm modCm">
        <pc:chgData name="Marije de Graaf" userId="be95bd9c-abc3-4f09-a7b6-dfe355b5cea4" providerId="ADAL" clId="{525BE7DD-6C07-40A9-BA90-66D501E4782A}" dt="2022-09-23T16:50:54.362" v="166"/>
        <pc:sldMkLst>
          <pc:docMk/>
          <pc:sldMk cId="2554081281" sldId="819"/>
        </pc:sldMkLst>
      </pc:sldChg>
      <pc:sldChg chg="modSp mod">
        <pc:chgData name="Marije de Graaf" userId="be95bd9c-abc3-4f09-a7b6-dfe355b5cea4" providerId="ADAL" clId="{525BE7DD-6C07-40A9-BA90-66D501E4782A}" dt="2022-09-23T13:43:54.800" v="68" actId="20577"/>
        <pc:sldMkLst>
          <pc:docMk/>
          <pc:sldMk cId="3909307380" sldId="820"/>
        </pc:sldMkLst>
        <pc:spChg chg="mod">
          <ac:chgData name="Marije de Graaf" userId="be95bd9c-abc3-4f09-a7b6-dfe355b5cea4" providerId="ADAL" clId="{525BE7DD-6C07-40A9-BA90-66D501E4782A}" dt="2022-09-23T13:43:54.800" v="68" actId="20577"/>
          <ac:spMkLst>
            <pc:docMk/>
            <pc:sldMk cId="3909307380" sldId="820"/>
            <ac:spMk id="3" creationId="{00000000-0000-0000-0000-000000000000}"/>
          </ac:spMkLst>
        </pc:spChg>
      </pc:sldChg>
      <pc:sldChg chg="modSp add del">
        <pc:chgData name="Marije de Graaf" userId="be95bd9c-abc3-4f09-a7b6-dfe355b5cea4" providerId="ADAL" clId="{525BE7DD-6C07-40A9-BA90-66D501E4782A}" dt="2022-09-23T16:49:06.801" v="160" actId="14826"/>
        <pc:sldMkLst>
          <pc:docMk/>
          <pc:sldMk cId="499643769" sldId="822"/>
        </pc:sldMkLst>
        <pc:picChg chg="mod">
          <ac:chgData name="Marije de Graaf" userId="be95bd9c-abc3-4f09-a7b6-dfe355b5cea4" providerId="ADAL" clId="{525BE7DD-6C07-40A9-BA90-66D501E4782A}" dt="2022-09-23T16:49:06.801" v="160" actId="14826"/>
          <ac:picMkLst>
            <pc:docMk/>
            <pc:sldMk cId="499643769" sldId="822"/>
            <ac:picMk id="4" creationId="{D03B58C5-6BF9-41D7-96F8-D90763A1ABE5}"/>
          </ac:picMkLst>
        </pc:picChg>
      </pc:sldChg>
      <pc:sldChg chg="del">
        <pc:chgData name="Marije de Graaf" userId="be95bd9c-abc3-4f09-a7b6-dfe355b5cea4" providerId="ADAL" clId="{525BE7DD-6C07-40A9-BA90-66D501E4782A}" dt="2022-09-23T16:47:32.620" v="154" actId="2696"/>
        <pc:sldMkLst>
          <pc:docMk/>
          <pc:sldMk cId="950338155" sldId="823"/>
        </pc:sldMkLst>
      </pc:sldChg>
      <pc:sldChg chg="modSp mod addCm">
        <pc:chgData name="Marije de Graaf" userId="be95bd9c-abc3-4f09-a7b6-dfe355b5cea4" providerId="ADAL" clId="{525BE7DD-6C07-40A9-BA90-66D501E4782A}" dt="2022-09-23T16:48:13.497" v="159"/>
        <pc:sldMkLst>
          <pc:docMk/>
          <pc:sldMk cId="3184296925" sldId="824"/>
        </pc:sldMkLst>
        <pc:spChg chg="mod">
          <ac:chgData name="Marije de Graaf" userId="be95bd9c-abc3-4f09-a7b6-dfe355b5cea4" providerId="ADAL" clId="{525BE7DD-6C07-40A9-BA90-66D501E4782A}" dt="2022-09-23T16:47:49.682" v="158" actId="1076"/>
          <ac:spMkLst>
            <pc:docMk/>
            <pc:sldMk cId="3184296925" sldId="824"/>
            <ac:spMk id="4" creationId="{9AF0003B-3F81-4AA7-943F-9E46C8AE5129}"/>
          </ac:spMkLst>
        </pc:spChg>
      </pc:sldChg>
      <pc:sldChg chg="modSp mod">
        <pc:chgData name="Marije de Graaf" userId="be95bd9c-abc3-4f09-a7b6-dfe355b5cea4" providerId="ADAL" clId="{525BE7DD-6C07-40A9-BA90-66D501E4782A}" dt="2022-09-23T16:44:33.303" v="135" actId="5793"/>
        <pc:sldMkLst>
          <pc:docMk/>
          <pc:sldMk cId="782244729" sldId="825"/>
        </pc:sldMkLst>
        <pc:spChg chg="mod">
          <ac:chgData name="Marije de Graaf" userId="be95bd9c-abc3-4f09-a7b6-dfe355b5cea4" providerId="ADAL" clId="{525BE7DD-6C07-40A9-BA90-66D501E4782A}" dt="2022-09-23T16:44:33.303" v="135" actId="5793"/>
          <ac:spMkLst>
            <pc:docMk/>
            <pc:sldMk cId="782244729" sldId="825"/>
            <ac:spMk id="2" creationId="{00000000-0000-0000-0000-000000000000}"/>
          </ac:spMkLst>
        </pc:spChg>
      </pc:sldChg>
      <pc:sldChg chg="del">
        <pc:chgData name="Marije de Graaf" userId="be95bd9c-abc3-4f09-a7b6-dfe355b5cea4" providerId="ADAL" clId="{525BE7DD-6C07-40A9-BA90-66D501E4782A}" dt="2022-09-23T13:40:55.652" v="21" actId="2696"/>
        <pc:sldMkLst>
          <pc:docMk/>
          <pc:sldMk cId="1809744248" sldId="829"/>
        </pc:sldMkLst>
      </pc:sldChg>
      <pc:sldChg chg="ord">
        <pc:chgData name="Marije de Graaf" userId="be95bd9c-abc3-4f09-a7b6-dfe355b5cea4" providerId="ADAL" clId="{525BE7DD-6C07-40A9-BA90-66D501E4782A}" dt="2022-09-23T13:41:06.720" v="23"/>
        <pc:sldMkLst>
          <pc:docMk/>
          <pc:sldMk cId="534668486" sldId="830"/>
        </pc:sldMkLst>
      </pc:sldChg>
      <pc:sldChg chg="modSp">
        <pc:chgData name="Marije de Graaf" userId="be95bd9c-abc3-4f09-a7b6-dfe355b5cea4" providerId="ADAL" clId="{525BE7DD-6C07-40A9-BA90-66D501E4782A}" dt="2022-09-23T16:36:20.343" v="77" actId="20577"/>
        <pc:sldMkLst>
          <pc:docMk/>
          <pc:sldMk cId="2350925925" sldId="831"/>
        </pc:sldMkLst>
        <pc:spChg chg="mod">
          <ac:chgData name="Marije de Graaf" userId="be95bd9c-abc3-4f09-a7b6-dfe355b5cea4" providerId="ADAL" clId="{525BE7DD-6C07-40A9-BA90-66D501E4782A}" dt="2022-09-23T16:36:20.343" v="77" actId="20577"/>
          <ac:spMkLst>
            <pc:docMk/>
            <pc:sldMk cId="2350925925" sldId="831"/>
            <ac:spMk id="18" creationId="{F5C032D8-46F0-4C25-9EB7-EADE5DAB536E}"/>
          </ac:spMkLst>
        </pc:spChg>
      </pc:sldChg>
      <pc:sldChg chg="addSp delSp modSp mod">
        <pc:chgData name="Marije de Graaf" userId="be95bd9c-abc3-4f09-a7b6-dfe355b5cea4" providerId="ADAL" clId="{525BE7DD-6C07-40A9-BA90-66D501E4782A}" dt="2022-09-23T17:00:33.166" v="316" actId="207"/>
        <pc:sldMkLst>
          <pc:docMk/>
          <pc:sldMk cId="4072391775" sldId="846"/>
        </pc:sldMkLst>
        <pc:spChg chg="add mod">
          <ac:chgData name="Marije de Graaf" userId="be95bd9c-abc3-4f09-a7b6-dfe355b5cea4" providerId="ADAL" clId="{525BE7DD-6C07-40A9-BA90-66D501E4782A}" dt="2022-09-23T17:00:33.166" v="316" actId="207"/>
          <ac:spMkLst>
            <pc:docMk/>
            <pc:sldMk cId="4072391775" sldId="846"/>
            <ac:spMk id="6" creationId="{B038D05A-ABE1-E6B8-4179-1D225CF26091}"/>
          </ac:spMkLst>
        </pc:spChg>
        <pc:picChg chg="mod">
          <ac:chgData name="Marije de Graaf" userId="be95bd9c-abc3-4f09-a7b6-dfe355b5cea4" providerId="ADAL" clId="{525BE7DD-6C07-40A9-BA90-66D501E4782A}" dt="2022-09-23T17:00:14.778" v="311" actId="1076"/>
          <ac:picMkLst>
            <pc:docMk/>
            <pc:sldMk cId="4072391775" sldId="846"/>
            <ac:picMk id="3" creationId="{0535B287-E71A-472D-AFF1-F717FD8C54B6}"/>
          </ac:picMkLst>
        </pc:picChg>
        <pc:picChg chg="del">
          <ac:chgData name="Marije de Graaf" userId="be95bd9c-abc3-4f09-a7b6-dfe355b5cea4" providerId="ADAL" clId="{525BE7DD-6C07-40A9-BA90-66D501E4782A}" dt="2022-09-23T16:53:22.833" v="167"/>
          <ac:picMkLst>
            <pc:docMk/>
            <pc:sldMk cId="4072391775" sldId="846"/>
            <ac:picMk id="5" creationId="{181024EE-A948-2830-B1D9-8B8535EC8D46}"/>
          </ac:picMkLst>
        </pc:picChg>
      </pc:sldChg>
      <pc:sldChg chg="del">
        <pc:chgData name="Marije de Graaf" userId="be95bd9c-abc3-4f09-a7b6-dfe355b5cea4" providerId="ADAL" clId="{525BE7DD-6C07-40A9-BA90-66D501E4782A}" dt="2022-09-23T16:53:39.848" v="169" actId="2696"/>
        <pc:sldMkLst>
          <pc:docMk/>
          <pc:sldMk cId="2081649728" sldId="848"/>
        </pc:sldMkLst>
      </pc:sldChg>
      <pc:sldChg chg="del">
        <pc:chgData name="Marije de Graaf" userId="be95bd9c-abc3-4f09-a7b6-dfe355b5cea4" providerId="ADAL" clId="{525BE7DD-6C07-40A9-BA90-66D501E4782A}" dt="2022-09-23T16:45:09.746" v="137" actId="2696"/>
        <pc:sldMkLst>
          <pc:docMk/>
          <pc:sldMk cId="2933051648" sldId="856"/>
        </pc:sldMkLst>
      </pc:sldChg>
      <pc:sldChg chg="addSp delSp modSp mod">
        <pc:chgData name="Marije de Graaf" userId="be95bd9c-abc3-4f09-a7b6-dfe355b5cea4" providerId="ADAL" clId="{525BE7DD-6C07-40A9-BA90-66D501E4782A}" dt="2022-09-23T16:43:14.387" v="129" actId="14100"/>
        <pc:sldMkLst>
          <pc:docMk/>
          <pc:sldMk cId="3278645141" sldId="858"/>
        </pc:sldMkLst>
        <pc:spChg chg="mod">
          <ac:chgData name="Marije de Graaf" userId="be95bd9c-abc3-4f09-a7b6-dfe355b5cea4" providerId="ADAL" clId="{525BE7DD-6C07-40A9-BA90-66D501E4782A}" dt="2022-09-23T16:37:53.497" v="117" actId="20577"/>
          <ac:spMkLst>
            <pc:docMk/>
            <pc:sldMk cId="3278645141" sldId="858"/>
            <ac:spMk id="3" creationId="{A1400161-699B-45D4-9066-68962BC8548A}"/>
          </ac:spMkLst>
        </pc:spChg>
        <pc:graphicFrameChg chg="add del mod">
          <ac:chgData name="Marije de Graaf" userId="be95bd9c-abc3-4f09-a7b6-dfe355b5cea4" providerId="ADAL" clId="{525BE7DD-6C07-40A9-BA90-66D501E4782A}" dt="2022-09-23T16:40:52.375" v="120" actId="478"/>
          <ac:graphicFrameMkLst>
            <pc:docMk/>
            <pc:sldMk cId="3278645141" sldId="858"/>
            <ac:graphicFrameMk id="5" creationId="{A0DED998-9712-4318-8291-ABE89D5D0A89}"/>
          </ac:graphicFrameMkLst>
        </pc:graphicFrameChg>
        <pc:graphicFrameChg chg="add del mod">
          <ac:chgData name="Marije de Graaf" userId="be95bd9c-abc3-4f09-a7b6-dfe355b5cea4" providerId="ADAL" clId="{525BE7DD-6C07-40A9-BA90-66D501E4782A}" dt="2022-09-23T16:42:54.575" v="123" actId="478"/>
          <ac:graphicFrameMkLst>
            <pc:docMk/>
            <pc:sldMk cId="3278645141" sldId="858"/>
            <ac:graphicFrameMk id="6" creationId="{A0DED998-9712-4318-8291-ABE89D5D0A89}"/>
          </ac:graphicFrameMkLst>
        </pc:graphicFrameChg>
        <pc:graphicFrameChg chg="add mod">
          <ac:chgData name="Marije de Graaf" userId="be95bd9c-abc3-4f09-a7b6-dfe355b5cea4" providerId="ADAL" clId="{525BE7DD-6C07-40A9-BA90-66D501E4782A}" dt="2022-09-23T16:43:14.387" v="129" actId="14100"/>
          <ac:graphicFrameMkLst>
            <pc:docMk/>
            <pc:sldMk cId="3278645141" sldId="858"/>
            <ac:graphicFrameMk id="7" creationId="{A0DED998-9712-4318-8291-ABE89D5D0A89}"/>
          </ac:graphicFrameMkLst>
        </pc:graphicFrameChg>
        <pc:picChg chg="del mod">
          <ac:chgData name="Marije de Graaf" userId="be95bd9c-abc3-4f09-a7b6-dfe355b5cea4" providerId="ADAL" clId="{525BE7DD-6C07-40A9-BA90-66D501E4782A}" dt="2022-09-23T16:43:05.818" v="126" actId="478"/>
          <ac:picMkLst>
            <pc:docMk/>
            <pc:sldMk cId="3278645141" sldId="858"/>
            <ac:picMk id="4" creationId="{916D794E-8EB9-458B-9FFD-8FF92E5C8087}"/>
          </ac:picMkLst>
        </pc:picChg>
      </pc:sldChg>
      <pc:sldChg chg="addCm delCm">
        <pc:chgData name="Marije de Graaf" userId="be95bd9c-abc3-4f09-a7b6-dfe355b5cea4" providerId="ADAL" clId="{525BE7DD-6C07-40A9-BA90-66D501E4782A}" dt="2022-09-23T17:05:50.710" v="324"/>
        <pc:sldMkLst>
          <pc:docMk/>
          <pc:sldMk cId="3450705264" sldId="859"/>
        </pc:sldMkLst>
      </pc:sldChg>
      <pc:sldChg chg="modSp mod">
        <pc:chgData name="Marije de Graaf" userId="be95bd9c-abc3-4f09-a7b6-dfe355b5cea4" providerId="ADAL" clId="{525BE7DD-6C07-40A9-BA90-66D501E4782A}" dt="2022-09-23T16:47:13.754" v="153" actId="20577"/>
        <pc:sldMkLst>
          <pc:docMk/>
          <pc:sldMk cId="2439267580" sldId="865"/>
        </pc:sldMkLst>
        <pc:spChg chg="mod">
          <ac:chgData name="Marije de Graaf" userId="be95bd9c-abc3-4f09-a7b6-dfe355b5cea4" providerId="ADAL" clId="{525BE7DD-6C07-40A9-BA90-66D501E4782A}" dt="2022-09-23T16:47:13.754" v="153" actId="20577"/>
          <ac:spMkLst>
            <pc:docMk/>
            <pc:sldMk cId="2439267580" sldId="865"/>
            <ac:spMk id="3" creationId="{00000000-0000-0000-0000-000000000000}"/>
          </ac:spMkLst>
        </pc:spChg>
      </pc:sldChg>
      <pc:sldChg chg="del">
        <pc:chgData name="Marije de Graaf" userId="be95bd9c-abc3-4f09-a7b6-dfe355b5cea4" providerId="ADAL" clId="{525BE7DD-6C07-40A9-BA90-66D501E4782A}" dt="2022-09-23T16:46:04.727" v="138" actId="2696"/>
        <pc:sldMkLst>
          <pc:docMk/>
          <pc:sldMk cId="4121436588" sldId="866"/>
        </pc:sldMkLst>
      </pc:sldChg>
      <pc:sldChg chg="addSp delSp modSp mod">
        <pc:chgData name="Marije de Graaf" userId="be95bd9c-abc3-4f09-a7b6-dfe355b5cea4" providerId="ADAL" clId="{525BE7DD-6C07-40A9-BA90-66D501E4782A}" dt="2022-09-23T17:04:14.536" v="322" actId="1076"/>
        <pc:sldMkLst>
          <pc:docMk/>
          <pc:sldMk cId="3046219881" sldId="869"/>
        </pc:sldMkLst>
        <pc:picChg chg="add mod">
          <ac:chgData name="Marije de Graaf" userId="be95bd9c-abc3-4f09-a7b6-dfe355b5cea4" providerId="ADAL" clId="{525BE7DD-6C07-40A9-BA90-66D501E4782A}" dt="2022-09-23T17:04:14.536" v="322" actId="1076"/>
          <ac:picMkLst>
            <pc:docMk/>
            <pc:sldMk cId="3046219881" sldId="869"/>
            <ac:picMk id="3" creationId="{2B33E53D-2A60-18B6-1F97-7A32CD0AAA31}"/>
          </ac:picMkLst>
        </pc:picChg>
        <pc:picChg chg="del">
          <ac:chgData name="Marije de Graaf" userId="be95bd9c-abc3-4f09-a7b6-dfe355b5cea4" providerId="ADAL" clId="{525BE7DD-6C07-40A9-BA90-66D501E4782A}" dt="2022-09-23T17:04:00.966" v="318" actId="478"/>
          <ac:picMkLst>
            <pc:docMk/>
            <pc:sldMk cId="3046219881" sldId="869"/>
            <ac:picMk id="15" creationId="{5C730250-6CCE-4943-B038-676FE9321D84}"/>
          </ac:picMkLst>
        </pc:picChg>
      </pc:sldChg>
      <pc:sldChg chg="add del">
        <pc:chgData name="Marije de Graaf" userId="be95bd9c-abc3-4f09-a7b6-dfe355b5cea4" providerId="ADAL" clId="{525BE7DD-6C07-40A9-BA90-66D501E4782A}" dt="2022-09-23T16:44:22.966" v="133" actId="2696"/>
        <pc:sldMkLst>
          <pc:docMk/>
          <pc:sldMk cId="472921850" sldId="1096"/>
        </pc:sldMkLst>
      </pc:sldChg>
      <pc:sldChg chg="add del">
        <pc:chgData name="Marije de Graaf" userId="be95bd9c-abc3-4f09-a7b6-dfe355b5cea4" providerId="ADAL" clId="{525BE7DD-6C07-40A9-BA90-66D501E4782A}" dt="2022-09-23T16:44:20.156" v="132" actId="2696"/>
        <pc:sldMkLst>
          <pc:docMk/>
          <pc:sldMk cId="2440397011" sldId="1097"/>
        </pc:sldMkLst>
      </pc:sldChg>
      <pc:sldChg chg="add">
        <pc:chgData name="Marije de Graaf" userId="be95bd9c-abc3-4f09-a7b6-dfe355b5cea4" providerId="ADAL" clId="{525BE7DD-6C07-40A9-BA90-66D501E4782A}" dt="2022-09-23T16:45:05.369" v="136"/>
        <pc:sldMkLst>
          <pc:docMk/>
          <pc:sldMk cId="3152588814" sldId="1191"/>
        </pc:sldMkLst>
      </pc:sldChg>
    </pc:docChg>
  </pc:docChgLst>
  <pc:docChgLst>
    <pc:chgData name="Fatima Azzahra" userId="039cf420-53de-473d-b2df-bb8e2c655e31" providerId="ADAL" clId="{F36FE7A8-6EA6-40B7-818C-7FD0EE8B436D}"/>
    <pc:docChg chg="undo custSel modSld">
      <pc:chgData name="Fatima Azzahra" userId="039cf420-53de-473d-b2df-bb8e2c655e31" providerId="ADAL" clId="{F36FE7A8-6EA6-40B7-818C-7FD0EE8B436D}" dt="2023-03-31T12:26:49.664" v="12" actId="20577"/>
      <pc:docMkLst>
        <pc:docMk/>
      </pc:docMkLst>
      <pc:sldChg chg="modSp mod">
        <pc:chgData name="Fatima Azzahra" userId="039cf420-53de-473d-b2df-bb8e2c655e31" providerId="ADAL" clId="{F36FE7A8-6EA6-40B7-818C-7FD0EE8B436D}" dt="2023-03-31T12:26:49.664" v="12" actId="20577"/>
        <pc:sldMkLst>
          <pc:docMk/>
          <pc:sldMk cId="4187727754" sldId="759"/>
        </pc:sldMkLst>
        <pc:spChg chg="mod">
          <ac:chgData name="Fatima Azzahra" userId="039cf420-53de-473d-b2df-bb8e2c655e31" providerId="ADAL" clId="{F36FE7A8-6EA6-40B7-818C-7FD0EE8B436D}" dt="2023-03-31T12:26:49.664" v="12" actId="20577"/>
          <ac:spMkLst>
            <pc:docMk/>
            <pc:sldMk cId="4187727754" sldId="759"/>
            <ac:spMk id="5" creationId="{8A9A674A-E934-41FC-A6B0-B25E4FB57122}"/>
          </ac:spMkLst>
        </pc:spChg>
      </pc:sldChg>
    </pc:docChg>
  </pc:docChgLst>
  <pc:docChgLst>
    <pc:chgData name="Fatima Azzahra" userId="039cf420-53de-473d-b2df-bb8e2c655e31" providerId="ADAL" clId="{8ECB1BED-3DEB-438F-9E00-6665AB508D07}"/>
    <pc:docChg chg="undo custSel addSld delSld modSld sldOrd delMainMaster">
      <pc:chgData name="Fatima Azzahra" userId="039cf420-53de-473d-b2df-bb8e2c655e31" providerId="ADAL" clId="{8ECB1BED-3DEB-438F-9E00-6665AB508D07}" dt="2023-07-14T07:02:38.549" v="687" actId="27918"/>
      <pc:docMkLst>
        <pc:docMk/>
      </pc:docMkLst>
      <pc:sldChg chg="addSp delSp modSp add mod">
        <pc:chgData name="Fatima Azzahra" userId="039cf420-53de-473d-b2df-bb8e2c655e31" providerId="ADAL" clId="{8ECB1BED-3DEB-438F-9E00-6665AB508D07}" dt="2023-06-27T19:01:47.686" v="496" actId="478"/>
        <pc:sldMkLst>
          <pc:docMk/>
          <pc:sldMk cId="216555156" sldId="256"/>
        </pc:sldMkLst>
        <pc:spChg chg="add del mod">
          <ac:chgData name="Fatima Azzahra" userId="039cf420-53de-473d-b2df-bb8e2c655e31" providerId="ADAL" clId="{8ECB1BED-3DEB-438F-9E00-6665AB508D07}" dt="2023-06-27T19:01:47.686" v="496" actId="478"/>
          <ac:spMkLst>
            <pc:docMk/>
            <pc:sldMk cId="216555156" sldId="256"/>
            <ac:spMk id="2" creationId="{794B9EDE-2A30-4682-907E-FEC8AB6677E8}"/>
          </ac:spMkLst>
        </pc:spChg>
        <pc:spChg chg="add del mod">
          <ac:chgData name="Fatima Azzahra" userId="039cf420-53de-473d-b2df-bb8e2c655e31" providerId="ADAL" clId="{8ECB1BED-3DEB-438F-9E00-6665AB508D07}" dt="2023-06-27T15:55:31.394" v="32" actId="478"/>
          <ac:spMkLst>
            <pc:docMk/>
            <pc:sldMk cId="216555156" sldId="256"/>
            <ac:spMk id="6" creationId="{7E64AF06-5FEA-17A6-E1A2-018E230C7B07}"/>
          </ac:spMkLst>
        </pc:spChg>
        <pc:spChg chg="add del mod">
          <ac:chgData name="Fatima Azzahra" userId="039cf420-53de-473d-b2df-bb8e2c655e31" providerId="ADAL" clId="{8ECB1BED-3DEB-438F-9E00-6665AB508D07}" dt="2023-06-27T19:01:47.686" v="496" actId="478"/>
          <ac:spMkLst>
            <pc:docMk/>
            <pc:sldMk cId="216555156" sldId="256"/>
            <ac:spMk id="10" creationId="{D3DA4024-ED83-4E81-FCD9-09AB720A5E10}"/>
          </ac:spMkLst>
        </pc:spChg>
      </pc:sldChg>
      <pc:sldChg chg="del">
        <pc:chgData name="Fatima Azzahra" userId="039cf420-53de-473d-b2df-bb8e2c655e31" providerId="ADAL" clId="{8ECB1BED-3DEB-438F-9E00-6665AB508D07}" dt="2023-06-27T15:55:12.878" v="29" actId="47"/>
        <pc:sldMkLst>
          <pc:docMk/>
          <pc:sldMk cId="84333194" sldId="259"/>
        </pc:sldMkLst>
      </pc:sldChg>
      <pc:sldChg chg="addSp modSp add del mod">
        <pc:chgData name="Fatima Azzahra" userId="039cf420-53de-473d-b2df-bb8e2c655e31" providerId="ADAL" clId="{8ECB1BED-3DEB-438F-9E00-6665AB508D07}" dt="2023-06-28T04:57:49.781" v="571" actId="47"/>
        <pc:sldMkLst>
          <pc:docMk/>
          <pc:sldMk cId="4053101379" sldId="269"/>
        </pc:sldMkLst>
        <pc:spChg chg="mod">
          <ac:chgData name="Fatima Azzahra" userId="039cf420-53de-473d-b2df-bb8e2c655e31" providerId="ADAL" clId="{8ECB1BED-3DEB-438F-9E00-6665AB508D07}" dt="2023-06-27T19:20:22.123" v="557" actId="1076"/>
          <ac:spMkLst>
            <pc:docMk/>
            <pc:sldMk cId="4053101379" sldId="269"/>
            <ac:spMk id="2" creationId="{A03A7892-B36C-48AD-9A5C-AF173B7172D7}"/>
          </ac:spMkLst>
        </pc:spChg>
        <pc:spChg chg="add mod">
          <ac:chgData name="Fatima Azzahra" userId="039cf420-53de-473d-b2df-bb8e2c655e31" providerId="ADAL" clId="{8ECB1BED-3DEB-438F-9E00-6665AB508D07}" dt="2023-06-27T19:20:24.450" v="558"/>
          <ac:spMkLst>
            <pc:docMk/>
            <pc:sldMk cId="4053101379" sldId="269"/>
            <ac:spMk id="3" creationId="{2DB9B182-0E86-7B9D-EA58-7E0B92C7FD67}"/>
          </ac:spMkLst>
        </pc:spChg>
      </pc:sldChg>
      <pc:sldChg chg="addSp modSp add">
        <pc:chgData name="Fatima Azzahra" userId="039cf420-53de-473d-b2df-bb8e2c655e31" providerId="ADAL" clId="{8ECB1BED-3DEB-438F-9E00-6665AB508D07}" dt="2023-06-27T19:20:44.689" v="562"/>
        <pc:sldMkLst>
          <pc:docMk/>
          <pc:sldMk cId="941355992" sldId="274"/>
        </pc:sldMkLst>
        <pc:spChg chg="add mod">
          <ac:chgData name="Fatima Azzahra" userId="039cf420-53de-473d-b2df-bb8e2c655e31" providerId="ADAL" clId="{8ECB1BED-3DEB-438F-9E00-6665AB508D07}" dt="2023-06-27T19:20:44.689" v="562"/>
          <ac:spMkLst>
            <pc:docMk/>
            <pc:sldMk cId="941355992" sldId="274"/>
            <ac:spMk id="4" creationId="{9885E966-5492-29DE-2199-35FFA0865B12}"/>
          </ac:spMkLst>
        </pc:spChg>
      </pc:sldChg>
      <pc:sldChg chg="add del">
        <pc:chgData name="Fatima Azzahra" userId="039cf420-53de-473d-b2df-bb8e2c655e31" providerId="ADAL" clId="{8ECB1BED-3DEB-438F-9E00-6665AB508D07}" dt="2023-06-27T19:03:26.621" v="505" actId="47"/>
        <pc:sldMkLst>
          <pc:docMk/>
          <pc:sldMk cId="2005774570" sldId="280"/>
        </pc:sldMkLst>
      </pc:sldChg>
      <pc:sldChg chg="add del">
        <pc:chgData name="Fatima Azzahra" userId="039cf420-53de-473d-b2df-bb8e2c655e31" providerId="ADAL" clId="{8ECB1BED-3DEB-438F-9E00-6665AB508D07}" dt="2023-06-27T19:02:59.481" v="502" actId="47"/>
        <pc:sldMkLst>
          <pc:docMk/>
          <pc:sldMk cId="4137757571" sldId="281"/>
        </pc:sldMkLst>
      </pc:sldChg>
      <pc:sldChg chg="add del">
        <pc:chgData name="Fatima Azzahra" userId="039cf420-53de-473d-b2df-bb8e2c655e31" providerId="ADAL" clId="{8ECB1BED-3DEB-438F-9E00-6665AB508D07}" dt="2023-06-27T19:03:04.426" v="504" actId="47"/>
        <pc:sldMkLst>
          <pc:docMk/>
          <pc:sldMk cId="521067352" sldId="288"/>
        </pc:sldMkLst>
      </pc:sldChg>
      <pc:sldChg chg="addSp modSp add del">
        <pc:chgData name="Fatima Azzahra" userId="039cf420-53de-473d-b2df-bb8e2c655e31" providerId="ADAL" clId="{8ECB1BED-3DEB-438F-9E00-6665AB508D07}" dt="2023-06-28T04:57:44.905" v="570" actId="47"/>
        <pc:sldMkLst>
          <pc:docMk/>
          <pc:sldMk cId="231430183" sldId="289"/>
        </pc:sldMkLst>
        <pc:spChg chg="add mod">
          <ac:chgData name="Fatima Azzahra" userId="039cf420-53de-473d-b2df-bb8e2c655e31" providerId="ADAL" clId="{8ECB1BED-3DEB-438F-9E00-6665AB508D07}" dt="2023-06-27T19:20:18.301" v="556"/>
          <ac:spMkLst>
            <pc:docMk/>
            <pc:sldMk cId="231430183" sldId="289"/>
            <ac:spMk id="2" creationId="{C05FBF71-C3CA-9B31-EF47-A4664B76FCC8}"/>
          </ac:spMkLst>
        </pc:spChg>
      </pc:sldChg>
      <pc:sldChg chg="add del">
        <pc:chgData name="Fatima Azzahra" userId="039cf420-53de-473d-b2df-bb8e2c655e31" providerId="ADAL" clId="{8ECB1BED-3DEB-438F-9E00-6665AB508D07}" dt="2023-06-27T19:02:05.551" v="497" actId="47"/>
        <pc:sldMkLst>
          <pc:docMk/>
          <pc:sldMk cId="449340738" sldId="290"/>
        </pc:sldMkLst>
      </pc:sldChg>
      <pc:sldChg chg="add del">
        <pc:chgData name="Fatima Azzahra" userId="039cf420-53de-473d-b2df-bb8e2c655e31" providerId="ADAL" clId="{8ECB1BED-3DEB-438F-9E00-6665AB508D07}" dt="2023-06-27T19:02:52.796" v="499" actId="47"/>
        <pc:sldMkLst>
          <pc:docMk/>
          <pc:sldMk cId="1409928260" sldId="291"/>
        </pc:sldMkLst>
      </pc:sldChg>
      <pc:sldChg chg="add del">
        <pc:chgData name="Fatima Azzahra" userId="039cf420-53de-473d-b2df-bb8e2c655e31" providerId="ADAL" clId="{8ECB1BED-3DEB-438F-9E00-6665AB508D07}" dt="2023-06-27T19:02:57.807" v="500" actId="47"/>
        <pc:sldMkLst>
          <pc:docMk/>
          <pc:sldMk cId="2260213573" sldId="293"/>
        </pc:sldMkLst>
      </pc:sldChg>
      <pc:sldChg chg="add del">
        <pc:chgData name="Fatima Azzahra" userId="039cf420-53de-473d-b2df-bb8e2c655e31" providerId="ADAL" clId="{8ECB1BED-3DEB-438F-9E00-6665AB508D07}" dt="2023-06-27T19:03:45.008" v="511" actId="47"/>
        <pc:sldMkLst>
          <pc:docMk/>
          <pc:sldMk cId="2275426403" sldId="294"/>
        </pc:sldMkLst>
      </pc:sldChg>
      <pc:sldChg chg="addSp modSp add del">
        <pc:chgData name="Fatima Azzahra" userId="039cf420-53de-473d-b2df-bb8e2c655e31" providerId="ADAL" clId="{8ECB1BED-3DEB-438F-9E00-6665AB508D07}" dt="2023-06-27T19:20:28.393" v="559"/>
        <pc:sldMkLst>
          <pc:docMk/>
          <pc:sldMk cId="2598118386" sldId="295"/>
        </pc:sldMkLst>
        <pc:spChg chg="add mod">
          <ac:chgData name="Fatima Azzahra" userId="039cf420-53de-473d-b2df-bb8e2c655e31" providerId="ADAL" clId="{8ECB1BED-3DEB-438F-9E00-6665AB508D07}" dt="2023-06-27T19:20:28.393" v="559"/>
          <ac:spMkLst>
            <pc:docMk/>
            <pc:sldMk cId="2598118386" sldId="295"/>
            <ac:spMk id="3" creationId="{7A833CE5-2807-FB3F-C407-34D1359A5BDA}"/>
          </ac:spMkLst>
        </pc:spChg>
      </pc:sldChg>
      <pc:sldChg chg="add del">
        <pc:chgData name="Fatima Azzahra" userId="039cf420-53de-473d-b2df-bb8e2c655e31" providerId="ADAL" clId="{8ECB1BED-3DEB-438F-9E00-6665AB508D07}" dt="2023-06-27T19:03:39.399" v="506" actId="47"/>
        <pc:sldMkLst>
          <pc:docMk/>
          <pc:sldMk cId="1135175159" sldId="296"/>
        </pc:sldMkLst>
      </pc:sldChg>
      <pc:sldChg chg="add">
        <pc:chgData name="Fatima Azzahra" userId="039cf420-53de-473d-b2df-bb8e2c655e31" providerId="ADAL" clId="{8ECB1BED-3DEB-438F-9E00-6665AB508D07}" dt="2023-06-27T15:55:17.153" v="30"/>
        <pc:sldMkLst>
          <pc:docMk/>
          <pc:sldMk cId="2151083455" sldId="297"/>
        </pc:sldMkLst>
      </pc:sldChg>
      <pc:sldChg chg="del">
        <pc:chgData name="Fatima Azzahra" userId="039cf420-53de-473d-b2df-bb8e2c655e31" providerId="ADAL" clId="{8ECB1BED-3DEB-438F-9E00-6665AB508D07}" dt="2023-06-27T15:55:12.878" v="29" actId="47"/>
        <pc:sldMkLst>
          <pc:docMk/>
          <pc:sldMk cId="2776904795" sldId="298"/>
        </pc:sldMkLst>
      </pc:sldChg>
      <pc:sldChg chg="add del">
        <pc:chgData name="Fatima Azzahra" userId="039cf420-53de-473d-b2df-bb8e2c655e31" providerId="ADAL" clId="{8ECB1BED-3DEB-438F-9E00-6665AB508D07}" dt="2023-06-27T19:03:42.512" v="509" actId="47"/>
        <pc:sldMkLst>
          <pc:docMk/>
          <pc:sldMk cId="1229852186" sldId="299"/>
        </pc:sldMkLst>
      </pc:sldChg>
      <pc:sldChg chg="add del">
        <pc:chgData name="Fatima Azzahra" userId="039cf420-53de-473d-b2df-bb8e2c655e31" providerId="ADAL" clId="{8ECB1BED-3DEB-438F-9E00-6665AB508D07}" dt="2023-06-27T19:03:00.254" v="503" actId="47"/>
        <pc:sldMkLst>
          <pc:docMk/>
          <pc:sldMk cId="1842531247" sldId="302"/>
        </pc:sldMkLst>
      </pc:sldChg>
      <pc:sldChg chg="add del">
        <pc:chgData name="Fatima Azzahra" userId="039cf420-53de-473d-b2df-bb8e2c655e31" providerId="ADAL" clId="{8ECB1BED-3DEB-438F-9E00-6665AB508D07}" dt="2023-06-27T19:03:47.684" v="514" actId="47"/>
        <pc:sldMkLst>
          <pc:docMk/>
          <pc:sldMk cId="1638364147" sldId="305"/>
        </pc:sldMkLst>
      </pc:sldChg>
      <pc:sldChg chg="addSp modSp add">
        <pc:chgData name="Fatima Azzahra" userId="039cf420-53de-473d-b2df-bb8e2c655e31" providerId="ADAL" clId="{8ECB1BED-3DEB-438F-9E00-6665AB508D07}" dt="2023-06-27T19:20:40.003" v="561"/>
        <pc:sldMkLst>
          <pc:docMk/>
          <pc:sldMk cId="4093712592" sldId="306"/>
        </pc:sldMkLst>
        <pc:spChg chg="add mod">
          <ac:chgData name="Fatima Azzahra" userId="039cf420-53de-473d-b2df-bb8e2c655e31" providerId="ADAL" clId="{8ECB1BED-3DEB-438F-9E00-6665AB508D07}" dt="2023-06-27T19:20:40.003" v="561"/>
          <ac:spMkLst>
            <pc:docMk/>
            <pc:sldMk cId="4093712592" sldId="306"/>
            <ac:spMk id="2" creationId="{C5E5C6CC-A75A-37BA-6F89-739F82058119}"/>
          </ac:spMkLst>
        </pc:spChg>
      </pc:sldChg>
      <pc:sldChg chg="addSp modSp add mod">
        <pc:chgData name="Fatima Azzahra" userId="039cf420-53de-473d-b2df-bb8e2c655e31" providerId="ADAL" clId="{8ECB1BED-3DEB-438F-9E00-6665AB508D07}" dt="2023-06-27T19:20:09.280" v="555" actId="208"/>
        <pc:sldMkLst>
          <pc:docMk/>
          <pc:sldMk cId="1127056203" sldId="307"/>
        </pc:sldMkLst>
        <pc:spChg chg="add mod">
          <ac:chgData name="Fatima Azzahra" userId="039cf420-53de-473d-b2df-bb8e2c655e31" providerId="ADAL" clId="{8ECB1BED-3DEB-438F-9E00-6665AB508D07}" dt="2023-06-27T19:20:09.280" v="555" actId="208"/>
          <ac:spMkLst>
            <pc:docMk/>
            <pc:sldMk cId="1127056203" sldId="307"/>
            <ac:spMk id="2" creationId="{F835BE40-1BCA-92CB-F0D9-2DF3084AC5B4}"/>
          </ac:spMkLst>
        </pc:spChg>
        <pc:spChg chg="mod">
          <ac:chgData name="Fatima Azzahra" userId="039cf420-53de-473d-b2df-bb8e2c655e31" providerId="ADAL" clId="{8ECB1BED-3DEB-438F-9E00-6665AB508D07}" dt="2023-06-27T19:19:50.466" v="552" actId="1076"/>
          <ac:spMkLst>
            <pc:docMk/>
            <pc:sldMk cId="1127056203" sldId="307"/>
            <ac:spMk id="5" creationId="{2C8D11FE-D938-A62F-B2C0-1FB9B6EE4011}"/>
          </ac:spMkLst>
        </pc:spChg>
      </pc:sldChg>
      <pc:sldChg chg="add del">
        <pc:chgData name="Fatima Azzahra" userId="039cf420-53de-473d-b2df-bb8e2c655e31" providerId="ADAL" clId="{8ECB1BED-3DEB-438F-9E00-6665AB508D07}" dt="2023-06-27T19:03:46.001" v="512" actId="47"/>
        <pc:sldMkLst>
          <pc:docMk/>
          <pc:sldMk cId="2078357607" sldId="310"/>
        </pc:sldMkLst>
      </pc:sldChg>
      <pc:sldChg chg="add del">
        <pc:chgData name="Fatima Azzahra" userId="039cf420-53de-473d-b2df-bb8e2c655e31" providerId="ADAL" clId="{8ECB1BED-3DEB-438F-9E00-6665AB508D07}" dt="2023-06-27T19:03:43.573" v="510" actId="47"/>
        <pc:sldMkLst>
          <pc:docMk/>
          <pc:sldMk cId="4240298879" sldId="313"/>
        </pc:sldMkLst>
      </pc:sldChg>
      <pc:sldChg chg="add del">
        <pc:chgData name="Fatima Azzahra" userId="039cf420-53de-473d-b2df-bb8e2c655e31" providerId="ADAL" clId="{8ECB1BED-3DEB-438F-9E00-6665AB508D07}" dt="2023-06-27T19:03:40.689" v="507" actId="47"/>
        <pc:sldMkLst>
          <pc:docMk/>
          <pc:sldMk cId="2711181691" sldId="315"/>
        </pc:sldMkLst>
      </pc:sldChg>
      <pc:sldChg chg="add del">
        <pc:chgData name="Fatima Azzahra" userId="039cf420-53de-473d-b2df-bb8e2c655e31" providerId="ADAL" clId="{8ECB1BED-3DEB-438F-9E00-6665AB508D07}" dt="2023-06-27T19:03:41.740" v="508" actId="47"/>
        <pc:sldMkLst>
          <pc:docMk/>
          <pc:sldMk cId="1935837228" sldId="321"/>
        </pc:sldMkLst>
      </pc:sldChg>
      <pc:sldChg chg="addSp modSp add">
        <pc:chgData name="Fatima Azzahra" userId="039cf420-53de-473d-b2df-bb8e2c655e31" providerId="ADAL" clId="{8ECB1BED-3DEB-438F-9E00-6665AB508D07}" dt="2023-06-27T19:20:34.874" v="560"/>
        <pc:sldMkLst>
          <pc:docMk/>
          <pc:sldMk cId="1238789406" sldId="322"/>
        </pc:sldMkLst>
        <pc:spChg chg="add mod">
          <ac:chgData name="Fatima Azzahra" userId="039cf420-53de-473d-b2df-bb8e2c655e31" providerId="ADAL" clId="{8ECB1BED-3DEB-438F-9E00-6665AB508D07}" dt="2023-06-27T19:20:34.874" v="560"/>
          <ac:spMkLst>
            <pc:docMk/>
            <pc:sldMk cId="1238789406" sldId="322"/>
            <ac:spMk id="3" creationId="{DD12833D-0C6E-3ED3-D0F8-F5EADDE8D41C}"/>
          </ac:spMkLst>
        </pc:spChg>
      </pc:sldChg>
      <pc:sldChg chg="add del">
        <pc:chgData name="Fatima Azzahra" userId="039cf420-53de-473d-b2df-bb8e2c655e31" providerId="ADAL" clId="{8ECB1BED-3DEB-438F-9E00-6665AB508D07}" dt="2023-06-27T19:02:58.614" v="501" actId="47"/>
        <pc:sldMkLst>
          <pc:docMk/>
          <pc:sldMk cId="3569314588" sldId="323"/>
        </pc:sldMkLst>
      </pc:sldChg>
      <pc:sldChg chg="add ord">
        <pc:chgData name="Fatima Azzahra" userId="039cf420-53de-473d-b2df-bb8e2c655e31" providerId="ADAL" clId="{8ECB1BED-3DEB-438F-9E00-6665AB508D07}" dt="2023-06-27T16:05:50.586" v="77"/>
        <pc:sldMkLst>
          <pc:docMk/>
          <pc:sldMk cId="3169830985" sldId="428"/>
        </pc:sldMkLst>
      </pc:sldChg>
      <pc:sldChg chg="add ord">
        <pc:chgData name="Fatima Azzahra" userId="039cf420-53de-473d-b2df-bb8e2c655e31" providerId="ADAL" clId="{8ECB1BED-3DEB-438F-9E00-6665AB508D07}" dt="2023-06-27T16:05:50.586" v="77"/>
        <pc:sldMkLst>
          <pc:docMk/>
          <pc:sldMk cId="4221391855" sldId="429"/>
        </pc:sldMkLst>
      </pc:sldChg>
      <pc:sldChg chg="del">
        <pc:chgData name="Fatima Azzahra" userId="039cf420-53de-473d-b2df-bb8e2c655e31" providerId="ADAL" clId="{8ECB1BED-3DEB-438F-9E00-6665AB508D07}" dt="2023-07-14T07:00:35.219" v="675" actId="47"/>
        <pc:sldMkLst>
          <pc:docMk/>
          <pc:sldMk cId="3016484893" sldId="526"/>
        </pc:sldMkLst>
      </pc:sldChg>
      <pc:sldChg chg="modSp mod">
        <pc:chgData name="Fatima Azzahra" userId="039cf420-53de-473d-b2df-bb8e2c655e31" providerId="ADAL" clId="{8ECB1BED-3DEB-438F-9E00-6665AB508D07}" dt="2023-06-27T19:13:23.591" v="523" actId="27636"/>
        <pc:sldMkLst>
          <pc:docMk/>
          <pc:sldMk cId="2683974495" sldId="711"/>
        </pc:sldMkLst>
        <pc:spChg chg="mod">
          <ac:chgData name="Fatima Azzahra" userId="039cf420-53de-473d-b2df-bb8e2c655e31" providerId="ADAL" clId="{8ECB1BED-3DEB-438F-9E00-6665AB508D07}" dt="2023-06-27T19:13:23.591" v="523" actId="27636"/>
          <ac:spMkLst>
            <pc:docMk/>
            <pc:sldMk cId="2683974495" sldId="711"/>
            <ac:spMk id="4" creationId="{82E06F11-BC9A-4B14-85F7-FDE1C2C2AADB}"/>
          </ac:spMkLst>
        </pc:spChg>
      </pc:sldChg>
      <pc:sldChg chg="modSp mod">
        <pc:chgData name="Fatima Azzahra" userId="039cf420-53de-473d-b2df-bb8e2c655e31" providerId="ADAL" clId="{8ECB1BED-3DEB-438F-9E00-6665AB508D07}" dt="2023-06-27T09:59:19.606" v="2" actId="1036"/>
        <pc:sldMkLst>
          <pc:docMk/>
          <pc:sldMk cId="4187727754" sldId="759"/>
        </pc:sldMkLst>
        <pc:spChg chg="mod">
          <ac:chgData name="Fatima Azzahra" userId="039cf420-53de-473d-b2df-bb8e2c655e31" providerId="ADAL" clId="{8ECB1BED-3DEB-438F-9E00-6665AB508D07}" dt="2023-06-27T09:59:19.606" v="2" actId="1036"/>
          <ac:spMkLst>
            <pc:docMk/>
            <pc:sldMk cId="4187727754" sldId="759"/>
            <ac:spMk id="4" creationId="{92C40F48-EF85-48B0-B2B4-FA66AEBEBEF1}"/>
          </ac:spMkLst>
        </pc:spChg>
      </pc:sldChg>
      <pc:sldChg chg="modSp mod">
        <pc:chgData name="Fatima Azzahra" userId="039cf420-53de-473d-b2df-bb8e2c655e31" providerId="ADAL" clId="{8ECB1BED-3DEB-438F-9E00-6665AB508D07}" dt="2023-06-27T19:13:37.221" v="525" actId="20577"/>
        <pc:sldMkLst>
          <pc:docMk/>
          <pc:sldMk cId="2588489325" sldId="763"/>
        </pc:sldMkLst>
        <pc:spChg chg="mod">
          <ac:chgData name="Fatima Azzahra" userId="039cf420-53de-473d-b2df-bb8e2c655e31" providerId="ADAL" clId="{8ECB1BED-3DEB-438F-9E00-6665AB508D07}" dt="2023-06-27T19:13:37.221" v="525" actId="20577"/>
          <ac:spMkLst>
            <pc:docMk/>
            <pc:sldMk cId="2588489325" sldId="763"/>
            <ac:spMk id="8" creationId="{29BC7C82-6E65-4624-9CF4-BE19F9D158C2}"/>
          </ac:spMkLst>
        </pc:spChg>
      </pc:sldChg>
      <pc:sldChg chg="del">
        <pc:chgData name="Fatima Azzahra" userId="039cf420-53de-473d-b2df-bb8e2c655e31" providerId="ADAL" clId="{8ECB1BED-3DEB-438F-9E00-6665AB508D07}" dt="2023-06-27T15:55:12.878" v="29" actId="47"/>
        <pc:sldMkLst>
          <pc:docMk/>
          <pc:sldMk cId="3577013960" sldId="765"/>
        </pc:sldMkLst>
      </pc:sldChg>
      <pc:sldChg chg="del">
        <pc:chgData name="Fatima Azzahra" userId="039cf420-53de-473d-b2df-bb8e2c655e31" providerId="ADAL" clId="{8ECB1BED-3DEB-438F-9E00-6665AB508D07}" dt="2023-06-20T15:02:51.682" v="1" actId="47"/>
        <pc:sldMkLst>
          <pc:docMk/>
          <pc:sldMk cId="2002491192" sldId="820"/>
        </pc:sldMkLst>
      </pc:sldChg>
      <pc:sldChg chg="del">
        <pc:chgData name="Fatima Azzahra" userId="039cf420-53de-473d-b2df-bb8e2c655e31" providerId="ADAL" clId="{8ECB1BED-3DEB-438F-9E00-6665AB508D07}" dt="2023-06-20T15:02:51.682" v="1" actId="47"/>
        <pc:sldMkLst>
          <pc:docMk/>
          <pc:sldMk cId="3184296925" sldId="824"/>
        </pc:sldMkLst>
      </pc:sldChg>
      <pc:sldChg chg="modSp mod ord modNotesTx">
        <pc:chgData name="Fatima Azzahra" userId="039cf420-53de-473d-b2df-bb8e2c655e31" providerId="ADAL" clId="{8ECB1BED-3DEB-438F-9E00-6665AB508D07}" dt="2023-07-14T06:59:40.249" v="672" actId="6549"/>
        <pc:sldMkLst>
          <pc:docMk/>
          <pc:sldMk cId="782244729" sldId="825"/>
        </pc:sldMkLst>
        <pc:spChg chg="mod">
          <ac:chgData name="Fatima Azzahra" userId="039cf420-53de-473d-b2df-bb8e2c655e31" providerId="ADAL" clId="{8ECB1BED-3DEB-438F-9E00-6665AB508D07}" dt="2023-06-27T10:00:30.624" v="3" actId="5793"/>
          <ac:spMkLst>
            <pc:docMk/>
            <pc:sldMk cId="782244729" sldId="825"/>
            <ac:spMk id="2" creationId="{00000000-0000-0000-0000-000000000000}"/>
          </ac:spMkLst>
        </pc:spChg>
      </pc:sldChg>
      <pc:sldChg chg="addSp modSp mod ord modNotesTx">
        <pc:chgData name="Fatima Azzahra" userId="039cf420-53de-473d-b2df-bb8e2c655e31" providerId="ADAL" clId="{8ECB1BED-3DEB-438F-9E00-6665AB508D07}" dt="2023-07-14T06:59:51.531" v="673" actId="6549"/>
        <pc:sldMkLst>
          <pc:docMk/>
          <pc:sldMk cId="3027328110" sldId="828"/>
        </pc:sldMkLst>
        <pc:spChg chg="add mod">
          <ac:chgData name="Fatima Azzahra" userId="039cf420-53de-473d-b2df-bb8e2c655e31" providerId="ADAL" clId="{8ECB1BED-3DEB-438F-9E00-6665AB508D07}" dt="2023-06-28T05:01:03.020" v="671" actId="20577"/>
          <ac:spMkLst>
            <pc:docMk/>
            <pc:sldMk cId="3027328110" sldId="828"/>
            <ac:spMk id="2" creationId="{176677E5-CD3E-0050-48FC-19105D62D5D4}"/>
          </ac:spMkLst>
        </pc:spChg>
      </pc:sldChg>
      <pc:sldChg chg="del">
        <pc:chgData name="Fatima Azzahra" userId="039cf420-53de-473d-b2df-bb8e2c655e31" providerId="ADAL" clId="{8ECB1BED-3DEB-438F-9E00-6665AB508D07}" dt="2023-06-27T10:01:21.787" v="5" actId="47"/>
        <pc:sldMkLst>
          <pc:docMk/>
          <pc:sldMk cId="1809744248" sldId="829"/>
        </pc:sldMkLst>
      </pc:sldChg>
      <pc:sldChg chg="del">
        <pc:chgData name="Fatima Azzahra" userId="039cf420-53de-473d-b2df-bb8e2c655e31" providerId="ADAL" clId="{8ECB1BED-3DEB-438F-9E00-6665AB508D07}" dt="2023-06-27T15:55:12.878" v="29" actId="47"/>
        <pc:sldMkLst>
          <pc:docMk/>
          <pc:sldMk cId="3726953741" sldId="839"/>
        </pc:sldMkLst>
      </pc:sldChg>
      <pc:sldChg chg="addSp delSp modSp mod">
        <pc:chgData name="Fatima Azzahra" userId="039cf420-53de-473d-b2df-bb8e2c655e31" providerId="ADAL" clId="{8ECB1BED-3DEB-438F-9E00-6665AB508D07}" dt="2023-06-27T19:16:12.159" v="543" actId="27918"/>
        <pc:sldMkLst>
          <pc:docMk/>
          <pc:sldMk cId="3278645141" sldId="858"/>
        </pc:sldMkLst>
        <pc:spChg chg="del">
          <ac:chgData name="Fatima Azzahra" userId="039cf420-53de-473d-b2df-bb8e2c655e31" providerId="ADAL" clId="{8ECB1BED-3DEB-438F-9E00-6665AB508D07}" dt="2023-06-27T19:15:14.589" v="526" actId="478"/>
          <ac:spMkLst>
            <pc:docMk/>
            <pc:sldMk cId="3278645141" sldId="858"/>
            <ac:spMk id="3" creationId="{A1400161-699B-45D4-9066-68962BC8548A}"/>
          </ac:spMkLst>
        </pc:spChg>
        <pc:spChg chg="add del mod">
          <ac:chgData name="Fatima Azzahra" userId="039cf420-53de-473d-b2df-bb8e2c655e31" providerId="ADAL" clId="{8ECB1BED-3DEB-438F-9E00-6665AB508D07}" dt="2023-06-27T19:15:18.891" v="529" actId="478"/>
          <ac:spMkLst>
            <pc:docMk/>
            <pc:sldMk cId="3278645141" sldId="858"/>
            <ac:spMk id="5" creationId="{A7551BF8-C5BB-8AD6-09BE-367B87C3EDF1}"/>
          </ac:spMkLst>
        </pc:spChg>
        <pc:spChg chg="add mod">
          <ac:chgData name="Fatima Azzahra" userId="039cf420-53de-473d-b2df-bb8e2c655e31" providerId="ADAL" clId="{8ECB1BED-3DEB-438F-9E00-6665AB508D07}" dt="2023-06-27T19:15:34.522" v="536" actId="1076"/>
          <ac:spMkLst>
            <pc:docMk/>
            <pc:sldMk cId="3278645141" sldId="858"/>
            <ac:spMk id="6" creationId="{80EB1811-CCD1-7AF6-4E2E-470D6F1FB8E9}"/>
          </ac:spMkLst>
        </pc:spChg>
      </pc:sldChg>
      <pc:sldChg chg="addSp modSp mod">
        <pc:chgData name="Fatima Azzahra" userId="039cf420-53de-473d-b2df-bb8e2c655e31" providerId="ADAL" clId="{8ECB1BED-3DEB-438F-9E00-6665AB508D07}" dt="2023-06-27T19:24:48.033" v="569" actId="1076"/>
        <pc:sldMkLst>
          <pc:docMk/>
          <pc:sldMk cId="3450705264" sldId="859"/>
        </pc:sldMkLst>
        <pc:spChg chg="mod">
          <ac:chgData name="Fatima Azzahra" userId="039cf420-53de-473d-b2df-bb8e2c655e31" providerId="ADAL" clId="{8ECB1BED-3DEB-438F-9E00-6665AB508D07}" dt="2023-06-27T19:16:41.335" v="545" actId="20577"/>
          <ac:spMkLst>
            <pc:docMk/>
            <pc:sldMk cId="3450705264" sldId="859"/>
            <ac:spMk id="80" creationId="{FFE75059-EFC0-4263-A5EC-37698717614E}"/>
          </ac:spMkLst>
        </pc:spChg>
        <pc:picChg chg="add mod">
          <ac:chgData name="Fatima Azzahra" userId="039cf420-53de-473d-b2df-bb8e2c655e31" providerId="ADAL" clId="{8ECB1BED-3DEB-438F-9E00-6665AB508D07}" dt="2023-06-27T19:24:48.033" v="569" actId="1076"/>
          <ac:picMkLst>
            <pc:docMk/>
            <pc:sldMk cId="3450705264" sldId="859"/>
            <ac:picMk id="2" creationId="{63646825-E93F-D02E-E31D-7960B9F4243A}"/>
          </ac:picMkLst>
        </pc:picChg>
      </pc:sldChg>
      <pc:sldChg chg="del">
        <pc:chgData name="Fatima Azzahra" userId="039cf420-53de-473d-b2df-bb8e2c655e31" providerId="ADAL" clId="{8ECB1BED-3DEB-438F-9E00-6665AB508D07}" dt="2023-06-20T15:02:51.682" v="1" actId="47"/>
        <pc:sldMkLst>
          <pc:docMk/>
          <pc:sldMk cId="1010029124" sldId="861"/>
        </pc:sldMkLst>
      </pc:sldChg>
      <pc:sldChg chg="del">
        <pc:chgData name="Fatima Azzahra" userId="039cf420-53de-473d-b2df-bb8e2c655e31" providerId="ADAL" clId="{8ECB1BED-3DEB-438F-9E00-6665AB508D07}" dt="2023-06-20T15:02:51.682" v="1" actId="47"/>
        <pc:sldMkLst>
          <pc:docMk/>
          <pc:sldMk cId="1700175247" sldId="862"/>
        </pc:sldMkLst>
      </pc:sldChg>
      <pc:sldChg chg="del">
        <pc:chgData name="Fatima Azzahra" userId="039cf420-53de-473d-b2df-bb8e2c655e31" providerId="ADAL" clId="{8ECB1BED-3DEB-438F-9E00-6665AB508D07}" dt="2023-06-20T15:02:51.682" v="1" actId="47"/>
        <pc:sldMkLst>
          <pc:docMk/>
          <pc:sldMk cId="198756406" sldId="863"/>
        </pc:sldMkLst>
      </pc:sldChg>
      <pc:sldChg chg="del">
        <pc:chgData name="Fatima Azzahra" userId="039cf420-53de-473d-b2df-bb8e2c655e31" providerId="ADAL" clId="{8ECB1BED-3DEB-438F-9E00-6665AB508D07}" dt="2023-06-20T15:02:51.682" v="1" actId="47"/>
        <pc:sldMkLst>
          <pc:docMk/>
          <pc:sldMk cId="2406662467" sldId="864"/>
        </pc:sldMkLst>
      </pc:sldChg>
      <pc:sldChg chg="del">
        <pc:chgData name="Fatima Azzahra" userId="039cf420-53de-473d-b2df-bb8e2c655e31" providerId="ADAL" clId="{8ECB1BED-3DEB-438F-9E00-6665AB508D07}" dt="2023-06-20T15:02:51.682" v="1" actId="47"/>
        <pc:sldMkLst>
          <pc:docMk/>
          <pc:sldMk cId="2439267580" sldId="865"/>
        </pc:sldMkLst>
      </pc:sldChg>
      <pc:sldChg chg="addSp delSp modSp mod">
        <pc:chgData name="Fatima Azzahra" userId="039cf420-53de-473d-b2df-bb8e2c655e31" providerId="ADAL" clId="{8ECB1BED-3DEB-438F-9E00-6665AB508D07}" dt="2023-06-27T19:22:39.423" v="566" actId="1076"/>
        <pc:sldMkLst>
          <pc:docMk/>
          <pc:sldMk cId="3046219881" sldId="869"/>
        </pc:sldMkLst>
        <pc:spChg chg="mod">
          <ac:chgData name="Fatima Azzahra" userId="039cf420-53de-473d-b2df-bb8e2c655e31" providerId="ADAL" clId="{8ECB1BED-3DEB-438F-9E00-6665AB508D07}" dt="2023-06-27T19:22:39.423" v="566" actId="1076"/>
          <ac:spMkLst>
            <pc:docMk/>
            <pc:sldMk cId="3046219881" sldId="869"/>
            <ac:spMk id="4" creationId="{3C4BEC9A-3CD2-4752-9886-7028B528B6D9}"/>
          </ac:spMkLst>
        </pc:spChg>
        <pc:picChg chg="add del">
          <ac:chgData name="Fatima Azzahra" userId="039cf420-53de-473d-b2df-bb8e2c655e31" providerId="ADAL" clId="{8ECB1BED-3DEB-438F-9E00-6665AB508D07}" dt="2023-06-27T19:22:21.911" v="565" actId="478"/>
          <ac:picMkLst>
            <pc:docMk/>
            <pc:sldMk cId="3046219881" sldId="869"/>
            <ac:picMk id="3" creationId="{2B33E53D-2A60-18B6-1F97-7A32CD0AAA31}"/>
          </ac:picMkLst>
        </pc:picChg>
      </pc:sldChg>
      <pc:sldChg chg="del">
        <pc:chgData name="Fatima Azzahra" userId="039cf420-53de-473d-b2df-bb8e2c655e31" providerId="ADAL" clId="{8ECB1BED-3DEB-438F-9E00-6665AB508D07}" dt="2023-06-27T15:55:12.878" v="29" actId="47"/>
        <pc:sldMkLst>
          <pc:docMk/>
          <pc:sldMk cId="3541678260" sldId="1192"/>
        </pc:sldMkLst>
      </pc:sldChg>
      <pc:sldChg chg="del">
        <pc:chgData name="Fatima Azzahra" userId="039cf420-53de-473d-b2df-bb8e2c655e31" providerId="ADAL" clId="{8ECB1BED-3DEB-438F-9E00-6665AB508D07}" dt="2023-06-20T15:02:51.682" v="1" actId="47"/>
        <pc:sldMkLst>
          <pc:docMk/>
          <pc:sldMk cId="2809199951" sldId="1193"/>
        </pc:sldMkLst>
      </pc:sldChg>
      <pc:sldChg chg="del">
        <pc:chgData name="Fatima Azzahra" userId="039cf420-53de-473d-b2df-bb8e2c655e31" providerId="ADAL" clId="{8ECB1BED-3DEB-438F-9E00-6665AB508D07}" dt="2023-06-20T15:02:51.682" v="1" actId="47"/>
        <pc:sldMkLst>
          <pc:docMk/>
          <pc:sldMk cId="4101144575" sldId="1245"/>
        </pc:sldMkLst>
      </pc:sldChg>
      <pc:sldChg chg="del">
        <pc:chgData name="Fatima Azzahra" userId="039cf420-53de-473d-b2df-bb8e2c655e31" providerId="ADAL" clId="{8ECB1BED-3DEB-438F-9E00-6665AB508D07}" dt="2023-06-20T15:02:51.682" v="1" actId="47"/>
        <pc:sldMkLst>
          <pc:docMk/>
          <pc:sldMk cId="1825636591" sldId="1246"/>
        </pc:sldMkLst>
      </pc:sldChg>
      <pc:sldChg chg="modSp add mod ord">
        <pc:chgData name="Fatima Azzahra" userId="039cf420-53de-473d-b2df-bb8e2c655e31" providerId="ADAL" clId="{8ECB1BED-3DEB-438F-9E00-6665AB508D07}" dt="2023-07-14T07:02:38.549" v="687" actId="27918"/>
        <pc:sldMkLst>
          <pc:docMk/>
          <pc:sldMk cId="3334875076" sldId="1268"/>
        </pc:sldMkLst>
        <pc:graphicFrameChg chg="modGraphic">
          <ac:chgData name="Fatima Azzahra" userId="039cf420-53de-473d-b2df-bb8e2c655e31" providerId="ADAL" clId="{8ECB1BED-3DEB-438F-9E00-6665AB508D07}" dt="2023-07-14T07:02:18.108" v="681" actId="20577"/>
          <ac:graphicFrameMkLst>
            <pc:docMk/>
            <pc:sldMk cId="3334875076" sldId="1268"/>
            <ac:graphicFrameMk id="4" creationId="{63A7B6F4-A30F-94A5-A2AF-C1DB9064E200}"/>
          </ac:graphicFrameMkLst>
        </pc:graphicFrameChg>
      </pc:sldChg>
      <pc:sldChg chg="add ord">
        <pc:chgData name="Fatima Azzahra" userId="039cf420-53de-473d-b2df-bb8e2c655e31" providerId="ADAL" clId="{8ECB1BED-3DEB-438F-9E00-6665AB508D07}" dt="2023-06-27T16:05:50.586" v="77"/>
        <pc:sldMkLst>
          <pc:docMk/>
          <pc:sldMk cId="1196399629" sldId="1283"/>
        </pc:sldMkLst>
      </pc:sldChg>
      <pc:sldChg chg="modSp mod">
        <pc:chgData name="Fatima Azzahra" userId="039cf420-53de-473d-b2df-bb8e2c655e31" providerId="ADAL" clId="{8ECB1BED-3DEB-438F-9E00-6665AB508D07}" dt="2023-06-27T19:05:38.806" v="519" actId="27636"/>
        <pc:sldMkLst>
          <pc:docMk/>
          <pc:sldMk cId="4143754187" sldId="1286"/>
        </pc:sldMkLst>
        <pc:spChg chg="mod">
          <ac:chgData name="Fatima Azzahra" userId="039cf420-53de-473d-b2df-bb8e2c655e31" providerId="ADAL" clId="{8ECB1BED-3DEB-438F-9E00-6665AB508D07}" dt="2023-06-27T19:05:38.806" v="519" actId="27636"/>
          <ac:spMkLst>
            <pc:docMk/>
            <pc:sldMk cId="4143754187" sldId="1286"/>
            <ac:spMk id="2" creationId="{A90FF584-5344-4A7C-B065-ECE0C7F064A8}"/>
          </ac:spMkLst>
        </pc:spChg>
      </pc:sldChg>
      <pc:sldChg chg="modSp mod">
        <pc:chgData name="Fatima Azzahra" userId="039cf420-53de-473d-b2df-bb8e2c655e31" providerId="ADAL" clId="{8ECB1BED-3DEB-438F-9E00-6665AB508D07}" dt="2023-06-27T19:05:25.831" v="515" actId="403"/>
        <pc:sldMkLst>
          <pc:docMk/>
          <pc:sldMk cId="212149425" sldId="1287"/>
        </pc:sldMkLst>
        <pc:spChg chg="mod">
          <ac:chgData name="Fatima Azzahra" userId="039cf420-53de-473d-b2df-bb8e2c655e31" providerId="ADAL" clId="{8ECB1BED-3DEB-438F-9E00-6665AB508D07}" dt="2023-06-27T19:05:25.831" v="515" actId="403"/>
          <ac:spMkLst>
            <pc:docMk/>
            <pc:sldMk cId="212149425" sldId="1287"/>
            <ac:spMk id="2" creationId="{00000000-0000-0000-0000-000000000000}"/>
          </ac:spMkLst>
        </pc:spChg>
      </pc:sldChg>
      <pc:sldChg chg="modNotesTx">
        <pc:chgData name="Fatima Azzahra" userId="039cf420-53de-473d-b2df-bb8e2c655e31" providerId="ADAL" clId="{8ECB1BED-3DEB-438F-9E00-6665AB508D07}" dt="2023-07-14T07:00:10.073" v="674" actId="6549"/>
        <pc:sldMkLst>
          <pc:docMk/>
          <pc:sldMk cId="1882190539" sldId="1288"/>
        </pc:sldMkLst>
      </pc:sldChg>
      <pc:sldChg chg="del">
        <pc:chgData name="Fatima Azzahra" userId="039cf420-53de-473d-b2df-bb8e2c655e31" providerId="ADAL" clId="{8ECB1BED-3DEB-438F-9E00-6665AB508D07}" dt="2023-06-27T16:03:28.250" v="74" actId="47"/>
        <pc:sldMkLst>
          <pc:docMk/>
          <pc:sldMk cId="1450671327" sldId="1289"/>
        </pc:sldMkLst>
      </pc:sldChg>
      <pc:sldChg chg="addSp modSp modAnim">
        <pc:chgData name="Fatima Azzahra" userId="039cf420-53de-473d-b2df-bb8e2c655e31" providerId="ADAL" clId="{8ECB1BED-3DEB-438F-9E00-6665AB508D07}" dt="2023-06-20T15:02:24.547" v="0"/>
        <pc:sldMkLst>
          <pc:docMk/>
          <pc:sldMk cId="2250072258" sldId="1290"/>
        </pc:sldMkLst>
        <pc:picChg chg="add mod">
          <ac:chgData name="Fatima Azzahra" userId="039cf420-53de-473d-b2df-bb8e2c655e31" providerId="ADAL" clId="{8ECB1BED-3DEB-438F-9E00-6665AB508D07}" dt="2023-06-20T15:02:24.547" v="0"/>
          <ac:picMkLst>
            <pc:docMk/>
            <pc:sldMk cId="2250072258" sldId="1290"/>
            <ac:picMk id="2" creationId="{E9DAB6EE-4B54-0D18-8B6A-6CFD2D4E933A}"/>
          </ac:picMkLst>
        </pc:picChg>
      </pc:sldChg>
      <pc:sldChg chg="add">
        <pc:chgData name="Fatima Azzahra" userId="039cf420-53de-473d-b2df-bb8e2c655e31" providerId="ADAL" clId="{8ECB1BED-3DEB-438F-9E00-6665AB508D07}" dt="2023-06-27T10:01:18.943" v="4"/>
        <pc:sldMkLst>
          <pc:docMk/>
          <pc:sldMk cId="463163688" sldId="1302"/>
        </pc:sldMkLst>
      </pc:sldChg>
      <pc:sldChg chg="add del">
        <pc:chgData name="Fatima Azzahra" userId="039cf420-53de-473d-b2df-bb8e2c655e31" providerId="ADAL" clId="{8ECB1BED-3DEB-438F-9E00-6665AB508D07}" dt="2023-06-27T19:02:20.781" v="498" actId="47"/>
        <pc:sldMkLst>
          <pc:docMk/>
          <pc:sldMk cId="1666595058" sldId="1303"/>
        </pc:sldMkLst>
      </pc:sldChg>
      <pc:sldChg chg="add del">
        <pc:chgData name="Fatima Azzahra" userId="039cf420-53de-473d-b2df-bb8e2c655e31" providerId="ADAL" clId="{8ECB1BED-3DEB-438F-9E00-6665AB508D07}" dt="2023-06-27T19:03:46.784" v="513" actId="47"/>
        <pc:sldMkLst>
          <pc:docMk/>
          <pc:sldMk cId="3808823712" sldId="1304"/>
        </pc:sldMkLst>
      </pc:sldChg>
      <pc:sldChg chg="new del">
        <pc:chgData name="Fatima Azzahra" userId="039cf420-53de-473d-b2df-bb8e2c655e31" providerId="ADAL" clId="{8ECB1BED-3DEB-438F-9E00-6665AB508D07}" dt="2023-06-27T16:01:33.406" v="56" actId="47"/>
        <pc:sldMkLst>
          <pc:docMk/>
          <pc:sldMk cId="1161495726" sldId="1305"/>
        </pc:sldMkLst>
      </pc:sldChg>
      <pc:sldChg chg="modSp new mod ord">
        <pc:chgData name="Fatima Azzahra" userId="039cf420-53de-473d-b2df-bb8e2c655e31" providerId="ADAL" clId="{8ECB1BED-3DEB-438F-9E00-6665AB508D07}" dt="2023-06-28T04:59:19.075" v="573"/>
        <pc:sldMkLst>
          <pc:docMk/>
          <pc:sldMk cId="1281973565" sldId="1305"/>
        </pc:sldMkLst>
        <pc:spChg chg="mod">
          <ac:chgData name="Fatima Azzahra" userId="039cf420-53de-473d-b2df-bb8e2c655e31" providerId="ADAL" clId="{8ECB1BED-3DEB-438F-9E00-6665AB508D07}" dt="2023-06-27T18:57:22.431" v="400" actId="1076"/>
          <ac:spMkLst>
            <pc:docMk/>
            <pc:sldMk cId="1281973565" sldId="1305"/>
            <ac:spMk id="2" creationId="{A1D2D302-C7A5-E0A9-FCF1-80983EA96DFD}"/>
          </ac:spMkLst>
        </pc:spChg>
        <pc:spChg chg="mod">
          <ac:chgData name="Fatima Azzahra" userId="039cf420-53de-473d-b2df-bb8e2c655e31" providerId="ADAL" clId="{8ECB1BED-3DEB-438F-9E00-6665AB508D07}" dt="2023-06-27T19:18:24.231" v="548" actId="1076"/>
          <ac:spMkLst>
            <pc:docMk/>
            <pc:sldMk cId="1281973565" sldId="1305"/>
            <ac:spMk id="3" creationId="{A7C53ECA-E997-3E2E-EE54-A2643B24A053}"/>
          </ac:spMkLst>
        </pc:spChg>
      </pc:sldChg>
      <pc:sldMasterChg chg="delSldLayout">
        <pc:chgData name="Fatima Azzahra" userId="039cf420-53de-473d-b2df-bb8e2c655e31" providerId="ADAL" clId="{8ECB1BED-3DEB-438F-9E00-6665AB508D07}" dt="2023-06-27T16:03:28.250" v="74" actId="47"/>
        <pc:sldMasterMkLst>
          <pc:docMk/>
          <pc:sldMasterMk cId="3175275843" sldId="2147483687"/>
        </pc:sldMasterMkLst>
        <pc:sldLayoutChg chg="del">
          <pc:chgData name="Fatima Azzahra" userId="039cf420-53de-473d-b2df-bb8e2c655e31" providerId="ADAL" clId="{8ECB1BED-3DEB-438F-9E00-6665AB508D07}" dt="2023-06-27T16:03:28.250" v="74" actId="47"/>
          <pc:sldLayoutMkLst>
            <pc:docMk/>
            <pc:sldMasterMk cId="3175275843" sldId="2147483687"/>
            <pc:sldLayoutMk cId="1960694013" sldId="2147483764"/>
          </pc:sldLayoutMkLst>
        </pc:sldLayoutChg>
      </pc:sldMasterChg>
      <pc:sldMasterChg chg="delSldLayout">
        <pc:chgData name="Fatima Azzahra" userId="039cf420-53de-473d-b2df-bb8e2c655e31" providerId="ADAL" clId="{8ECB1BED-3DEB-438F-9E00-6665AB508D07}" dt="2023-06-27T15:55:12.878" v="29" actId="47"/>
        <pc:sldMasterMkLst>
          <pc:docMk/>
          <pc:sldMasterMk cId="92038743" sldId="2147483710"/>
        </pc:sldMasterMkLst>
        <pc:sldLayoutChg chg="del">
          <pc:chgData name="Fatima Azzahra" userId="039cf420-53de-473d-b2df-bb8e2c655e31" providerId="ADAL" clId="{8ECB1BED-3DEB-438F-9E00-6665AB508D07}" dt="2023-06-27T15:55:12.878" v="29" actId="47"/>
          <pc:sldLayoutMkLst>
            <pc:docMk/>
            <pc:sldMasterMk cId="92038743" sldId="2147483710"/>
            <pc:sldLayoutMk cId="927098964" sldId="2147483768"/>
          </pc:sldLayoutMkLst>
        </pc:sldLayoutChg>
      </pc:sldMasterChg>
      <pc:sldMasterChg chg="del delSldLayout">
        <pc:chgData name="Fatima Azzahra" userId="039cf420-53de-473d-b2df-bb8e2c655e31" providerId="ADAL" clId="{8ECB1BED-3DEB-438F-9E00-6665AB508D07}" dt="2023-06-27T15:55:12.878" v="29" actId="47"/>
        <pc:sldMasterMkLst>
          <pc:docMk/>
          <pc:sldMasterMk cId="1699051522" sldId="2147483769"/>
        </pc:sldMasterMkLst>
        <pc:sldLayoutChg chg="del">
          <pc:chgData name="Fatima Azzahra" userId="039cf420-53de-473d-b2df-bb8e2c655e31" providerId="ADAL" clId="{8ECB1BED-3DEB-438F-9E00-6665AB508D07}" dt="2023-06-27T15:55:12.878" v="29" actId="47"/>
          <pc:sldLayoutMkLst>
            <pc:docMk/>
            <pc:sldMasterMk cId="1699051522" sldId="2147483769"/>
            <pc:sldLayoutMk cId="983447167" sldId="2147483770"/>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1219194065" sldId="2147483771"/>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256603335" sldId="2147483772"/>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2927142801" sldId="2147483773"/>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2128028264" sldId="2147483774"/>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103143392" sldId="2147483775"/>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3779555254" sldId="2147483776"/>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3712182009" sldId="2147483777"/>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2141573895" sldId="2147483778"/>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2454031238" sldId="2147483779"/>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1546767035" sldId="2147483780"/>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1408546717" sldId="2147483781"/>
          </pc:sldLayoutMkLst>
        </pc:sldLayoutChg>
        <pc:sldLayoutChg chg="del">
          <pc:chgData name="Fatima Azzahra" userId="039cf420-53de-473d-b2df-bb8e2c655e31" providerId="ADAL" clId="{8ECB1BED-3DEB-438F-9E00-6665AB508D07}" dt="2023-06-27T15:55:12.878" v="29" actId="47"/>
          <pc:sldLayoutMkLst>
            <pc:docMk/>
            <pc:sldMasterMk cId="1699051522" sldId="2147483769"/>
            <pc:sldLayoutMk cId="465219885" sldId="2147483782"/>
          </pc:sldLayoutMkLst>
        </pc:sldLayoutChg>
      </pc:sldMasterChg>
    </pc:docChg>
  </pc:docChgLst>
  <pc:docChgLst>
    <pc:chgData name="Fatima Azzahra" userId="039cf420-53de-473d-b2df-bb8e2c655e31" providerId="ADAL" clId="{3848E658-6EB2-48AD-8D2F-1230F321D327}"/>
    <pc:docChg chg="undo custSel mod addSld delSld modSld sldOrd">
      <pc:chgData name="Fatima Azzahra" userId="039cf420-53de-473d-b2df-bb8e2c655e31" providerId="ADAL" clId="{3848E658-6EB2-48AD-8D2F-1230F321D327}" dt="2023-06-20T14:43:14.566" v="147" actId="680"/>
      <pc:docMkLst>
        <pc:docMk/>
      </pc:docMkLst>
      <pc:sldChg chg="modSp mod">
        <pc:chgData name="Fatima Azzahra" userId="039cf420-53de-473d-b2df-bb8e2c655e31" providerId="ADAL" clId="{3848E658-6EB2-48AD-8D2F-1230F321D327}" dt="2023-06-04T07:09:50.106" v="97" actId="27918"/>
        <pc:sldMkLst>
          <pc:docMk/>
          <pc:sldMk cId="84333194" sldId="259"/>
        </pc:sldMkLst>
        <pc:spChg chg="mod">
          <ac:chgData name="Fatima Azzahra" userId="039cf420-53de-473d-b2df-bb8e2c655e31" providerId="ADAL" clId="{3848E658-6EB2-48AD-8D2F-1230F321D327}" dt="2023-05-18T08:24:05.362" v="11" actId="20577"/>
          <ac:spMkLst>
            <pc:docMk/>
            <pc:sldMk cId="84333194" sldId="259"/>
            <ac:spMk id="2" creationId="{71987B2F-4792-46E0-B72E-1A7C248FF656}"/>
          </ac:spMkLst>
        </pc:spChg>
      </pc:sldChg>
      <pc:sldChg chg="mod">
        <pc:chgData name="Fatima Azzahra" userId="039cf420-53de-473d-b2df-bb8e2c655e31" providerId="ADAL" clId="{3848E658-6EB2-48AD-8D2F-1230F321D327}" dt="2023-06-04T07:07:25.594" v="87" actId="27918"/>
        <pc:sldMkLst>
          <pc:docMk/>
          <pc:sldMk cId="4053101379" sldId="269"/>
        </pc:sldMkLst>
      </pc:sldChg>
      <pc:sldChg chg="modSp mod">
        <pc:chgData name="Fatima Azzahra" userId="039cf420-53de-473d-b2df-bb8e2c655e31" providerId="ADAL" clId="{3848E658-6EB2-48AD-8D2F-1230F321D327}" dt="2023-05-18T08:25:14.527" v="26" actId="20577"/>
        <pc:sldMkLst>
          <pc:docMk/>
          <pc:sldMk cId="2598118386" sldId="295"/>
        </pc:sldMkLst>
        <pc:spChg chg="mod">
          <ac:chgData name="Fatima Azzahra" userId="039cf420-53de-473d-b2df-bb8e2c655e31" providerId="ADAL" clId="{3848E658-6EB2-48AD-8D2F-1230F321D327}" dt="2023-05-18T08:25:14.527" v="26" actId="20577"/>
          <ac:spMkLst>
            <pc:docMk/>
            <pc:sldMk cId="2598118386" sldId="295"/>
            <ac:spMk id="7" creationId="{E7B157BF-D4AA-492A-A81D-6781DA90B925}"/>
          </ac:spMkLst>
        </pc:spChg>
      </pc:sldChg>
      <pc:sldChg chg="addSp delSp modSp mod">
        <pc:chgData name="Fatima Azzahra" userId="039cf420-53de-473d-b2df-bb8e2c655e31" providerId="ADAL" clId="{3848E658-6EB2-48AD-8D2F-1230F321D327}" dt="2023-06-04T06:47:22.396" v="75" actId="1076"/>
        <pc:sldMkLst>
          <pc:docMk/>
          <pc:sldMk cId="504211640" sldId="314"/>
        </pc:sldMkLst>
        <pc:picChg chg="del">
          <ac:chgData name="Fatima Azzahra" userId="039cf420-53de-473d-b2df-bb8e2c655e31" providerId="ADAL" clId="{3848E658-6EB2-48AD-8D2F-1230F321D327}" dt="2023-06-04T06:47:16.319" v="73" actId="478"/>
          <ac:picMkLst>
            <pc:docMk/>
            <pc:sldMk cId="504211640" sldId="314"/>
            <ac:picMk id="2" creationId="{CB946256-C5BC-3817-7A45-788EE841F888}"/>
          </ac:picMkLst>
        </pc:picChg>
        <pc:picChg chg="add mod">
          <ac:chgData name="Fatima Azzahra" userId="039cf420-53de-473d-b2df-bb8e2c655e31" providerId="ADAL" clId="{3848E658-6EB2-48AD-8D2F-1230F321D327}" dt="2023-06-04T06:47:22.396" v="75" actId="1076"/>
          <ac:picMkLst>
            <pc:docMk/>
            <pc:sldMk cId="504211640" sldId="314"/>
            <ac:picMk id="3" creationId="{660C6B2E-D86B-006F-0979-C4D25C605838}"/>
          </ac:picMkLst>
        </pc:picChg>
      </pc:sldChg>
      <pc:sldChg chg="addSp delSp modSp mod">
        <pc:chgData name="Fatima Azzahra" userId="039cf420-53de-473d-b2df-bb8e2c655e31" providerId="ADAL" clId="{3848E658-6EB2-48AD-8D2F-1230F321D327}" dt="2023-06-04T06:46:45.554" v="65" actId="1076"/>
        <pc:sldMkLst>
          <pc:docMk/>
          <pc:sldMk cId="4217257822" sldId="760"/>
        </pc:sldMkLst>
        <pc:picChg chg="del mod">
          <ac:chgData name="Fatima Azzahra" userId="039cf420-53de-473d-b2df-bb8e2c655e31" providerId="ADAL" clId="{3848E658-6EB2-48AD-8D2F-1230F321D327}" dt="2023-06-04T06:45:58.336" v="55" actId="478"/>
          <ac:picMkLst>
            <pc:docMk/>
            <pc:sldMk cId="4217257822" sldId="760"/>
            <ac:picMk id="3" creationId="{264D93A3-5182-575E-E5F9-888BF6AFD6B5}"/>
          </ac:picMkLst>
        </pc:picChg>
        <pc:picChg chg="add del mod">
          <ac:chgData name="Fatima Azzahra" userId="039cf420-53de-473d-b2df-bb8e2c655e31" providerId="ADAL" clId="{3848E658-6EB2-48AD-8D2F-1230F321D327}" dt="2023-06-04T06:46:00.791" v="56" actId="478"/>
          <ac:picMkLst>
            <pc:docMk/>
            <pc:sldMk cId="4217257822" sldId="760"/>
            <ac:picMk id="4" creationId="{300000BC-91FE-A050-4BDA-4DA9178781A8}"/>
          </ac:picMkLst>
        </pc:picChg>
        <pc:picChg chg="add mod">
          <ac:chgData name="Fatima Azzahra" userId="039cf420-53de-473d-b2df-bb8e2c655e31" providerId="ADAL" clId="{3848E658-6EB2-48AD-8D2F-1230F321D327}" dt="2023-06-04T06:46:45.554" v="65" actId="1076"/>
          <ac:picMkLst>
            <pc:docMk/>
            <pc:sldMk cId="4217257822" sldId="760"/>
            <ac:picMk id="6" creationId="{58E24F9C-8440-2499-277E-7C7EDA92673C}"/>
          </ac:picMkLst>
        </pc:picChg>
      </pc:sldChg>
      <pc:sldChg chg="addSp delSp modSp mod modNotesTx">
        <pc:chgData name="Fatima Azzahra" userId="039cf420-53de-473d-b2df-bb8e2c655e31" providerId="ADAL" clId="{3848E658-6EB2-48AD-8D2F-1230F321D327}" dt="2023-06-04T06:46:57.405" v="70" actId="1076"/>
        <pc:sldMkLst>
          <pc:docMk/>
          <pc:sldMk cId="2588489325" sldId="763"/>
        </pc:sldMkLst>
        <pc:spChg chg="mod">
          <ac:chgData name="Fatima Azzahra" userId="039cf420-53de-473d-b2df-bb8e2c655e31" providerId="ADAL" clId="{3848E658-6EB2-48AD-8D2F-1230F321D327}" dt="2023-05-31T14:47:36.131" v="48" actId="20577"/>
          <ac:spMkLst>
            <pc:docMk/>
            <pc:sldMk cId="2588489325" sldId="763"/>
            <ac:spMk id="8" creationId="{29BC7C82-6E65-4624-9CF4-BE19F9D158C2}"/>
          </ac:spMkLst>
        </pc:spChg>
        <pc:picChg chg="add mod">
          <ac:chgData name="Fatima Azzahra" userId="039cf420-53de-473d-b2df-bb8e2c655e31" providerId="ADAL" clId="{3848E658-6EB2-48AD-8D2F-1230F321D327}" dt="2023-06-04T06:46:57.405" v="70" actId="1076"/>
          <ac:picMkLst>
            <pc:docMk/>
            <pc:sldMk cId="2588489325" sldId="763"/>
            <ac:picMk id="2" creationId="{91639F24-F29E-0D58-3036-067002FE4500}"/>
          </ac:picMkLst>
        </pc:picChg>
        <pc:picChg chg="del">
          <ac:chgData name="Fatima Azzahra" userId="039cf420-53de-473d-b2df-bb8e2c655e31" providerId="ADAL" clId="{3848E658-6EB2-48AD-8D2F-1230F321D327}" dt="2023-06-04T06:46:49.770" v="66" actId="478"/>
          <ac:picMkLst>
            <pc:docMk/>
            <pc:sldMk cId="2588489325" sldId="763"/>
            <ac:picMk id="10" creationId="{8E770C4E-CF55-4D31-A367-C958BB579B01}"/>
          </ac:picMkLst>
        </pc:picChg>
      </pc:sldChg>
      <pc:sldChg chg="addSp delSp modSp mod">
        <pc:chgData name="Fatima Azzahra" userId="039cf420-53de-473d-b2df-bb8e2c655e31" providerId="ADAL" clId="{3848E658-6EB2-48AD-8D2F-1230F321D327}" dt="2023-06-04T06:47:32.825" v="78" actId="1076"/>
        <pc:sldMkLst>
          <pc:docMk/>
          <pc:sldMk cId="1883753521" sldId="804"/>
        </pc:sldMkLst>
        <pc:picChg chg="add mod">
          <ac:chgData name="Fatima Azzahra" userId="039cf420-53de-473d-b2df-bb8e2c655e31" providerId="ADAL" clId="{3848E658-6EB2-48AD-8D2F-1230F321D327}" dt="2023-06-04T06:47:32.825" v="78" actId="1076"/>
          <ac:picMkLst>
            <pc:docMk/>
            <pc:sldMk cId="1883753521" sldId="804"/>
            <ac:picMk id="2" creationId="{3D026515-C1EC-65D6-754E-4FF9012D0A51}"/>
          </ac:picMkLst>
        </pc:picChg>
        <pc:picChg chg="del">
          <ac:chgData name="Fatima Azzahra" userId="039cf420-53de-473d-b2df-bb8e2c655e31" providerId="ADAL" clId="{3848E658-6EB2-48AD-8D2F-1230F321D327}" dt="2023-06-04T06:47:27.174" v="76" actId="478"/>
          <ac:picMkLst>
            <pc:docMk/>
            <pc:sldMk cId="1883753521" sldId="804"/>
            <ac:picMk id="20" creationId="{8DC6DCB0-DC3F-434A-8EEE-DA907AF4178D}"/>
          </ac:picMkLst>
        </pc:picChg>
      </pc:sldChg>
      <pc:sldChg chg="del ord">
        <pc:chgData name="Fatima Azzahra" userId="039cf420-53de-473d-b2df-bb8e2c655e31" providerId="ADAL" clId="{3848E658-6EB2-48AD-8D2F-1230F321D327}" dt="2023-06-20T13:24:41.289" v="140" actId="47"/>
        <pc:sldMkLst>
          <pc:docMk/>
          <pc:sldMk cId="456682442" sldId="812"/>
        </pc:sldMkLst>
      </pc:sldChg>
      <pc:sldChg chg="del">
        <pc:chgData name="Fatima Azzahra" userId="039cf420-53de-473d-b2df-bb8e2c655e31" providerId="ADAL" clId="{3848E658-6EB2-48AD-8D2F-1230F321D327}" dt="2023-06-20T13:26:14.956" v="146" actId="47"/>
        <pc:sldMkLst>
          <pc:docMk/>
          <pc:sldMk cId="3250666254" sldId="815"/>
        </pc:sldMkLst>
      </pc:sldChg>
      <pc:sldChg chg="add">
        <pc:chgData name="Fatima Azzahra" userId="039cf420-53de-473d-b2df-bb8e2c655e31" providerId="ADAL" clId="{3848E658-6EB2-48AD-8D2F-1230F321D327}" dt="2023-06-20T13:23:29.939" v="136"/>
        <pc:sldMkLst>
          <pc:docMk/>
          <pc:sldMk cId="2002491192" sldId="820"/>
        </pc:sldMkLst>
      </pc:sldChg>
      <pc:sldChg chg="modSp mod">
        <pc:chgData name="Fatima Azzahra" userId="039cf420-53de-473d-b2df-bb8e2c655e31" providerId="ADAL" clId="{3848E658-6EB2-48AD-8D2F-1230F321D327}" dt="2023-06-20T10:16:31.693" v="134" actId="1076"/>
        <pc:sldMkLst>
          <pc:docMk/>
          <pc:sldMk cId="782244729" sldId="825"/>
        </pc:sldMkLst>
        <pc:spChg chg="mod">
          <ac:chgData name="Fatima Azzahra" userId="039cf420-53de-473d-b2df-bb8e2c655e31" providerId="ADAL" clId="{3848E658-6EB2-48AD-8D2F-1230F321D327}" dt="2023-06-20T10:16:27.838" v="133" actId="404"/>
          <ac:spMkLst>
            <pc:docMk/>
            <pc:sldMk cId="782244729" sldId="825"/>
            <ac:spMk id="2" creationId="{00000000-0000-0000-0000-000000000000}"/>
          </ac:spMkLst>
        </pc:spChg>
        <pc:picChg chg="mod">
          <ac:chgData name="Fatima Azzahra" userId="039cf420-53de-473d-b2df-bb8e2c655e31" providerId="ADAL" clId="{3848E658-6EB2-48AD-8D2F-1230F321D327}" dt="2023-06-20T10:16:31.693" v="134" actId="1076"/>
          <ac:picMkLst>
            <pc:docMk/>
            <pc:sldMk cId="782244729" sldId="825"/>
            <ac:picMk id="1026" creationId="{7B5FDF4E-AB0E-438E-A6BA-2C90DF754F80}"/>
          </ac:picMkLst>
        </pc:picChg>
      </pc:sldChg>
      <pc:sldChg chg="del">
        <pc:chgData name="Fatima Azzahra" userId="039cf420-53de-473d-b2df-bb8e2c655e31" providerId="ADAL" clId="{3848E658-6EB2-48AD-8D2F-1230F321D327}" dt="2023-06-20T13:26:14.956" v="146" actId="47"/>
        <pc:sldMkLst>
          <pc:docMk/>
          <pc:sldMk cId="4227434240" sldId="842"/>
        </pc:sldMkLst>
      </pc:sldChg>
      <pc:sldChg chg="del">
        <pc:chgData name="Fatima Azzahra" userId="039cf420-53de-473d-b2df-bb8e2c655e31" providerId="ADAL" clId="{3848E658-6EB2-48AD-8D2F-1230F321D327}" dt="2023-06-20T13:26:14.956" v="146" actId="47"/>
        <pc:sldMkLst>
          <pc:docMk/>
          <pc:sldMk cId="4276569313" sldId="843"/>
        </pc:sldMkLst>
      </pc:sldChg>
      <pc:sldChg chg="del">
        <pc:chgData name="Fatima Azzahra" userId="039cf420-53de-473d-b2df-bb8e2c655e31" providerId="ADAL" clId="{3848E658-6EB2-48AD-8D2F-1230F321D327}" dt="2023-06-20T13:26:14.956" v="146" actId="47"/>
        <pc:sldMkLst>
          <pc:docMk/>
          <pc:sldMk cId="203859344" sldId="853"/>
        </pc:sldMkLst>
      </pc:sldChg>
      <pc:sldChg chg="del">
        <pc:chgData name="Fatima Azzahra" userId="039cf420-53de-473d-b2df-bb8e2c655e31" providerId="ADAL" clId="{3848E658-6EB2-48AD-8D2F-1230F321D327}" dt="2023-06-20T10:16:46.846" v="135" actId="47"/>
        <pc:sldMkLst>
          <pc:docMk/>
          <pc:sldMk cId="2801112795" sldId="860"/>
        </pc:sldMkLst>
      </pc:sldChg>
      <pc:sldChg chg="del">
        <pc:chgData name="Fatima Azzahra" userId="039cf420-53de-473d-b2df-bb8e2c655e31" providerId="ADAL" clId="{3848E658-6EB2-48AD-8D2F-1230F321D327}" dt="2023-06-20T13:25:41.029" v="143" actId="47"/>
        <pc:sldMkLst>
          <pc:docMk/>
          <pc:sldMk cId="2095498028" sldId="1018"/>
        </pc:sldMkLst>
      </pc:sldChg>
      <pc:sldChg chg="del">
        <pc:chgData name="Fatima Azzahra" userId="039cf420-53de-473d-b2df-bb8e2c655e31" providerId="ADAL" clId="{3848E658-6EB2-48AD-8D2F-1230F321D327}" dt="2023-06-20T13:25:46.303" v="144" actId="47"/>
        <pc:sldMkLst>
          <pc:docMk/>
          <pc:sldMk cId="2307516608" sldId="1019"/>
        </pc:sldMkLst>
      </pc:sldChg>
      <pc:sldChg chg="del">
        <pc:chgData name="Fatima Azzahra" userId="039cf420-53de-473d-b2df-bb8e2c655e31" providerId="ADAL" clId="{3848E658-6EB2-48AD-8D2F-1230F321D327}" dt="2023-06-20T13:25:46.303" v="144" actId="47"/>
        <pc:sldMkLst>
          <pc:docMk/>
          <pc:sldMk cId="3318284643" sldId="1020"/>
        </pc:sldMkLst>
      </pc:sldChg>
      <pc:sldChg chg="add">
        <pc:chgData name="Fatima Azzahra" userId="039cf420-53de-473d-b2df-bb8e2c655e31" providerId="ADAL" clId="{3848E658-6EB2-48AD-8D2F-1230F321D327}" dt="2023-06-20T13:25:39.311" v="142"/>
        <pc:sldMkLst>
          <pc:docMk/>
          <pc:sldMk cId="4072512939" sldId="1021"/>
        </pc:sldMkLst>
      </pc:sldChg>
      <pc:sldChg chg="mod">
        <pc:chgData name="Fatima Azzahra" userId="039cf420-53de-473d-b2df-bb8e2c655e31" providerId="ADAL" clId="{3848E658-6EB2-48AD-8D2F-1230F321D327}" dt="2023-06-04T07:11:47.854" v="102" actId="27918"/>
        <pc:sldMkLst>
          <pc:docMk/>
          <pc:sldMk cId="3541678260" sldId="1192"/>
        </pc:sldMkLst>
      </pc:sldChg>
      <pc:sldChg chg="addSp modSp mod">
        <pc:chgData name="Fatima Azzahra" userId="039cf420-53de-473d-b2df-bb8e2c655e31" providerId="ADAL" clId="{3848E658-6EB2-48AD-8D2F-1230F321D327}" dt="2023-06-20T10:15:25.983" v="121" actId="1076"/>
        <pc:sldMkLst>
          <pc:docMk/>
          <pc:sldMk cId="782010186" sldId="1194"/>
        </pc:sldMkLst>
        <pc:picChg chg="add mod modCrop">
          <ac:chgData name="Fatima Azzahra" userId="039cf420-53de-473d-b2df-bb8e2c655e31" providerId="ADAL" clId="{3848E658-6EB2-48AD-8D2F-1230F321D327}" dt="2023-06-20T10:15:25.983" v="121" actId="1076"/>
          <ac:picMkLst>
            <pc:docMk/>
            <pc:sldMk cId="782010186" sldId="1194"/>
            <ac:picMk id="5" creationId="{4C2AC6D9-852C-70A1-CEF2-9652D9917867}"/>
          </ac:picMkLst>
        </pc:picChg>
      </pc:sldChg>
      <pc:sldChg chg="add">
        <pc:chgData name="Fatima Azzahra" userId="039cf420-53de-473d-b2df-bb8e2c655e31" providerId="ADAL" clId="{3848E658-6EB2-48AD-8D2F-1230F321D327}" dt="2023-06-20T13:24:30.489" v="137"/>
        <pc:sldMkLst>
          <pc:docMk/>
          <pc:sldMk cId="4101144575" sldId="1245"/>
        </pc:sldMkLst>
      </pc:sldChg>
      <pc:sldChg chg="add">
        <pc:chgData name="Fatima Azzahra" userId="039cf420-53de-473d-b2df-bb8e2c655e31" providerId="ADAL" clId="{3848E658-6EB2-48AD-8D2F-1230F321D327}" dt="2023-06-20T13:24:57.218" v="141"/>
        <pc:sldMkLst>
          <pc:docMk/>
          <pc:sldMk cId="1825636591" sldId="1246"/>
        </pc:sldMkLst>
      </pc:sldChg>
      <pc:sldChg chg="add">
        <pc:chgData name="Fatima Azzahra" userId="039cf420-53de-473d-b2df-bb8e2c655e31" providerId="ADAL" clId="{3848E658-6EB2-48AD-8D2F-1230F321D327}" dt="2023-06-20T13:26:10.486" v="145"/>
        <pc:sldMkLst>
          <pc:docMk/>
          <pc:sldMk cId="4073598324" sldId="1275"/>
        </pc:sldMkLst>
      </pc:sldChg>
      <pc:sldChg chg="add">
        <pc:chgData name="Fatima Azzahra" userId="039cf420-53de-473d-b2df-bb8e2c655e31" providerId="ADAL" clId="{3848E658-6EB2-48AD-8D2F-1230F321D327}" dt="2023-06-20T13:25:39.311" v="142"/>
        <pc:sldMkLst>
          <pc:docMk/>
          <pc:sldMk cId="3092041490" sldId="1285"/>
        </pc:sldMkLst>
      </pc:sldChg>
      <pc:sldChg chg="add">
        <pc:chgData name="Fatima Azzahra" userId="039cf420-53de-473d-b2df-bb8e2c655e31" providerId="ADAL" clId="{3848E658-6EB2-48AD-8D2F-1230F321D327}" dt="2023-06-20T13:25:39.311" v="142"/>
        <pc:sldMkLst>
          <pc:docMk/>
          <pc:sldMk cId="4143754187" sldId="1286"/>
        </pc:sldMkLst>
      </pc:sldChg>
      <pc:sldChg chg="add">
        <pc:chgData name="Fatima Azzahra" userId="039cf420-53de-473d-b2df-bb8e2c655e31" providerId="ADAL" clId="{3848E658-6EB2-48AD-8D2F-1230F321D327}" dt="2023-06-20T13:25:39.311" v="142"/>
        <pc:sldMkLst>
          <pc:docMk/>
          <pc:sldMk cId="212149425" sldId="1287"/>
        </pc:sldMkLst>
      </pc:sldChg>
      <pc:sldChg chg="add">
        <pc:chgData name="Fatima Azzahra" userId="039cf420-53de-473d-b2df-bb8e2c655e31" providerId="ADAL" clId="{3848E658-6EB2-48AD-8D2F-1230F321D327}" dt="2023-06-20T13:26:10.486" v="145"/>
        <pc:sldMkLst>
          <pc:docMk/>
          <pc:sldMk cId="1882190539" sldId="1288"/>
        </pc:sldMkLst>
      </pc:sldChg>
      <pc:sldChg chg="add">
        <pc:chgData name="Fatima Azzahra" userId="039cf420-53de-473d-b2df-bb8e2c655e31" providerId="ADAL" clId="{3848E658-6EB2-48AD-8D2F-1230F321D327}" dt="2023-06-20T13:26:10.486" v="145"/>
        <pc:sldMkLst>
          <pc:docMk/>
          <pc:sldMk cId="1450671327" sldId="1289"/>
        </pc:sldMkLst>
      </pc:sldChg>
      <pc:sldChg chg="new">
        <pc:chgData name="Fatima Azzahra" userId="039cf420-53de-473d-b2df-bb8e2c655e31" providerId="ADAL" clId="{3848E658-6EB2-48AD-8D2F-1230F321D327}" dt="2023-06-20T14:43:14.566" v="147" actId="680"/>
        <pc:sldMkLst>
          <pc:docMk/>
          <pc:sldMk cId="2250072258" sldId="1290"/>
        </pc:sldMkLst>
      </pc:sldChg>
    </pc:docChg>
  </pc:docChgLst>
  <pc:docChgLst>
    <pc:chgData name="Liezl Botha" userId="S::liezl.botha@wearemci.com::8f6f4871-9427-45a3-acf1-24c5dca87017" providerId="AD" clId="Web-{21D73328-11E3-0E4E-8995-257E7DDDB557}"/>
    <pc:docChg chg="modSld">
      <pc:chgData name="Liezl Botha" userId="S::liezl.botha@wearemci.com::8f6f4871-9427-45a3-acf1-24c5dca87017" providerId="AD" clId="Web-{21D73328-11E3-0E4E-8995-257E7DDDB557}" dt="2023-04-18T09:39:59.788" v="6" actId="20577"/>
      <pc:docMkLst>
        <pc:docMk/>
      </pc:docMkLst>
      <pc:sldChg chg="modSp">
        <pc:chgData name="Liezl Botha" userId="S::liezl.botha@wearemci.com::8f6f4871-9427-45a3-acf1-24c5dca87017" providerId="AD" clId="Web-{21D73328-11E3-0E4E-8995-257E7DDDB557}" dt="2023-04-18T09:39:59.788" v="6" actId="20577"/>
        <pc:sldMkLst>
          <pc:docMk/>
          <pc:sldMk cId="782244729" sldId="825"/>
        </pc:sldMkLst>
        <pc:spChg chg="mod">
          <ac:chgData name="Liezl Botha" userId="S::liezl.botha@wearemci.com::8f6f4871-9427-45a3-acf1-24c5dca87017" providerId="AD" clId="Web-{21D73328-11E3-0E4E-8995-257E7DDDB557}" dt="2023-04-18T09:39:59.788" v="6" actId="20577"/>
          <ac:spMkLst>
            <pc:docMk/>
            <pc:sldMk cId="782244729" sldId="825"/>
            <ac:spMk id="2" creationId="{00000000-0000-0000-0000-000000000000}"/>
          </ac:spMkLst>
        </pc:spChg>
      </pc:sldChg>
    </pc:docChg>
  </pc:docChgLst>
  <pc:docChgLst>
    <pc:chgData name="Irene Koomans" userId="ac8be292-2017-4c3b-b3d0-4178046fb633" providerId="ADAL" clId="{2CEF82C9-3E73-4816-A0ED-AC378EF36B38}"/>
    <pc:docChg chg="modSld">
      <pc:chgData name="Irene Koomans" userId="ac8be292-2017-4c3b-b3d0-4178046fb633" providerId="ADAL" clId="{2CEF82C9-3E73-4816-A0ED-AC378EF36B38}" dt="2022-05-01T20:57:32.257" v="0"/>
      <pc:docMkLst>
        <pc:docMk/>
      </pc:docMkLst>
      <pc:sldChg chg="modSp">
        <pc:chgData name="Irene Koomans" userId="ac8be292-2017-4c3b-b3d0-4178046fb633" providerId="ADAL" clId="{2CEF82C9-3E73-4816-A0ED-AC378EF36B38}" dt="2022-05-01T20:57:32.257" v="0"/>
        <pc:sldMkLst>
          <pc:docMk/>
          <pc:sldMk cId="1753195207" sldId="818"/>
        </pc:sldMkLst>
        <pc:spChg chg="mod">
          <ac:chgData name="Irene Koomans" userId="ac8be292-2017-4c3b-b3d0-4178046fb633" providerId="ADAL" clId="{2CEF82C9-3E73-4816-A0ED-AC378EF36B38}" dt="2022-05-01T20:57:32.257" v="0"/>
          <ac:spMkLst>
            <pc:docMk/>
            <pc:sldMk cId="1753195207" sldId="818"/>
            <ac:spMk id="7" creationId="{BA030826-B387-4037-925D-79FFFCAB8462}"/>
          </ac:spMkLst>
        </pc:spChg>
      </pc:sldChg>
    </pc:docChg>
  </pc:docChgLst>
  <pc:docChgLst>
    <pc:chgData name="Marije de Graaf" userId="S::marije.degraaf@wearemci.com::be95bd9c-abc3-4f09-a7b6-dfe355b5cea4" providerId="AD" clId="Web-{103CA110-16E5-9BEB-41F8-0697AF183753}"/>
    <pc:docChg chg="mod">
      <pc:chgData name="Marije de Graaf" userId="S::marije.degraaf@wearemci.com::be95bd9c-abc3-4f09-a7b6-dfe355b5cea4" providerId="AD" clId="Web-{103CA110-16E5-9BEB-41F8-0697AF183753}" dt="2022-09-23T17:22:39.745" v="2"/>
      <pc:docMkLst>
        <pc:docMk/>
      </pc:docMkLst>
      <pc:sldChg chg="addCm">
        <pc:chgData name="Marije de Graaf" userId="S::marije.degraaf@wearemci.com::be95bd9c-abc3-4f09-a7b6-dfe355b5cea4" providerId="AD" clId="Web-{103CA110-16E5-9BEB-41F8-0697AF183753}" dt="2022-09-23T17:22:39.745" v="2"/>
        <pc:sldMkLst>
          <pc:docMk/>
          <pc:sldMk cId="3450705264" sldId="859"/>
        </pc:sldMkLst>
      </pc:sldChg>
      <pc:sldChg chg="addCm">
        <pc:chgData name="Marije de Graaf" userId="S::marije.degraaf@wearemci.com::be95bd9c-abc3-4f09-a7b6-dfe355b5cea4" providerId="AD" clId="Web-{103CA110-16E5-9BEB-41F8-0697AF183753}" dt="2022-09-23T17:22:17.384" v="1"/>
        <pc:sldMkLst>
          <pc:docMk/>
          <pc:sldMk cId="2439267580" sldId="865"/>
        </pc:sldMkLst>
      </pc:sldChg>
    </pc:docChg>
  </pc:docChgLst>
  <pc:docChgLst>
    <pc:chgData name="Liezl Botha" userId="S::liezl.botha@wearemci.com::8f6f4871-9427-45a3-acf1-24c5dca87017" providerId="AD" clId="Web-{32723D74-E62C-2312-1385-A82D65EC47D4}"/>
    <pc:docChg chg="modSld">
      <pc:chgData name="Liezl Botha" userId="S::liezl.botha@wearemci.com::8f6f4871-9427-45a3-acf1-24c5dca87017" providerId="AD" clId="Web-{32723D74-E62C-2312-1385-A82D65EC47D4}" dt="2023-04-18T09:51:20.789" v="68"/>
      <pc:docMkLst>
        <pc:docMk/>
      </pc:docMkLst>
      <pc:sldChg chg="modNotes">
        <pc:chgData name="Liezl Botha" userId="S::liezl.botha@wearemci.com::8f6f4871-9427-45a3-acf1-24c5dca87017" providerId="AD" clId="Web-{32723D74-E62C-2312-1385-A82D65EC47D4}" dt="2023-04-18T09:51:20.789" v="68"/>
        <pc:sldMkLst>
          <pc:docMk/>
          <pc:sldMk cId="2588489325" sldId="763"/>
        </pc:sldMkLst>
      </pc:sldChg>
    </pc:docChg>
  </pc:docChgLst>
  <pc:docChgLst>
    <pc:chgData name="Marije de Graaf" userId="be95bd9c-abc3-4f09-a7b6-dfe355b5cea4" providerId="ADAL" clId="{CB2C9799-12B2-4E92-BCA5-938A82A10B5F}"/>
    <pc:docChg chg="undo redo custSel addSld delSld modSld sldOrd">
      <pc:chgData name="Marije de Graaf" userId="be95bd9c-abc3-4f09-a7b6-dfe355b5cea4" providerId="ADAL" clId="{CB2C9799-12B2-4E92-BCA5-938A82A10B5F}" dt="2022-10-02T03:48:15.811" v="1643" actId="1076"/>
      <pc:docMkLst>
        <pc:docMk/>
      </pc:docMkLst>
      <pc:sldChg chg="modSp add del mod">
        <pc:chgData name="Marije de Graaf" userId="be95bd9c-abc3-4f09-a7b6-dfe355b5cea4" providerId="ADAL" clId="{CB2C9799-12B2-4E92-BCA5-938A82A10B5F}" dt="2022-09-26T12:24:43.411" v="43" actId="2696"/>
        <pc:sldMkLst>
          <pc:docMk/>
          <pc:sldMk cId="1876278306" sldId="258"/>
        </pc:sldMkLst>
        <pc:spChg chg="mod">
          <ac:chgData name="Marije de Graaf" userId="be95bd9c-abc3-4f09-a7b6-dfe355b5cea4" providerId="ADAL" clId="{CB2C9799-12B2-4E92-BCA5-938A82A10B5F}" dt="2022-09-26T12:22:37.901" v="30" actId="27636"/>
          <ac:spMkLst>
            <pc:docMk/>
            <pc:sldMk cId="1876278306" sldId="258"/>
            <ac:spMk id="2" creationId="{07AFFC0B-9C9D-43F6-BE87-8F086F16D065}"/>
          </ac:spMkLst>
        </pc:spChg>
      </pc:sldChg>
      <pc:sldChg chg="modSp add del mod">
        <pc:chgData name="Marije de Graaf" userId="be95bd9c-abc3-4f09-a7b6-dfe355b5cea4" providerId="ADAL" clId="{CB2C9799-12B2-4E92-BCA5-938A82A10B5F}" dt="2022-09-26T12:27:54.513" v="61" actId="2711"/>
        <pc:sldMkLst>
          <pc:docMk/>
          <pc:sldMk cId="84333194" sldId="259"/>
        </pc:sldMkLst>
        <pc:spChg chg="mod">
          <ac:chgData name="Marije de Graaf" userId="be95bd9c-abc3-4f09-a7b6-dfe355b5cea4" providerId="ADAL" clId="{CB2C9799-12B2-4E92-BCA5-938A82A10B5F}" dt="2022-09-26T12:27:43.300" v="59" actId="2711"/>
          <ac:spMkLst>
            <pc:docMk/>
            <pc:sldMk cId="84333194" sldId="259"/>
            <ac:spMk id="2" creationId="{71987B2F-4792-46E0-B72E-1A7C248FF656}"/>
          </ac:spMkLst>
        </pc:spChg>
        <pc:graphicFrameChg chg="mod">
          <ac:chgData name="Marije de Graaf" userId="be95bd9c-abc3-4f09-a7b6-dfe355b5cea4" providerId="ADAL" clId="{CB2C9799-12B2-4E92-BCA5-938A82A10B5F}" dt="2022-09-26T12:27:54.513" v="61" actId="2711"/>
          <ac:graphicFrameMkLst>
            <pc:docMk/>
            <pc:sldMk cId="84333194" sldId="259"/>
            <ac:graphicFrameMk id="8" creationId="{DC1F36F7-AABD-44B7-BF89-E462FB0B4042}"/>
          </ac:graphicFrameMkLst>
        </pc:graphicFrameChg>
      </pc:sldChg>
      <pc:sldChg chg="modSp add del mod ord">
        <pc:chgData name="Marije de Graaf" userId="be95bd9c-abc3-4f09-a7b6-dfe355b5cea4" providerId="ADAL" clId="{CB2C9799-12B2-4E92-BCA5-938A82A10B5F}" dt="2022-09-26T12:27:34.592" v="58" actId="2711"/>
        <pc:sldMkLst>
          <pc:docMk/>
          <pc:sldMk cId="4053101379" sldId="269"/>
        </pc:sldMkLst>
        <pc:spChg chg="mod">
          <ac:chgData name="Marije de Graaf" userId="be95bd9c-abc3-4f09-a7b6-dfe355b5cea4" providerId="ADAL" clId="{CB2C9799-12B2-4E92-BCA5-938A82A10B5F}" dt="2022-09-26T12:27:21.172" v="56" actId="2711"/>
          <ac:spMkLst>
            <pc:docMk/>
            <pc:sldMk cId="4053101379" sldId="269"/>
            <ac:spMk id="2" creationId="{A03A7892-B36C-48AD-9A5C-AF173B7172D7}"/>
          </ac:spMkLst>
        </pc:spChg>
        <pc:graphicFrameChg chg="mod">
          <ac:chgData name="Marije de Graaf" userId="be95bd9c-abc3-4f09-a7b6-dfe355b5cea4" providerId="ADAL" clId="{CB2C9799-12B2-4E92-BCA5-938A82A10B5F}" dt="2022-09-26T12:27:34.592" v="58" actId="2711"/>
          <ac:graphicFrameMkLst>
            <pc:docMk/>
            <pc:sldMk cId="4053101379" sldId="269"/>
            <ac:graphicFrameMk id="6" creationId="{D21C85E3-E4F7-4792-B99F-008C490628F1}"/>
          </ac:graphicFrameMkLst>
        </pc:graphicFrameChg>
      </pc:sldChg>
      <pc:sldChg chg="modSp add del mod">
        <pc:chgData name="Marije de Graaf" userId="be95bd9c-abc3-4f09-a7b6-dfe355b5cea4" providerId="ADAL" clId="{CB2C9799-12B2-4E92-BCA5-938A82A10B5F}" dt="2022-09-26T12:26:31.700" v="48" actId="2711"/>
        <pc:sldMkLst>
          <pc:docMk/>
          <pc:sldMk cId="2598118386" sldId="295"/>
        </pc:sldMkLst>
        <pc:spChg chg="mod">
          <ac:chgData name="Marije de Graaf" userId="be95bd9c-abc3-4f09-a7b6-dfe355b5cea4" providerId="ADAL" clId="{CB2C9799-12B2-4E92-BCA5-938A82A10B5F}" dt="2022-09-26T12:26:25.491" v="47" actId="2711"/>
          <ac:spMkLst>
            <pc:docMk/>
            <pc:sldMk cId="2598118386" sldId="295"/>
            <ac:spMk id="2" creationId="{54DA8FFD-E861-448F-98FE-9AEC5AEE5BC0}"/>
          </ac:spMkLst>
        </pc:spChg>
        <pc:spChg chg="mod">
          <ac:chgData name="Marije de Graaf" userId="be95bd9c-abc3-4f09-a7b6-dfe355b5cea4" providerId="ADAL" clId="{CB2C9799-12B2-4E92-BCA5-938A82A10B5F}" dt="2022-09-26T12:26:31.700" v="48" actId="2711"/>
          <ac:spMkLst>
            <pc:docMk/>
            <pc:sldMk cId="2598118386" sldId="295"/>
            <ac:spMk id="7" creationId="{E7B157BF-D4AA-492A-A81D-6781DA90B925}"/>
          </ac:spMkLst>
        </pc:spChg>
      </pc:sldChg>
      <pc:sldChg chg="modSp mod">
        <pc:chgData name="Marije de Graaf" userId="be95bd9c-abc3-4f09-a7b6-dfe355b5cea4" providerId="ADAL" clId="{CB2C9799-12B2-4E92-BCA5-938A82A10B5F}" dt="2022-09-26T12:26:07.602" v="45" actId="2711"/>
        <pc:sldMkLst>
          <pc:docMk/>
          <pc:sldMk cId="2776904795" sldId="298"/>
        </pc:sldMkLst>
        <pc:spChg chg="mod">
          <ac:chgData name="Marije de Graaf" userId="be95bd9c-abc3-4f09-a7b6-dfe355b5cea4" providerId="ADAL" clId="{CB2C9799-12B2-4E92-BCA5-938A82A10B5F}" dt="2022-09-26T12:25:41.901" v="44" actId="2711"/>
          <ac:spMkLst>
            <pc:docMk/>
            <pc:sldMk cId="2776904795" sldId="298"/>
            <ac:spMk id="2" creationId="{FE6B1093-5D3C-494F-93E0-EF31863AE17C}"/>
          </ac:spMkLst>
        </pc:spChg>
        <pc:spChg chg="mod">
          <ac:chgData name="Marije de Graaf" userId="be95bd9c-abc3-4f09-a7b6-dfe355b5cea4" providerId="ADAL" clId="{CB2C9799-12B2-4E92-BCA5-938A82A10B5F}" dt="2022-09-26T12:26:07.602" v="45" actId="2711"/>
          <ac:spMkLst>
            <pc:docMk/>
            <pc:sldMk cId="2776904795" sldId="298"/>
            <ac:spMk id="5" creationId="{4DFDDADE-9E3B-4519-8002-0ED25258F137}"/>
          </ac:spMkLst>
        </pc:spChg>
      </pc:sldChg>
      <pc:sldChg chg="addSp delSp modSp mod">
        <pc:chgData name="Marije de Graaf" userId="be95bd9c-abc3-4f09-a7b6-dfe355b5cea4" providerId="ADAL" clId="{CB2C9799-12B2-4E92-BCA5-938A82A10B5F}" dt="2022-10-01T22:07:19.514" v="943" actId="20577"/>
        <pc:sldMkLst>
          <pc:docMk/>
          <pc:sldMk cId="504211640" sldId="314"/>
        </pc:sldMkLst>
        <pc:spChg chg="add del mod">
          <ac:chgData name="Marije de Graaf" userId="be95bd9c-abc3-4f09-a7b6-dfe355b5cea4" providerId="ADAL" clId="{CB2C9799-12B2-4E92-BCA5-938A82A10B5F}" dt="2022-09-27T12:12:45.110" v="102"/>
          <ac:spMkLst>
            <pc:docMk/>
            <pc:sldMk cId="504211640" sldId="314"/>
            <ac:spMk id="2" creationId="{A8C7C202-4DA4-3808-3A08-CA82AAC02AA1}"/>
          </ac:spMkLst>
        </pc:spChg>
        <pc:spChg chg="add del mod">
          <ac:chgData name="Marije de Graaf" userId="be95bd9c-abc3-4f09-a7b6-dfe355b5cea4" providerId="ADAL" clId="{CB2C9799-12B2-4E92-BCA5-938A82A10B5F}" dt="2022-09-27T12:12:45.110" v="102"/>
          <ac:spMkLst>
            <pc:docMk/>
            <pc:sldMk cId="504211640" sldId="314"/>
            <ac:spMk id="3" creationId="{C54ABF4D-F0AB-0531-E23C-2BEEBF662CAB}"/>
          </ac:spMkLst>
        </pc:spChg>
        <pc:spChg chg="add mod">
          <ac:chgData name="Marije de Graaf" userId="be95bd9c-abc3-4f09-a7b6-dfe355b5cea4" providerId="ADAL" clId="{CB2C9799-12B2-4E92-BCA5-938A82A10B5F}" dt="2022-09-27T12:14:12.147" v="212" actId="20577"/>
          <ac:spMkLst>
            <pc:docMk/>
            <pc:sldMk cId="504211640" sldId="314"/>
            <ac:spMk id="4" creationId="{F23F5E44-D05E-2BBA-6672-E65996A1D8BB}"/>
          </ac:spMkLst>
        </pc:spChg>
        <pc:spChg chg="mod">
          <ac:chgData name="Marije de Graaf" userId="be95bd9c-abc3-4f09-a7b6-dfe355b5cea4" providerId="ADAL" clId="{CB2C9799-12B2-4E92-BCA5-938A82A10B5F}" dt="2022-09-27T12:14:25.337" v="214" actId="1076"/>
          <ac:spMkLst>
            <pc:docMk/>
            <pc:sldMk cId="504211640" sldId="314"/>
            <ac:spMk id="7" creationId="{00000000-0000-0000-0000-000000000000}"/>
          </ac:spMkLst>
        </pc:spChg>
        <pc:spChg chg="mod">
          <ac:chgData name="Marije de Graaf" userId="be95bd9c-abc3-4f09-a7b6-dfe355b5cea4" providerId="ADAL" clId="{CB2C9799-12B2-4E92-BCA5-938A82A10B5F}" dt="2022-09-27T12:14:18.952" v="213" actId="1076"/>
          <ac:spMkLst>
            <pc:docMk/>
            <pc:sldMk cId="504211640" sldId="314"/>
            <ac:spMk id="11" creationId="{F154410A-9B52-4088-9AF7-117E124A534E}"/>
          </ac:spMkLst>
        </pc:spChg>
        <pc:spChg chg="mod">
          <ac:chgData name="Marije de Graaf" userId="be95bd9c-abc3-4f09-a7b6-dfe355b5cea4" providerId="ADAL" clId="{CB2C9799-12B2-4E92-BCA5-938A82A10B5F}" dt="2022-10-01T22:07:19.514" v="943" actId="20577"/>
          <ac:spMkLst>
            <pc:docMk/>
            <pc:sldMk cId="504211640" sldId="314"/>
            <ac:spMk id="12" creationId="{F8B87572-3FEE-4879-A5FE-6E1D8D2D3733}"/>
          </ac:spMkLst>
        </pc:spChg>
      </pc:sldChg>
      <pc:sldChg chg="ord">
        <pc:chgData name="Marije de Graaf" userId="be95bd9c-abc3-4f09-a7b6-dfe355b5cea4" providerId="ADAL" clId="{CB2C9799-12B2-4E92-BCA5-938A82A10B5F}" dt="2022-10-01T22:18:08.330" v="957"/>
        <pc:sldMkLst>
          <pc:docMk/>
          <pc:sldMk cId="1694344394" sldId="318"/>
        </pc:sldMkLst>
      </pc:sldChg>
      <pc:sldChg chg="ord">
        <pc:chgData name="Marije de Graaf" userId="be95bd9c-abc3-4f09-a7b6-dfe355b5cea4" providerId="ADAL" clId="{CB2C9799-12B2-4E92-BCA5-938A82A10B5F}" dt="2022-10-01T22:18:10.184" v="959"/>
        <pc:sldMkLst>
          <pc:docMk/>
          <pc:sldMk cId="2888145633" sldId="319"/>
        </pc:sldMkLst>
      </pc:sldChg>
      <pc:sldChg chg="del">
        <pc:chgData name="Marije de Graaf" userId="be95bd9c-abc3-4f09-a7b6-dfe355b5cea4" providerId="ADAL" clId="{CB2C9799-12B2-4E92-BCA5-938A82A10B5F}" dt="2022-09-27T12:52:54.729" v="404" actId="2696"/>
        <pc:sldMkLst>
          <pc:docMk/>
          <pc:sldMk cId="3144401012" sldId="413"/>
        </pc:sldMkLst>
      </pc:sldChg>
      <pc:sldChg chg="modSp del">
        <pc:chgData name="Marije de Graaf" userId="be95bd9c-abc3-4f09-a7b6-dfe355b5cea4" providerId="ADAL" clId="{CB2C9799-12B2-4E92-BCA5-938A82A10B5F}" dt="2022-10-01T23:26:22.432" v="1246" actId="2696"/>
        <pc:sldMkLst>
          <pc:docMk/>
          <pc:sldMk cId="2808119818" sldId="417"/>
        </pc:sldMkLst>
        <pc:picChg chg="mod">
          <ac:chgData name="Marije de Graaf" userId="be95bd9c-abc3-4f09-a7b6-dfe355b5cea4" providerId="ADAL" clId="{CB2C9799-12B2-4E92-BCA5-938A82A10B5F}" dt="2022-09-27T14:50:11.021" v="910" actId="14826"/>
          <ac:picMkLst>
            <pc:docMk/>
            <pc:sldMk cId="2808119818" sldId="417"/>
            <ac:picMk id="4" creationId="{26EBD367-8CC2-7C48-8F0B-B995406166BE}"/>
          </ac:picMkLst>
        </pc:picChg>
      </pc:sldChg>
      <pc:sldChg chg="del">
        <pc:chgData name="Marije de Graaf" userId="be95bd9c-abc3-4f09-a7b6-dfe355b5cea4" providerId="ADAL" clId="{CB2C9799-12B2-4E92-BCA5-938A82A10B5F}" dt="2022-09-27T12:53:26.660" v="405" actId="2696"/>
        <pc:sldMkLst>
          <pc:docMk/>
          <pc:sldMk cId="903463052" sldId="419"/>
        </pc:sldMkLst>
      </pc:sldChg>
      <pc:sldChg chg="addSp modSp mod delCm">
        <pc:chgData name="Marije de Graaf" userId="be95bd9c-abc3-4f09-a7b6-dfe355b5cea4" providerId="ADAL" clId="{CB2C9799-12B2-4E92-BCA5-938A82A10B5F}" dt="2022-10-02T03:48:15.811" v="1643" actId="1076"/>
        <pc:sldMkLst>
          <pc:docMk/>
          <pc:sldMk cId="261564961" sldId="710"/>
        </pc:sldMkLst>
        <pc:spChg chg="add mod">
          <ac:chgData name="Marije de Graaf" userId="be95bd9c-abc3-4f09-a7b6-dfe355b5cea4" providerId="ADAL" clId="{CB2C9799-12B2-4E92-BCA5-938A82A10B5F}" dt="2022-10-01T23:31:06.008" v="1263" actId="14100"/>
          <ac:spMkLst>
            <pc:docMk/>
            <pc:sldMk cId="261564961" sldId="710"/>
            <ac:spMk id="5" creationId="{60F9C745-2764-B44C-584A-3E82B0D078CD}"/>
          </ac:spMkLst>
        </pc:spChg>
        <pc:spChg chg="add mod">
          <ac:chgData name="Marije de Graaf" userId="be95bd9c-abc3-4f09-a7b6-dfe355b5cea4" providerId="ADAL" clId="{CB2C9799-12B2-4E92-BCA5-938A82A10B5F}" dt="2022-10-02T03:48:11.071" v="1642" actId="1076"/>
          <ac:spMkLst>
            <pc:docMk/>
            <pc:sldMk cId="261564961" sldId="710"/>
            <ac:spMk id="8" creationId="{A377A5AC-C624-6FAD-3F86-824498BE01EA}"/>
          </ac:spMkLst>
        </pc:spChg>
        <pc:picChg chg="mod">
          <ac:chgData name="Marije de Graaf" userId="be95bd9c-abc3-4f09-a7b6-dfe355b5cea4" providerId="ADAL" clId="{CB2C9799-12B2-4E92-BCA5-938A82A10B5F}" dt="2022-09-27T14:48:42.846" v="906" actId="14826"/>
          <ac:picMkLst>
            <pc:docMk/>
            <pc:sldMk cId="261564961" sldId="710"/>
            <ac:picMk id="3" creationId="{39F85944-CB55-4FF2-882A-E3831622DFF7}"/>
          </ac:picMkLst>
        </pc:picChg>
        <pc:picChg chg="add mod">
          <ac:chgData name="Marije de Graaf" userId="be95bd9c-abc3-4f09-a7b6-dfe355b5cea4" providerId="ADAL" clId="{CB2C9799-12B2-4E92-BCA5-938A82A10B5F}" dt="2022-10-01T23:30:26.478" v="1254" actId="1076"/>
          <ac:picMkLst>
            <pc:docMk/>
            <pc:sldMk cId="261564961" sldId="710"/>
            <ac:picMk id="4" creationId="{1C5AA7AF-12D8-2467-79CA-75F245E8CEDA}"/>
          </ac:picMkLst>
        </pc:picChg>
        <pc:picChg chg="add mod">
          <ac:chgData name="Marije de Graaf" userId="be95bd9c-abc3-4f09-a7b6-dfe355b5cea4" providerId="ADAL" clId="{CB2C9799-12B2-4E92-BCA5-938A82A10B5F}" dt="2022-10-01T23:32:49.813" v="1278" actId="1076"/>
          <ac:picMkLst>
            <pc:docMk/>
            <pc:sldMk cId="261564961" sldId="710"/>
            <ac:picMk id="7" creationId="{AFF78441-2C63-3D36-CF66-F7F4DDB7B13E}"/>
          </ac:picMkLst>
        </pc:picChg>
        <pc:picChg chg="add mod">
          <ac:chgData name="Marije de Graaf" userId="be95bd9c-abc3-4f09-a7b6-dfe355b5cea4" providerId="ADAL" clId="{CB2C9799-12B2-4E92-BCA5-938A82A10B5F}" dt="2022-10-02T03:48:15.811" v="1643" actId="1076"/>
          <ac:picMkLst>
            <pc:docMk/>
            <pc:sldMk cId="261564961" sldId="710"/>
            <ac:picMk id="10" creationId="{3F641842-E19F-EE04-155E-383C20AD976D}"/>
          </ac:picMkLst>
        </pc:picChg>
      </pc:sldChg>
      <pc:sldChg chg="modSp del mod">
        <pc:chgData name="Marije de Graaf" userId="be95bd9c-abc3-4f09-a7b6-dfe355b5cea4" providerId="ADAL" clId="{CB2C9799-12B2-4E92-BCA5-938A82A10B5F}" dt="2022-09-30T19:21:34.707" v="911" actId="2696"/>
        <pc:sldMkLst>
          <pc:docMk/>
          <pc:sldMk cId="1571976325" sldId="764"/>
        </pc:sldMkLst>
        <pc:spChg chg="mod">
          <ac:chgData name="Marije de Graaf" userId="be95bd9c-abc3-4f09-a7b6-dfe355b5cea4" providerId="ADAL" clId="{CB2C9799-12B2-4E92-BCA5-938A82A10B5F}" dt="2022-09-27T12:48:22.427" v="403" actId="20577"/>
          <ac:spMkLst>
            <pc:docMk/>
            <pc:sldMk cId="1571976325" sldId="764"/>
            <ac:spMk id="16" creationId="{BB1D0561-5E93-4B39-B5F8-65C56DCE97B2}"/>
          </ac:spMkLst>
        </pc:spChg>
      </pc:sldChg>
      <pc:sldChg chg="modSp add del mod">
        <pc:chgData name="Marije de Graaf" userId="be95bd9c-abc3-4f09-a7b6-dfe355b5cea4" providerId="ADAL" clId="{CB2C9799-12B2-4E92-BCA5-938A82A10B5F}" dt="2022-09-26T12:21:23.990" v="20"/>
        <pc:sldMkLst>
          <pc:docMk/>
          <pc:sldMk cId="3577013960" sldId="765"/>
        </pc:sldMkLst>
        <pc:spChg chg="mod">
          <ac:chgData name="Marije de Graaf" userId="be95bd9c-abc3-4f09-a7b6-dfe355b5cea4" providerId="ADAL" clId="{CB2C9799-12B2-4E92-BCA5-938A82A10B5F}" dt="2022-09-26T12:18:48.387" v="14" actId="20577"/>
          <ac:spMkLst>
            <pc:docMk/>
            <pc:sldMk cId="3577013960" sldId="765"/>
            <ac:spMk id="13" creationId="{00000000-0000-0000-0000-000000000000}"/>
          </ac:spMkLst>
        </pc:spChg>
      </pc:sldChg>
      <pc:sldChg chg="modSp mod">
        <pc:chgData name="Marije de Graaf" userId="be95bd9c-abc3-4f09-a7b6-dfe355b5cea4" providerId="ADAL" clId="{CB2C9799-12B2-4E92-BCA5-938A82A10B5F}" dt="2022-10-01T22:57:44.653" v="1200" actId="20577"/>
        <pc:sldMkLst>
          <pc:docMk/>
          <pc:sldMk cId="600036612" sldId="794"/>
        </pc:sldMkLst>
        <pc:spChg chg="mod">
          <ac:chgData name="Marije de Graaf" userId="be95bd9c-abc3-4f09-a7b6-dfe355b5cea4" providerId="ADAL" clId="{CB2C9799-12B2-4E92-BCA5-938A82A10B5F}" dt="2022-10-01T22:57:44.653" v="1200" actId="20577"/>
          <ac:spMkLst>
            <pc:docMk/>
            <pc:sldMk cId="600036612" sldId="794"/>
            <ac:spMk id="11" creationId="{B45C77EC-E279-4925-A230-965C5FF2E494}"/>
          </ac:spMkLst>
        </pc:spChg>
      </pc:sldChg>
      <pc:sldChg chg="del">
        <pc:chgData name="Marije de Graaf" userId="be95bd9c-abc3-4f09-a7b6-dfe355b5cea4" providerId="ADAL" clId="{CB2C9799-12B2-4E92-BCA5-938A82A10B5F}" dt="2022-09-30T19:21:47.592" v="914" actId="2696"/>
        <pc:sldMkLst>
          <pc:docMk/>
          <pc:sldMk cId="2358869464" sldId="796"/>
        </pc:sldMkLst>
      </pc:sldChg>
      <pc:sldChg chg="modSp del mod">
        <pc:chgData name="Marije de Graaf" userId="be95bd9c-abc3-4f09-a7b6-dfe355b5cea4" providerId="ADAL" clId="{CB2C9799-12B2-4E92-BCA5-938A82A10B5F}" dt="2022-10-01T23:00:55.855" v="1203" actId="2696"/>
        <pc:sldMkLst>
          <pc:docMk/>
          <pc:sldMk cId="641416260" sldId="797"/>
        </pc:sldMkLst>
        <pc:spChg chg="mod">
          <ac:chgData name="Marije de Graaf" userId="be95bd9c-abc3-4f09-a7b6-dfe355b5cea4" providerId="ADAL" clId="{CB2C9799-12B2-4E92-BCA5-938A82A10B5F}" dt="2022-10-01T22:58:01.314" v="1201" actId="20577"/>
          <ac:spMkLst>
            <pc:docMk/>
            <pc:sldMk cId="641416260" sldId="797"/>
            <ac:spMk id="11" creationId="{B45C77EC-E279-4925-A230-965C5FF2E494}"/>
          </ac:spMkLst>
        </pc:spChg>
      </pc:sldChg>
      <pc:sldChg chg="modSp mod">
        <pc:chgData name="Marije de Graaf" userId="be95bd9c-abc3-4f09-a7b6-dfe355b5cea4" providerId="ADAL" clId="{CB2C9799-12B2-4E92-BCA5-938A82A10B5F}" dt="2022-10-01T22:07:59.945" v="951" actId="20577"/>
        <pc:sldMkLst>
          <pc:docMk/>
          <pc:sldMk cId="1883753521" sldId="804"/>
        </pc:sldMkLst>
        <pc:spChg chg="mod">
          <ac:chgData name="Marije de Graaf" userId="be95bd9c-abc3-4f09-a7b6-dfe355b5cea4" providerId="ADAL" clId="{CB2C9799-12B2-4E92-BCA5-938A82A10B5F}" dt="2022-10-01T22:07:59.945" v="951" actId="20577"/>
          <ac:spMkLst>
            <pc:docMk/>
            <pc:sldMk cId="1883753521" sldId="804"/>
            <ac:spMk id="8" creationId="{D44A2317-85A1-4D86-8E28-1224D9EB2E2C}"/>
          </ac:spMkLst>
        </pc:spChg>
      </pc:sldChg>
      <pc:sldChg chg="modSp mod">
        <pc:chgData name="Marije de Graaf" userId="be95bd9c-abc3-4f09-a7b6-dfe355b5cea4" providerId="ADAL" clId="{CB2C9799-12B2-4E92-BCA5-938A82A10B5F}" dt="2022-10-01T22:39:18.493" v="1095" actId="20577"/>
        <pc:sldMkLst>
          <pc:docMk/>
          <pc:sldMk cId="1753195207" sldId="818"/>
        </pc:sldMkLst>
        <pc:spChg chg="mod">
          <ac:chgData name="Marije de Graaf" userId="be95bd9c-abc3-4f09-a7b6-dfe355b5cea4" providerId="ADAL" clId="{CB2C9799-12B2-4E92-BCA5-938A82A10B5F}" dt="2022-10-01T22:38:44.901" v="1082" actId="20577"/>
          <ac:spMkLst>
            <pc:docMk/>
            <pc:sldMk cId="1753195207" sldId="818"/>
            <ac:spMk id="5" creationId="{CF8D652D-C69C-49FE-8B2B-7C905C52BE0E}"/>
          </ac:spMkLst>
        </pc:spChg>
        <pc:spChg chg="mod">
          <ac:chgData name="Marije de Graaf" userId="be95bd9c-abc3-4f09-a7b6-dfe355b5cea4" providerId="ADAL" clId="{CB2C9799-12B2-4E92-BCA5-938A82A10B5F}" dt="2022-10-01T22:39:18.493" v="1095" actId="20577"/>
          <ac:spMkLst>
            <pc:docMk/>
            <pc:sldMk cId="1753195207" sldId="818"/>
            <ac:spMk id="6" creationId="{13497AF6-A4B8-43DA-ACF6-0B048E35791D}"/>
          </ac:spMkLst>
        </pc:spChg>
      </pc:sldChg>
      <pc:sldChg chg="modSp delCm">
        <pc:chgData name="Marije de Graaf" userId="be95bd9c-abc3-4f09-a7b6-dfe355b5cea4" providerId="ADAL" clId="{CB2C9799-12B2-4E92-BCA5-938A82A10B5F}" dt="2022-10-01T22:42:30.588" v="1096" actId="14826"/>
        <pc:sldMkLst>
          <pc:docMk/>
          <pc:sldMk cId="2554081281" sldId="819"/>
        </pc:sldMkLst>
        <pc:picChg chg="mod">
          <ac:chgData name="Marije de Graaf" userId="be95bd9c-abc3-4f09-a7b6-dfe355b5cea4" providerId="ADAL" clId="{CB2C9799-12B2-4E92-BCA5-938A82A10B5F}" dt="2022-10-01T22:42:30.588" v="1096" actId="14826"/>
          <ac:picMkLst>
            <pc:docMk/>
            <pc:sldMk cId="2554081281" sldId="819"/>
            <ac:picMk id="3" creationId="{0D24BD02-695E-4237-8C7B-E728A5E225FE}"/>
          </ac:picMkLst>
        </pc:picChg>
      </pc:sldChg>
      <pc:sldChg chg="modSp mod">
        <pc:chgData name="Marije de Graaf" userId="be95bd9c-abc3-4f09-a7b6-dfe355b5cea4" providerId="ADAL" clId="{CB2C9799-12B2-4E92-BCA5-938A82A10B5F}" dt="2022-09-27T12:32:47.453" v="383" actId="33524"/>
        <pc:sldMkLst>
          <pc:docMk/>
          <pc:sldMk cId="3909307380" sldId="820"/>
        </pc:sldMkLst>
        <pc:spChg chg="mod">
          <ac:chgData name="Marije de Graaf" userId="be95bd9c-abc3-4f09-a7b6-dfe355b5cea4" providerId="ADAL" clId="{CB2C9799-12B2-4E92-BCA5-938A82A10B5F}" dt="2022-09-27T12:32:47.453" v="383" actId="33524"/>
          <ac:spMkLst>
            <pc:docMk/>
            <pc:sldMk cId="3909307380" sldId="820"/>
            <ac:spMk id="2" creationId="{29A84722-AE1B-4A56-AEDE-1E003FCA54C1}"/>
          </ac:spMkLst>
        </pc:spChg>
      </pc:sldChg>
      <pc:sldChg chg="del">
        <pc:chgData name="Marije de Graaf" userId="be95bd9c-abc3-4f09-a7b6-dfe355b5cea4" providerId="ADAL" clId="{CB2C9799-12B2-4E92-BCA5-938A82A10B5F}" dt="2022-10-01T23:59:40.488" v="1615" actId="2696"/>
        <pc:sldMkLst>
          <pc:docMk/>
          <pc:sldMk cId="499643769" sldId="822"/>
        </pc:sldMkLst>
      </pc:sldChg>
      <pc:sldChg chg="modSp mod delCm modCm">
        <pc:chgData name="Marije de Graaf" userId="be95bd9c-abc3-4f09-a7b6-dfe355b5cea4" providerId="ADAL" clId="{CB2C9799-12B2-4E92-BCA5-938A82A10B5F}" dt="2022-10-02T00:04:08.405" v="1639" actId="207"/>
        <pc:sldMkLst>
          <pc:docMk/>
          <pc:sldMk cId="3184296925" sldId="824"/>
        </pc:sldMkLst>
        <pc:spChg chg="mod">
          <ac:chgData name="Marije de Graaf" userId="be95bd9c-abc3-4f09-a7b6-dfe355b5cea4" providerId="ADAL" clId="{CB2C9799-12B2-4E92-BCA5-938A82A10B5F}" dt="2022-10-02T00:04:08.405" v="1639" actId="207"/>
          <ac:spMkLst>
            <pc:docMk/>
            <pc:sldMk cId="3184296925" sldId="824"/>
            <ac:spMk id="4" creationId="{9AF0003B-3F81-4AA7-943F-9E46C8AE5129}"/>
          </ac:spMkLst>
        </pc:spChg>
        <pc:picChg chg="mod">
          <ac:chgData name="Marije de Graaf" userId="be95bd9c-abc3-4f09-a7b6-dfe355b5cea4" providerId="ADAL" clId="{CB2C9799-12B2-4E92-BCA5-938A82A10B5F}" dt="2022-10-02T00:03:34.536" v="1636" actId="1076"/>
          <ac:picMkLst>
            <pc:docMk/>
            <pc:sldMk cId="3184296925" sldId="824"/>
            <ac:picMk id="3" creationId="{82DFAB5B-65A2-4DFC-BAD3-7DE47928934F}"/>
          </ac:picMkLst>
        </pc:picChg>
      </pc:sldChg>
      <pc:sldChg chg="ord">
        <pc:chgData name="Marije de Graaf" userId="be95bd9c-abc3-4f09-a7b6-dfe355b5cea4" providerId="ADAL" clId="{CB2C9799-12B2-4E92-BCA5-938A82A10B5F}" dt="2022-10-01T22:21:07.144" v="963"/>
        <pc:sldMkLst>
          <pc:docMk/>
          <pc:sldMk cId="782244729" sldId="825"/>
        </pc:sldMkLst>
      </pc:sldChg>
      <pc:sldChg chg="ord">
        <pc:chgData name="Marije de Graaf" userId="be95bd9c-abc3-4f09-a7b6-dfe355b5cea4" providerId="ADAL" clId="{CB2C9799-12B2-4E92-BCA5-938A82A10B5F}" dt="2022-10-01T22:21:12.006" v="967"/>
        <pc:sldMkLst>
          <pc:docMk/>
          <pc:sldMk cId="3027328110" sldId="828"/>
        </pc:sldMkLst>
      </pc:sldChg>
      <pc:sldChg chg="delSp modSp add del mod">
        <pc:chgData name="Marije de Graaf" userId="be95bd9c-abc3-4f09-a7b6-dfe355b5cea4" providerId="ADAL" clId="{CB2C9799-12B2-4E92-BCA5-938A82A10B5F}" dt="2022-10-01T23:40:14.972" v="1359" actId="113"/>
        <pc:sldMkLst>
          <pc:docMk/>
          <pc:sldMk cId="1809744248" sldId="829"/>
        </pc:sldMkLst>
        <pc:spChg chg="mod">
          <ac:chgData name="Marije de Graaf" userId="be95bd9c-abc3-4f09-a7b6-dfe355b5cea4" providerId="ADAL" clId="{CB2C9799-12B2-4E92-BCA5-938A82A10B5F}" dt="2022-10-01T23:40:14.972" v="1359" actId="113"/>
          <ac:spMkLst>
            <pc:docMk/>
            <pc:sldMk cId="1809744248" sldId="829"/>
            <ac:spMk id="3" creationId="{67685660-22E8-4ECC-B679-A7270B62B351}"/>
          </ac:spMkLst>
        </pc:spChg>
        <pc:spChg chg="mod">
          <ac:chgData name="Marije de Graaf" userId="be95bd9c-abc3-4f09-a7b6-dfe355b5cea4" providerId="ADAL" clId="{CB2C9799-12B2-4E92-BCA5-938A82A10B5F}" dt="2022-10-01T23:36:09.022" v="1300" actId="20577"/>
          <ac:spMkLst>
            <pc:docMk/>
            <pc:sldMk cId="1809744248" sldId="829"/>
            <ac:spMk id="12" creationId="{86A428B7-C1A1-46C7-B8B2-0F22DF315232}"/>
          </ac:spMkLst>
        </pc:spChg>
        <pc:spChg chg="del">
          <ac:chgData name="Marije de Graaf" userId="be95bd9c-abc3-4f09-a7b6-dfe355b5cea4" providerId="ADAL" clId="{CB2C9799-12B2-4E92-BCA5-938A82A10B5F}" dt="2022-10-01T23:35:54.034" v="1293" actId="478"/>
          <ac:spMkLst>
            <pc:docMk/>
            <pc:sldMk cId="1809744248" sldId="829"/>
            <ac:spMk id="13" creationId="{9E1F8A2E-2895-41B0-9743-236743AE5014}"/>
          </ac:spMkLst>
        </pc:spChg>
      </pc:sldChg>
      <pc:sldChg chg="ord">
        <pc:chgData name="Marije de Graaf" userId="be95bd9c-abc3-4f09-a7b6-dfe355b5cea4" providerId="ADAL" clId="{CB2C9799-12B2-4E92-BCA5-938A82A10B5F}" dt="2022-10-01T22:20:21.702" v="961"/>
        <pc:sldMkLst>
          <pc:docMk/>
          <pc:sldMk cId="534668486" sldId="830"/>
        </pc:sldMkLst>
      </pc:sldChg>
      <pc:sldChg chg="del">
        <pc:chgData name="Marije de Graaf" userId="be95bd9c-abc3-4f09-a7b6-dfe355b5cea4" providerId="ADAL" clId="{CB2C9799-12B2-4E92-BCA5-938A82A10B5F}" dt="2022-09-30T19:21:38.370" v="912" actId="2696"/>
        <pc:sldMkLst>
          <pc:docMk/>
          <pc:sldMk cId="2307516608" sldId="833"/>
        </pc:sldMkLst>
      </pc:sldChg>
      <pc:sldChg chg="del">
        <pc:chgData name="Marije de Graaf" userId="be95bd9c-abc3-4f09-a7b6-dfe355b5cea4" providerId="ADAL" clId="{CB2C9799-12B2-4E92-BCA5-938A82A10B5F}" dt="2022-09-30T19:21:43.035" v="913" actId="2696"/>
        <pc:sldMkLst>
          <pc:docMk/>
          <pc:sldMk cId="3318284643" sldId="834"/>
        </pc:sldMkLst>
      </pc:sldChg>
      <pc:sldChg chg="del">
        <pc:chgData name="Marije de Graaf" userId="be95bd9c-abc3-4f09-a7b6-dfe355b5cea4" providerId="ADAL" clId="{CB2C9799-12B2-4E92-BCA5-938A82A10B5F}" dt="2022-09-26T12:21:44.786" v="22" actId="2696"/>
        <pc:sldMkLst>
          <pc:docMk/>
          <pc:sldMk cId="1225846064" sldId="837"/>
        </pc:sldMkLst>
      </pc:sldChg>
      <pc:sldChg chg="del">
        <pc:chgData name="Marije de Graaf" userId="be95bd9c-abc3-4f09-a7b6-dfe355b5cea4" providerId="ADAL" clId="{CB2C9799-12B2-4E92-BCA5-938A82A10B5F}" dt="2022-09-26T12:21:53.917" v="23" actId="2696"/>
        <pc:sldMkLst>
          <pc:docMk/>
          <pc:sldMk cId="3147879269" sldId="838"/>
        </pc:sldMkLst>
      </pc:sldChg>
      <pc:sldChg chg="modSp del mod">
        <pc:chgData name="Marije de Graaf" userId="be95bd9c-abc3-4f09-a7b6-dfe355b5cea4" providerId="ADAL" clId="{CB2C9799-12B2-4E92-BCA5-938A82A10B5F}" dt="2022-09-26T12:26:15.722" v="46" actId="2711"/>
        <pc:sldMkLst>
          <pc:docMk/>
          <pc:sldMk cId="3726953741" sldId="839"/>
        </pc:sldMkLst>
        <pc:spChg chg="mod">
          <ac:chgData name="Marije de Graaf" userId="be95bd9c-abc3-4f09-a7b6-dfe355b5cea4" providerId="ADAL" clId="{CB2C9799-12B2-4E92-BCA5-938A82A10B5F}" dt="2022-09-26T12:26:15.722" v="46" actId="2711"/>
          <ac:spMkLst>
            <pc:docMk/>
            <pc:sldMk cId="3726953741" sldId="839"/>
            <ac:spMk id="3" creationId="{4B71A4B1-1EE8-4F63-A604-6A95CD79303C}"/>
          </ac:spMkLst>
        </pc:spChg>
      </pc:sldChg>
      <pc:sldChg chg="del">
        <pc:chgData name="Marije de Graaf" userId="be95bd9c-abc3-4f09-a7b6-dfe355b5cea4" providerId="ADAL" clId="{CB2C9799-12B2-4E92-BCA5-938A82A10B5F}" dt="2022-09-26T12:22:03.270" v="26" actId="2696"/>
        <pc:sldMkLst>
          <pc:docMk/>
          <pc:sldMk cId="2801200860" sldId="841"/>
        </pc:sldMkLst>
      </pc:sldChg>
      <pc:sldChg chg="addSp delSp modSp mod">
        <pc:chgData name="Marije de Graaf" userId="be95bd9c-abc3-4f09-a7b6-dfe355b5cea4" providerId="ADAL" clId="{CB2C9799-12B2-4E92-BCA5-938A82A10B5F}" dt="2022-10-01T23:25:49.458" v="1245" actId="1076"/>
        <pc:sldMkLst>
          <pc:docMk/>
          <pc:sldMk cId="4276569313" sldId="843"/>
        </pc:sldMkLst>
        <pc:spChg chg="add del mod">
          <ac:chgData name="Marije de Graaf" userId="be95bd9c-abc3-4f09-a7b6-dfe355b5cea4" providerId="ADAL" clId="{CB2C9799-12B2-4E92-BCA5-938A82A10B5F}" dt="2022-10-01T23:15:18.530" v="1233" actId="478"/>
          <ac:spMkLst>
            <pc:docMk/>
            <pc:sldMk cId="4276569313" sldId="843"/>
            <ac:spMk id="2" creationId="{B842E0B0-023F-EEF4-6249-0ED64BBF1FA3}"/>
          </ac:spMkLst>
        </pc:spChg>
        <pc:picChg chg="add mod">
          <ac:chgData name="Marije de Graaf" userId="be95bd9c-abc3-4f09-a7b6-dfe355b5cea4" providerId="ADAL" clId="{CB2C9799-12B2-4E92-BCA5-938A82A10B5F}" dt="2022-10-01T23:25:49.458" v="1245" actId="1076"/>
          <ac:picMkLst>
            <pc:docMk/>
            <pc:sldMk cId="4276569313" sldId="843"/>
            <ac:picMk id="4" creationId="{27C9B303-13C8-B207-36BF-8E4024E0589F}"/>
          </ac:picMkLst>
        </pc:picChg>
        <pc:picChg chg="mod">
          <ac:chgData name="Marije de Graaf" userId="be95bd9c-abc3-4f09-a7b6-dfe355b5cea4" providerId="ADAL" clId="{CB2C9799-12B2-4E92-BCA5-938A82A10B5F}" dt="2022-10-01T23:24:29.800" v="1238" actId="1440"/>
          <ac:picMkLst>
            <pc:docMk/>
            <pc:sldMk cId="4276569313" sldId="843"/>
            <ac:picMk id="6" creationId="{D21F16F6-ECBD-4ADD-918A-FE4CD4B92A9A}"/>
          </ac:picMkLst>
        </pc:picChg>
        <pc:picChg chg="add mod">
          <ac:chgData name="Marije de Graaf" userId="be95bd9c-abc3-4f09-a7b6-dfe355b5cea4" providerId="ADAL" clId="{CB2C9799-12B2-4E92-BCA5-938A82A10B5F}" dt="2022-10-01T23:25:41.412" v="1243" actId="1076"/>
          <ac:picMkLst>
            <pc:docMk/>
            <pc:sldMk cId="4276569313" sldId="843"/>
            <ac:picMk id="7" creationId="{C34D5F1F-041F-6406-FA05-F17B696DE94E}"/>
          </ac:picMkLst>
        </pc:picChg>
      </pc:sldChg>
      <pc:sldChg chg="add del">
        <pc:chgData name="Marije de Graaf" userId="be95bd9c-abc3-4f09-a7b6-dfe355b5cea4" providerId="ADAL" clId="{CB2C9799-12B2-4E92-BCA5-938A82A10B5F}" dt="2022-10-01T23:15:39.374" v="1235" actId="2696"/>
        <pc:sldMkLst>
          <pc:docMk/>
          <pc:sldMk cId="4072391775" sldId="846"/>
        </pc:sldMkLst>
      </pc:sldChg>
      <pc:sldChg chg="del">
        <pc:chgData name="Marije de Graaf" userId="be95bd9c-abc3-4f09-a7b6-dfe355b5cea4" providerId="ADAL" clId="{CB2C9799-12B2-4E92-BCA5-938A82A10B5F}" dt="2022-09-26T12:22:00.536" v="25" actId="2696"/>
        <pc:sldMkLst>
          <pc:docMk/>
          <pc:sldMk cId="1089242037" sldId="854"/>
        </pc:sldMkLst>
      </pc:sldChg>
      <pc:sldChg chg="del">
        <pc:chgData name="Marije de Graaf" userId="be95bd9c-abc3-4f09-a7b6-dfe355b5cea4" providerId="ADAL" clId="{CB2C9799-12B2-4E92-BCA5-938A82A10B5F}" dt="2022-09-26T12:21:41.913" v="21" actId="2696"/>
        <pc:sldMkLst>
          <pc:docMk/>
          <pc:sldMk cId="3744060169" sldId="855"/>
        </pc:sldMkLst>
      </pc:sldChg>
      <pc:sldChg chg="ord">
        <pc:chgData name="Marije de Graaf" userId="be95bd9c-abc3-4f09-a7b6-dfe355b5cea4" providerId="ADAL" clId="{CB2C9799-12B2-4E92-BCA5-938A82A10B5F}" dt="2022-10-01T22:17:52.239" v="953"/>
        <pc:sldMkLst>
          <pc:docMk/>
          <pc:sldMk cId="3278645141" sldId="858"/>
        </pc:sldMkLst>
      </pc:sldChg>
      <pc:sldChg chg="modSp mod ord delCm">
        <pc:chgData name="Marije de Graaf" userId="be95bd9c-abc3-4f09-a7b6-dfe355b5cea4" providerId="ADAL" clId="{CB2C9799-12B2-4E92-BCA5-938A82A10B5F}" dt="2022-10-01T22:17:57.634" v="955"/>
        <pc:sldMkLst>
          <pc:docMk/>
          <pc:sldMk cId="3450705264" sldId="859"/>
        </pc:sldMkLst>
        <pc:spChg chg="mod">
          <ac:chgData name="Marije de Graaf" userId="be95bd9c-abc3-4f09-a7b6-dfe355b5cea4" providerId="ADAL" clId="{CB2C9799-12B2-4E92-BCA5-938A82A10B5F}" dt="2022-09-27T13:54:52.320" v="792" actId="20577"/>
          <ac:spMkLst>
            <pc:docMk/>
            <pc:sldMk cId="3450705264" sldId="859"/>
            <ac:spMk id="15" creationId="{00000000-0000-0000-0000-000000000000}"/>
          </ac:spMkLst>
        </pc:spChg>
        <pc:spChg chg="mod">
          <ac:chgData name="Marije de Graaf" userId="be95bd9c-abc3-4f09-a7b6-dfe355b5cea4" providerId="ADAL" clId="{CB2C9799-12B2-4E92-BCA5-938A82A10B5F}" dt="2022-09-27T14:00:42.101" v="867" actId="14100"/>
          <ac:spMkLst>
            <pc:docMk/>
            <pc:sldMk cId="3450705264" sldId="859"/>
            <ac:spMk id="32" creationId="{9542DE03-2341-2141-9FE9-AA3AA3A409C3}"/>
          </ac:spMkLst>
        </pc:spChg>
        <pc:spChg chg="mod">
          <ac:chgData name="Marije de Graaf" userId="be95bd9c-abc3-4f09-a7b6-dfe355b5cea4" providerId="ADAL" clId="{CB2C9799-12B2-4E92-BCA5-938A82A10B5F}" dt="2022-09-27T14:01:14.454" v="875" actId="20577"/>
          <ac:spMkLst>
            <pc:docMk/>
            <pc:sldMk cId="3450705264" sldId="859"/>
            <ac:spMk id="33" creationId="{E347733D-39AC-6C4D-9F07-A5489B96D85B}"/>
          </ac:spMkLst>
        </pc:spChg>
        <pc:spChg chg="mod">
          <ac:chgData name="Marije de Graaf" userId="be95bd9c-abc3-4f09-a7b6-dfe355b5cea4" providerId="ADAL" clId="{CB2C9799-12B2-4E92-BCA5-938A82A10B5F}" dt="2022-09-27T14:01:59.857" v="887" actId="20577"/>
          <ac:spMkLst>
            <pc:docMk/>
            <pc:sldMk cId="3450705264" sldId="859"/>
            <ac:spMk id="34" creationId="{369838B7-38A8-794D-9256-7FBDAA3992F6}"/>
          </ac:spMkLst>
        </pc:spChg>
        <pc:spChg chg="mod">
          <ac:chgData name="Marije de Graaf" userId="be95bd9c-abc3-4f09-a7b6-dfe355b5cea4" providerId="ADAL" clId="{CB2C9799-12B2-4E92-BCA5-938A82A10B5F}" dt="2022-09-27T14:03:27.864" v="895" actId="20577"/>
          <ac:spMkLst>
            <pc:docMk/>
            <pc:sldMk cId="3450705264" sldId="859"/>
            <ac:spMk id="39" creationId="{67F4BBFD-1802-4342-81C4-94D0CD138C60}"/>
          </ac:spMkLst>
        </pc:spChg>
        <pc:spChg chg="mod">
          <ac:chgData name="Marije de Graaf" userId="be95bd9c-abc3-4f09-a7b6-dfe355b5cea4" providerId="ADAL" clId="{CB2C9799-12B2-4E92-BCA5-938A82A10B5F}" dt="2022-09-27T14:03:56.955" v="901" actId="20577"/>
          <ac:spMkLst>
            <pc:docMk/>
            <pc:sldMk cId="3450705264" sldId="859"/>
            <ac:spMk id="40" creationId="{973369E2-A597-C940-94E4-F754655D6434}"/>
          </ac:spMkLst>
        </pc:spChg>
        <pc:spChg chg="mod">
          <ac:chgData name="Marije de Graaf" userId="be95bd9c-abc3-4f09-a7b6-dfe355b5cea4" providerId="ADAL" clId="{CB2C9799-12B2-4E92-BCA5-938A82A10B5F}" dt="2022-09-27T14:04:21.916" v="905" actId="20577"/>
          <ac:spMkLst>
            <pc:docMk/>
            <pc:sldMk cId="3450705264" sldId="859"/>
            <ac:spMk id="41" creationId="{961BD0D4-1595-ED47-AA95-A9AF3B0316FC}"/>
          </ac:spMkLst>
        </pc:spChg>
        <pc:spChg chg="mod">
          <ac:chgData name="Marije de Graaf" userId="be95bd9c-abc3-4f09-a7b6-dfe355b5cea4" providerId="ADAL" clId="{CB2C9799-12B2-4E92-BCA5-938A82A10B5F}" dt="2022-09-27T13:56:40.060" v="806" actId="20577"/>
          <ac:spMkLst>
            <pc:docMk/>
            <pc:sldMk cId="3450705264" sldId="859"/>
            <ac:spMk id="46" creationId="{6EBF1616-8FCB-AB47-8A42-3A7FCAAEDE40}"/>
          </ac:spMkLst>
        </pc:spChg>
        <pc:spChg chg="mod">
          <ac:chgData name="Marije de Graaf" userId="be95bd9c-abc3-4f09-a7b6-dfe355b5cea4" providerId="ADAL" clId="{CB2C9799-12B2-4E92-BCA5-938A82A10B5F}" dt="2022-09-27T13:57:17.403" v="816" actId="20577"/>
          <ac:spMkLst>
            <pc:docMk/>
            <pc:sldMk cId="3450705264" sldId="859"/>
            <ac:spMk id="47" creationId="{2A4E63B5-1D9C-564D-8AB1-D020BA4EFC57}"/>
          </ac:spMkLst>
        </pc:spChg>
        <pc:spChg chg="mod">
          <ac:chgData name="Marije de Graaf" userId="be95bd9c-abc3-4f09-a7b6-dfe355b5cea4" providerId="ADAL" clId="{CB2C9799-12B2-4E92-BCA5-938A82A10B5F}" dt="2022-09-27T13:57:54.141" v="822" actId="20577"/>
          <ac:spMkLst>
            <pc:docMk/>
            <pc:sldMk cId="3450705264" sldId="859"/>
            <ac:spMk id="48" creationId="{E5368CD9-70AC-BA48-A208-DE7E14290636}"/>
          </ac:spMkLst>
        </pc:spChg>
        <pc:spChg chg="mod">
          <ac:chgData name="Marije de Graaf" userId="be95bd9c-abc3-4f09-a7b6-dfe355b5cea4" providerId="ADAL" clId="{CB2C9799-12B2-4E92-BCA5-938A82A10B5F}" dt="2022-09-27T13:58:41.256" v="836" actId="20577"/>
          <ac:spMkLst>
            <pc:docMk/>
            <pc:sldMk cId="3450705264" sldId="859"/>
            <ac:spMk id="72" creationId="{2BAB1DD9-6606-41A6-98AF-DF6D33A11019}"/>
          </ac:spMkLst>
        </pc:spChg>
        <pc:spChg chg="mod">
          <ac:chgData name="Marije de Graaf" userId="be95bd9c-abc3-4f09-a7b6-dfe355b5cea4" providerId="ADAL" clId="{CB2C9799-12B2-4E92-BCA5-938A82A10B5F}" dt="2022-09-27T13:59:08.658" v="844" actId="20577"/>
          <ac:spMkLst>
            <pc:docMk/>
            <pc:sldMk cId="3450705264" sldId="859"/>
            <ac:spMk id="74" creationId="{8217F854-B9F5-4779-A6D0-A3085CAB46B4}"/>
          </ac:spMkLst>
        </pc:spChg>
        <pc:spChg chg="mod">
          <ac:chgData name="Marije de Graaf" userId="be95bd9c-abc3-4f09-a7b6-dfe355b5cea4" providerId="ADAL" clId="{CB2C9799-12B2-4E92-BCA5-938A82A10B5F}" dt="2022-09-27T13:59:42.878" v="850" actId="20577"/>
          <ac:spMkLst>
            <pc:docMk/>
            <pc:sldMk cId="3450705264" sldId="859"/>
            <ac:spMk id="76" creationId="{297596B2-0136-49FF-9137-313B56B73DA8}"/>
          </ac:spMkLst>
        </pc:spChg>
        <pc:spChg chg="mod">
          <ac:chgData name="Marije de Graaf" userId="be95bd9c-abc3-4f09-a7b6-dfe355b5cea4" providerId="ADAL" clId="{CB2C9799-12B2-4E92-BCA5-938A82A10B5F}" dt="2022-09-27T13:54:40.923" v="785" actId="20577"/>
          <ac:spMkLst>
            <pc:docMk/>
            <pc:sldMk cId="3450705264" sldId="859"/>
            <ac:spMk id="82" creationId="{CF2712FD-14C5-4709-BC63-D51C6281E5B6}"/>
          </ac:spMkLst>
        </pc:spChg>
      </pc:sldChg>
      <pc:sldChg chg="ord">
        <pc:chgData name="Marije de Graaf" userId="be95bd9c-abc3-4f09-a7b6-dfe355b5cea4" providerId="ADAL" clId="{CB2C9799-12B2-4E92-BCA5-938A82A10B5F}" dt="2022-10-01T22:21:09.348" v="965"/>
        <pc:sldMkLst>
          <pc:docMk/>
          <pc:sldMk cId="2801112795" sldId="860"/>
        </pc:sldMkLst>
      </pc:sldChg>
      <pc:sldChg chg="delSp modSp mod">
        <pc:chgData name="Marije de Graaf" userId="be95bd9c-abc3-4f09-a7b6-dfe355b5cea4" providerId="ADAL" clId="{CB2C9799-12B2-4E92-BCA5-938A82A10B5F}" dt="2022-10-02T03:46:53.755" v="1640" actId="20577"/>
        <pc:sldMkLst>
          <pc:docMk/>
          <pc:sldMk cId="2406662467" sldId="864"/>
        </pc:sldMkLst>
        <pc:spChg chg="mod">
          <ac:chgData name="Marije de Graaf" userId="be95bd9c-abc3-4f09-a7b6-dfe355b5cea4" providerId="ADAL" clId="{CB2C9799-12B2-4E92-BCA5-938A82A10B5F}" dt="2022-10-01T22:28:14.695" v="1014" actId="207"/>
          <ac:spMkLst>
            <pc:docMk/>
            <pc:sldMk cId="2406662467" sldId="864"/>
            <ac:spMk id="2" creationId="{00000000-0000-0000-0000-000000000000}"/>
          </ac:spMkLst>
        </pc:spChg>
        <pc:spChg chg="mod">
          <ac:chgData name="Marije de Graaf" userId="be95bd9c-abc3-4f09-a7b6-dfe355b5cea4" providerId="ADAL" clId="{CB2C9799-12B2-4E92-BCA5-938A82A10B5F}" dt="2022-10-02T03:46:53.755" v="1640" actId="20577"/>
          <ac:spMkLst>
            <pc:docMk/>
            <pc:sldMk cId="2406662467" sldId="864"/>
            <ac:spMk id="3" creationId="{00000000-0000-0000-0000-000000000000}"/>
          </ac:spMkLst>
        </pc:spChg>
        <pc:spChg chg="del mod">
          <ac:chgData name="Marije de Graaf" userId="be95bd9c-abc3-4f09-a7b6-dfe355b5cea4" providerId="ADAL" clId="{CB2C9799-12B2-4E92-BCA5-938A82A10B5F}" dt="2022-10-01T22:27:56.286" v="1012" actId="478"/>
          <ac:spMkLst>
            <pc:docMk/>
            <pc:sldMk cId="2406662467" sldId="864"/>
            <ac:spMk id="8" creationId="{2255AAF5-7BB6-474A-8962-0712BDDC7E1D}"/>
          </ac:spMkLst>
        </pc:spChg>
      </pc:sldChg>
      <pc:sldChg chg="addSp delSp modSp mod delCm">
        <pc:chgData name="Marije de Graaf" userId="be95bd9c-abc3-4f09-a7b6-dfe355b5cea4" providerId="ADAL" clId="{CB2C9799-12B2-4E92-BCA5-938A82A10B5F}" dt="2022-10-01T22:32:41.697" v="1074" actId="20577"/>
        <pc:sldMkLst>
          <pc:docMk/>
          <pc:sldMk cId="2439267580" sldId="865"/>
        </pc:sldMkLst>
        <pc:spChg chg="mod">
          <ac:chgData name="Marije de Graaf" userId="be95bd9c-abc3-4f09-a7b6-dfe355b5cea4" providerId="ADAL" clId="{CB2C9799-12B2-4E92-BCA5-938A82A10B5F}" dt="2022-10-01T22:32:41.697" v="1074" actId="20577"/>
          <ac:spMkLst>
            <pc:docMk/>
            <pc:sldMk cId="2439267580" sldId="865"/>
            <ac:spMk id="3" creationId="{00000000-0000-0000-0000-000000000000}"/>
          </ac:spMkLst>
        </pc:spChg>
        <pc:picChg chg="add mod">
          <ac:chgData name="Marije de Graaf" userId="be95bd9c-abc3-4f09-a7b6-dfe355b5cea4" providerId="ADAL" clId="{CB2C9799-12B2-4E92-BCA5-938A82A10B5F}" dt="2022-09-27T13:30:38.543" v="411" actId="1076"/>
          <ac:picMkLst>
            <pc:docMk/>
            <pc:sldMk cId="2439267580" sldId="865"/>
            <ac:picMk id="4" creationId="{25F1D9B5-6899-B5A1-9D38-5CE137065A16}"/>
          </ac:picMkLst>
        </pc:picChg>
        <pc:picChg chg="del mod">
          <ac:chgData name="Marije de Graaf" userId="be95bd9c-abc3-4f09-a7b6-dfe355b5cea4" providerId="ADAL" clId="{CB2C9799-12B2-4E92-BCA5-938A82A10B5F}" dt="2022-09-27T13:30:29.176" v="408" actId="478"/>
          <ac:picMkLst>
            <pc:docMk/>
            <pc:sldMk cId="2439267580" sldId="865"/>
            <ac:picMk id="7" creationId="{5785E7A6-ADCC-425C-9ADA-F8B8C8D9337B}"/>
          </ac:picMkLst>
        </pc:picChg>
      </pc:sldChg>
      <pc:sldChg chg="modSp mod">
        <pc:chgData name="Marije de Graaf" userId="be95bd9c-abc3-4f09-a7b6-dfe355b5cea4" providerId="ADAL" clId="{CB2C9799-12B2-4E92-BCA5-938A82A10B5F}" dt="2022-09-26T12:19:58.732" v="18" actId="1076"/>
        <pc:sldMkLst>
          <pc:docMk/>
          <pc:sldMk cId="3046219881" sldId="869"/>
        </pc:sldMkLst>
        <pc:spChg chg="mod">
          <ac:chgData name="Marije de Graaf" userId="be95bd9c-abc3-4f09-a7b6-dfe355b5cea4" providerId="ADAL" clId="{CB2C9799-12B2-4E92-BCA5-938A82A10B5F}" dt="2022-09-26T12:19:58.732" v="18" actId="1076"/>
          <ac:spMkLst>
            <pc:docMk/>
            <pc:sldMk cId="3046219881" sldId="869"/>
            <ac:spMk id="4" creationId="{3C4BEC9A-3CD2-4752-9886-7028B528B6D9}"/>
          </ac:spMkLst>
        </pc:spChg>
      </pc:sldChg>
      <pc:sldChg chg="modSp add del mod">
        <pc:chgData name="Marije de Graaf" userId="be95bd9c-abc3-4f09-a7b6-dfe355b5cea4" providerId="ADAL" clId="{CB2C9799-12B2-4E92-BCA5-938A82A10B5F}" dt="2022-10-01T22:59:03.109" v="1202" actId="20577"/>
        <pc:sldMkLst>
          <pc:docMk/>
          <pc:sldMk cId="2095498028" sldId="1018"/>
        </pc:sldMkLst>
        <pc:spChg chg="mod">
          <ac:chgData name="Marije de Graaf" userId="be95bd9c-abc3-4f09-a7b6-dfe355b5cea4" providerId="ADAL" clId="{CB2C9799-12B2-4E92-BCA5-938A82A10B5F}" dt="2022-10-01T22:59:03.109" v="1202" actId="20577"/>
          <ac:spMkLst>
            <pc:docMk/>
            <pc:sldMk cId="2095498028" sldId="1018"/>
            <ac:spMk id="3" creationId="{00000000-0000-0000-0000-000000000000}"/>
          </ac:spMkLst>
        </pc:spChg>
      </pc:sldChg>
      <pc:sldChg chg="modSp mod">
        <pc:chgData name="Marije de Graaf" userId="be95bd9c-abc3-4f09-a7b6-dfe355b5cea4" providerId="ADAL" clId="{CB2C9799-12B2-4E92-BCA5-938A82A10B5F}" dt="2022-09-30T19:25:44.822" v="929" actId="108"/>
        <pc:sldMkLst>
          <pc:docMk/>
          <pc:sldMk cId="2307516608" sldId="1019"/>
        </pc:sldMkLst>
        <pc:spChg chg="mod">
          <ac:chgData name="Marije de Graaf" userId="be95bd9c-abc3-4f09-a7b6-dfe355b5cea4" providerId="ADAL" clId="{CB2C9799-12B2-4E92-BCA5-938A82A10B5F}" dt="2022-09-30T19:25:44.822" v="929" actId="108"/>
          <ac:spMkLst>
            <pc:docMk/>
            <pc:sldMk cId="2307516608" sldId="1019"/>
            <ac:spMk id="2" creationId="{A90FF584-5344-4A7C-B065-ECE0C7F064A8}"/>
          </ac:spMkLst>
        </pc:spChg>
      </pc:sldChg>
      <pc:sldChg chg="modSp mod">
        <pc:chgData name="Marije de Graaf" userId="be95bd9c-abc3-4f09-a7b6-dfe355b5cea4" providerId="ADAL" clId="{CB2C9799-12B2-4E92-BCA5-938A82A10B5F}" dt="2022-09-30T19:25:02.937" v="921" actId="207"/>
        <pc:sldMkLst>
          <pc:docMk/>
          <pc:sldMk cId="3318284643" sldId="1020"/>
        </pc:sldMkLst>
        <pc:spChg chg="mod">
          <ac:chgData name="Marije de Graaf" userId="be95bd9c-abc3-4f09-a7b6-dfe355b5cea4" providerId="ADAL" clId="{CB2C9799-12B2-4E92-BCA5-938A82A10B5F}" dt="2022-09-30T19:25:02.937" v="921" actId="207"/>
          <ac:spMkLst>
            <pc:docMk/>
            <pc:sldMk cId="3318284643" sldId="1020"/>
            <ac:spMk id="2" creationId="{00000000-0000-0000-0000-000000000000}"/>
          </ac:spMkLst>
        </pc:spChg>
      </pc:sldChg>
      <pc:sldChg chg="modSp mod">
        <pc:chgData name="Marije de Graaf" userId="be95bd9c-abc3-4f09-a7b6-dfe355b5cea4" providerId="ADAL" clId="{CB2C9799-12B2-4E92-BCA5-938A82A10B5F}" dt="2022-09-30T19:26:56.158" v="933" actId="2711"/>
        <pc:sldMkLst>
          <pc:docMk/>
          <pc:sldMk cId="4072512939" sldId="1021"/>
        </pc:sldMkLst>
        <pc:spChg chg="mod">
          <ac:chgData name="Marije de Graaf" userId="be95bd9c-abc3-4f09-a7b6-dfe355b5cea4" providerId="ADAL" clId="{CB2C9799-12B2-4E92-BCA5-938A82A10B5F}" dt="2022-09-30T19:26:56.158" v="933" actId="2711"/>
          <ac:spMkLst>
            <pc:docMk/>
            <pc:sldMk cId="4072512939" sldId="1021"/>
            <ac:spMk id="2" creationId="{00000000-0000-0000-0000-000000000000}"/>
          </ac:spMkLst>
        </pc:spChg>
      </pc:sldChg>
      <pc:sldChg chg="del">
        <pc:chgData name="Marije de Graaf" userId="be95bd9c-abc3-4f09-a7b6-dfe355b5cea4" providerId="ADAL" clId="{CB2C9799-12B2-4E92-BCA5-938A82A10B5F}" dt="2022-10-01T22:21:55.641" v="968" actId="2696"/>
        <pc:sldMkLst>
          <pc:docMk/>
          <pc:sldMk cId="3152588814" sldId="1191"/>
        </pc:sldMkLst>
      </pc:sldChg>
      <pc:sldChg chg="add del">
        <pc:chgData name="Marije de Graaf" userId="be95bd9c-abc3-4f09-a7b6-dfe355b5cea4" providerId="ADAL" clId="{CB2C9799-12B2-4E92-BCA5-938A82A10B5F}" dt="2022-09-26T12:23:57.584" v="38" actId="2696"/>
        <pc:sldMkLst>
          <pc:docMk/>
          <pc:sldMk cId="1249123568" sldId="1192"/>
        </pc:sldMkLst>
      </pc:sldChg>
      <pc:sldChg chg="modSp add mod">
        <pc:chgData name="Marije de Graaf" userId="be95bd9c-abc3-4f09-a7b6-dfe355b5cea4" providerId="ADAL" clId="{CB2C9799-12B2-4E92-BCA5-938A82A10B5F}" dt="2022-09-26T12:27:08.466" v="55" actId="1076"/>
        <pc:sldMkLst>
          <pc:docMk/>
          <pc:sldMk cId="3541678260" sldId="1192"/>
        </pc:sldMkLst>
        <pc:spChg chg="mod">
          <ac:chgData name="Marije de Graaf" userId="be95bd9c-abc3-4f09-a7b6-dfe355b5cea4" providerId="ADAL" clId="{CB2C9799-12B2-4E92-BCA5-938A82A10B5F}" dt="2022-09-26T12:27:06.147" v="54" actId="2711"/>
          <ac:spMkLst>
            <pc:docMk/>
            <pc:sldMk cId="3541678260" sldId="1192"/>
            <ac:spMk id="2" creationId="{07AFFC0B-9C9D-43F6-BE87-8F086F16D065}"/>
          </ac:spMkLst>
        </pc:spChg>
        <pc:graphicFrameChg chg="mod">
          <ac:chgData name="Marije de Graaf" userId="be95bd9c-abc3-4f09-a7b6-dfe355b5cea4" providerId="ADAL" clId="{CB2C9799-12B2-4E92-BCA5-938A82A10B5F}" dt="2022-09-26T12:27:08.466" v="55" actId="1076"/>
          <ac:graphicFrameMkLst>
            <pc:docMk/>
            <pc:sldMk cId="3541678260" sldId="1192"/>
            <ac:graphicFrameMk id="6" creationId="{4303861D-A37E-4915-BB22-F44885BBCBD7}"/>
          </ac:graphicFrameMkLst>
        </pc:graphicFrameChg>
      </pc:sldChg>
      <pc:sldChg chg="addSp delSp modSp mod">
        <pc:chgData name="Marije de Graaf" userId="be95bd9c-abc3-4f09-a7b6-dfe355b5cea4" providerId="ADAL" clId="{CB2C9799-12B2-4E92-BCA5-938A82A10B5F}" dt="2022-10-01T23:59:27.463" v="1614" actId="1076"/>
        <pc:sldMkLst>
          <pc:docMk/>
          <pc:sldMk cId="2809199951" sldId="1193"/>
        </pc:sldMkLst>
        <pc:spChg chg="add del mod">
          <ac:chgData name="Marije de Graaf" userId="be95bd9c-abc3-4f09-a7b6-dfe355b5cea4" providerId="ADAL" clId="{CB2C9799-12B2-4E92-BCA5-938A82A10B5F}" dt="2022-10-01T23:51:40.719" v="1550" actId="478"/>
          <ac:spMkLst>
            <pc:docMk/>
            <pc:sldMk cId="2809199951" sldId="1193"/>
            <ac:spMk id="2" creationId="{9EE8FEE1-8224-E147-90B7-B5BBB6F13761}"/>
          </ac:spMkLst>
        </pc:spChg>
        <pc:spChg chg="del">
          <ac:chgData name="Marije de Graaf" userId="be95bd9c-abc3-4f09-a7b6-dfe355b5cea4" providerId="ADAL" clId="{CB2C9799-12B2-4E92-BCA5-938A82A10B5F}" dt="2022-10-01T23:50:12.257" v="1543" actId="478"/>
          <ac:spMkLst>
            <pc:docMk/>
            <pc:sldMk cId="2809199951" sldId="1193"/>
            <ac:spMk id="4" creationId="{48EC074C-4432-4791-8363-FDCE87DD635B}"/>
          </ac:spMkLst>
        </pc:spChg>
        <pc:spChg chg="mod ord">
          <ac:chgData name="Marije de Graaf" userId="be95bd9c-abc3-4f09-a7b6-dfe355b5cea4" providerId="ADAL" clId="{CB2C9799-12B2-4E92-BCA5-938A82A10B5F}" dt="2022-10-01T23:57:00.372" v="1604" actId="5793"/>
          <ac:spMkLst>
            <pc:docMk/>
            <pc:sldMk cId="2809199951" sldId="1193"/>
            <ac:spMk id="5" creationId="{CF8D652D-C69C-49FE-8B2B-7C905C52BE0E}"/>
          </ac:spMkLst>
        </pc:spChg>
        <pc:spChg chg="mod ord">
          <ac:chgData name="Marije de Graaf" userId="be95bd9c-abc3-4f09-a7b6-dfe355b5cea4" providerId="ADAL" clId="{CB2C9799-12B2-4E92-BCA5-938A82A10B5F}" dt="2022-10-01T23:59:10.507" v="1609" actId="207"/>
          <ac:spMkLst>
            <pc:docMk/>
            <pc:sldMk cId="2809199951" sldId="1193"/>
            <ac:spMk id="6" creationId="{13497AF6-A4B8-43DA-ACF6-0B048E35791D}"/>
          </ac:spMkLst>
        </pc:spChg>
        <pc:spChg chg="mod">
          <ac:chgData name="Marije de Graaf" userId="be95bd9c-abc3-4f09-a7b6-dfe355b5cea4" providerId="ADAL" clId="{CB2C9799-12B2-4E92-BCA5-938A82A10B5F}" dt="2022-10-01T23:58:56.649" v="1608" actId="207"/>
          <ac:spMkLst>
            <pc:docMk/>
            <pc:sldMk cId="2809199951" sldId="1193"/>
            <ac:spMk id="7" creationId="{BA030826-B387-4037-925D-79FFFCAB8462}"/>
          </ac:spMkLst>
        </pc:spChg>
        <pc:picChg chg="mod modCrop">
          <ac:chgData name="Marije de Graaf" userId="be95bd9c-abc3-4f09-a7b6-dfe355b5cea4" providerId="ADAL" clId="{CB2C9799-12B2-4E92-BCA5-938A82A10B5F}" dt="2022-10-01T23:59:27.463" v="1614" actId="1076"/>
          <ac:picMkLst>
            <pc:docMk/>
            <pc:sldMk cId="2809199951" sldId="1193"/>
            <ac:picMk id="3" creationId="{E968D801-83D9-4CA8-B90B-AEC0BA6D8CCB}"/>
          </ac:picMkLst>
        </pc:picChg>
        <pc:picChg chg="add mod modCrop">
          <ac:chgData name="Marije de Graaf" userId="be95bd9c-abc3-4f09-a7b6-dfe355b5cea4" providerId="ADAL" clId="{CB2C9799-12B2-4E92-BCA5-938A82A10B5F}" dt="2022-10-01T23:57:05.674" v="1605" actId="1076"/>
          <ac:picMkLst>
            <pc:docMk/>
            <pc:sldMk cId="2809199951" sldId="1193"/>
            <ac:picMk id="9" creationId="{5C23E9F1-EC6A-62A4-8201-662D4066D462}"/>
          </ac:picMkLst>
        </pc:picChg>
      </pc:sldChg>
      <pc:sldChg chg="new del">
        <pc:chgData name="Marije de Graaf" userId="be95bd9c-abc3-4f09-a7b6-dfe355b5cea4" providerId="ADAL" clId="{CB2C9799-12B2-4E92-BCA5-938A82A10B5F}" dt="2022-10-01T23:42:40.137" v="1388" actId="680"/>
        <pc:sldMkLst>
          <pc:docMk/>
          <pc:sldMk cId="1361104818" sldId="1194"/>
        </pc:sldMkLst>
      </pc:sldChg>
      <pc:sldMasterChg chg="delSldLayout">
        <pc:chgData name="Marije de Graaf" userId="be95bd9c-abc3-4f09-a7b6-dfe355b5cea4" providerId="ADAL" clId="{CB2C9799-12B2-4E92-BCA5-938A82A10B5F}" dt="2022-10-01T23:26:22.432" v="1246" actId="2696"/>
        <pc:sldMasterMkLst>
          <pc:docMk/>
          <pc:sldMasterMk cId="2460954070" sldId="2147483660"/>
        </pc:sldMasterMkLst>
        <pc:sldLayoutChg chg="del">
          <pc:chgData name="Marije de Graaf" userId="be95bd9c-abc3-4f09-a7b6-dfe355b5cea4" providerId="ADAL" clId="{CB2C9799-12B2-4E92-BCA5-938A82A10B5F}" dt="2022-10-01T23:26:22.432" v="1246" actId="2696"/>
          <pc:sldLayoutMkLst>
            <pc:docMk/>
            <pc:sldMasterMk cId="2460954070" sldId="2147483660"/>
            <pc:sldLayoutMk cId="2413205827" sldId="2147483766"/>
          </pc:sldLayoutMkLst>
        </pc:sldLayoutChg>
        <pc:sldLayoutChg chg="del">
          <pc:chgData name="Marije de Graaf" userId="be95bd9c-abc3-4f09-a7b6-dfe355b5cea4" providerId="ADAL" clId="{CB2C9799-12B2-4E92-BCA5-938A82A10B5F}" dt="2022-09-27T12:53:26.660" v="405" actId="2696"/>
          <pc:sldLayoutMkLst>
            <pc:docMk/>
            <pc:sldMasterMk cId="2460954070" sldId="2147483660"/>
            <pc:sldLayoutMk cId="536485208" sldId="2147483767"/>
          </pc:sldLayoutMkLst>
        </pc:sldLayoutChg>
      </pc:sldMasterChg>
      <pc:sldMasterChg chg="delSldLayout">
        <pc:chgData name="Marije de Graaf" userId="be95bd9c-abc3-4f09-a7b6-dfe355b5cea4" providerId="ADAL" clId="{CB2C9799-12B2-4E92-BCA5-938A82A10B5F}" dt="2022-09-26T12:24:02.386" v="40" actId="2696"/>
        <pc:sldMasterMkLst>
          <pc:docMk/>
          <pc:sldMasterMk cId="92038743" sldId="2147483710"/>
        </pc:sldMasterMkLst>
        <pc:sldLayoutChg chg="del">
          <pc:chgData name="Marije de Graaf" userId="be95bd9c-abc3-4f09-a7b6-dfe355b5cea4" providerId="ADAL" clId="{CB2C9799-12B2-4E92-BCA5-938A82A10B5F}" dt="2022-09-26T12:23:59.762" v="39" actId="2696"/>
          <pc:sldLayoutMkLst>
            <pc:docMk/>
            <pc:sldMasterMk cId="92038743" sldId="2147483710"/>
            <pc:sldLayoutMk cId="2122340927" sldId="2147483769"/>
          </pc:sldLayoutMkLst>
        </pc:sldLayoutChg>
        <pc:sldLayoutChg chg="del">
          <pc:chgData name="Marije de Graaf" userId="be95bd9c-abc3-4f09-a7b6-dfe355b5cea4" providerId="ADAL" clId="{CB2C9799-12B2-4E92-BCA5-938A82A10B5F}" dt="2022-09-26T12:24:02.386" v="40" actId="2696"/>
          <pc:sldLayoutMkLst>
            <pc:docMk/>
            <pc:sldMasterMk cId="92038743" sldId="2147483710"/>
            <pc:sldLayoutMk cId="2878840834" sldId="2147483770"/>
          </pc:sldLayoutMkLst>
        </pc:sldLayoutChg>
      </pc:sldMasterChg>
      <pc:sldMasterChg chg="delSldLayout">
        <pc:chgData name="Marije de Graaf" userId="be95bd9c-abc3-4f09-a7b6-dfe355b5cea4" providerId="ADAL" clId="{CB2C9799-12B2-4E92-BCA5-938A82A10B5F}" dt="2022-09-30T19:22:15.035" v="916" actId="2696"/>
        <pc:sldMasterMkLst>
          <pc:docMk/>
          <pc:sldMasterMk cId="946203486" sldId="2147483712"/>
        </pc:sldMasterMkLst>
        <pc:sldLayoutChg chg="del">
          <pc:chgData name="Marije de Graaf" userId="be95bd9c-abc3-4f09-a7b6-dfe355b5cea4" providerId="ADAL" clId="{CB2C9799-12B2-4E92-BCA5-938A82A10B5F}" dt="2022-09-30T19:22:15.035" v="916" actId="2696"/>
          <pc:sldLayoutMkLst>
            <pc:docMk/>
            <pc:sldMasterMk cId="946203486" sldId="2147483712"/>
            <pc:sldLayoutMk cId="1891400651" sldId="214748378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https://mci.sharepoint.com/sites/YuzuMCIAMSInsDiv/AMC/WGA/12.%20WGA%20Global%20Webinars/01.%20Global%20Webinars/Registration%20Report%20ALL/2021.04.14_Registration_Report_%20AL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rgbClr val="213F78"/>
                </a:solidFill>
              </a:rPr>
              <a:t>World Glaucoma Congress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barChart>
        <c:barDir val="bar"/>
        <c:grouping val="clustered"/>
        <c:varyColors val="0"/>
        <c:ser>
          <c:idx val="0"/>
          <c:order val="0"/>
          <c:tx>
            <c:strRef>
              <c:f>Sheet1!$B$1</c:f>
              <c:strCache>
                <c:ptCount val="1"/>
                <c:pt idx="0">
                  <c:v>Registration Numbers</c:v>
                </c:pt>
              </c:strCache>
            </c:strRef>
          </c:tx>
          <c:spPr>
            <a:solidFill>
              <a:srgbClr val="C4161C"/>
            </a:solidFill>
            <a:ln>
              <a:noFill/>
            </a:ln>
            <a:effectLst/>
          </c:spPr>
          <c:invertIfNegative val="0"/>
          <c:cat>
            <c:numRef>
              <c:f>Sheet1!$A$2:$A$9</c:f>
              <c:numCache>
                <c:formatCode>General</c:formatCode>
                <c:ptCount val="8"/>
                <c:pt idx="0">
                  <c:v>2009</c:v>
                </c:pt>
                <c:pt idx="1">
                  <c:v>2011</c:v>
                </c:pt>
                <c:pt idx="2">
                  <c:v>2013</c:v>
                </c:pt>
                <c:pt idx="3">
                  <c:v>2015</c:v>
                </c:pt>
                <c:pt idx="4">
                  <c:v>2017</c:v>
                </c:pt>
                <c:pt idx="5">
                  <c:v>2019</c:v>
                </c:pt>
                <c:pt idx="6">
                  <c:v>2021</c:v>
                </c:pt>
                <c:pt idx="7">
                  <c:v>2023</c:v>
                </c:pt>
              </c:numCache>
            </c:numRef>
          </c:cat>
          <c:val>
            <c:numRef>
              <c:f>Sheet1!$B$2:$B$9</c:f>
              <c:numCache>
                <c:formatCode>General</c:formatCode>
                <c:ptCount val="8"/>
                <c:pt idx="0">
                  <c:v>2666</c:v>
                </c:pt>
                <c:pt idx="1">
                  <c:v>2982</c:v>
                </c:pt>
                <c:pt idx="2">
                  <c:v>2047</c:v>
                </c:pt>
                <c:pt idx="3">
                  <c:v>2149</c:v>
                </c:pt>
                <c:pt idx="4">
                  <c:v>3053</c:v>
                </c:pt>
                <c:pt idx="5">
                  <c:v>2183</c:v>
                </c:pt>
                <c:pt idx="6">
                  <c:v>2913</c:v>
                </c:pt>
                <c:pt idx="7">
                  <c:v>3117</c:v>
                </c:pt>
              </c:numCache>
            </c:numRef>
          </c:val>
          <c:extLst>
            <c:ext xmlns:c16="http://schemas.microsoft.com/office/drawing/2014/chart" uri="{C3380CC4-5D6E-409C-BE32-E72D297353CC}">
              <c16:uniqueId val="{00000000-0749-4370-A5E3-7F6F1F1F6999}"/>
            </c:ext>
          </c:extLst>
        </c:ser>
        <c:dLbls>
          <c:showLegendKey val="0"/>
          <c:showVal val="0"/>
          <c:showCatName val="0"/>
          <c:showSerName val="0"/>
          <c:showPercent val="0"/>
          <c:showBubbleSize val="0"/>
        </c:dLbls>
        <c:gapWidth val="182"/>
        <c:axId val="646535696"/>
        <c:axId val="646509296"/>
      </c:barChart>
      <c:catAx>
        <c:axId val="646535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213F78"/>
                </a:solidFill>
                <a:latin typeface="+mn-lt"/>
                <a:ea typeface="+mn-ea"/>
                <a:cs typeface="+mn-cs"/>
              </a:defRPr>
            </a:pPr>
            <a:endParaRPr lang="en-NL"/>
          </a:p>
        </c:txPr>
        <c:crossAx val="646509296"/>
        <c:crosses val="autoZero"/>
        <c:auto val="1"/>
        <c:lblAlgn val="ctr"/>
        <c:lblOffset val="100"/>
        <c:noMultiLvlLbl val="0"/>
      </c:catAx>
      <c:valAx>
        <c:axId val="646509296"/>
        <c:scaling>
          <c:orientation val="minMax"/>
          <c:max val="3300"/>
          <c:min val="1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13F78"/>
                </a:solidFill>
                <a:latin typeface="+mn-lt"/>
                <a:ea typeface="+mn-ea"/>
                <a:cs typeface="+mn-cs"/>
              </a:defRPr>
            </a:pPr>
            <a:endParaRPr lang="en-NL"/>
          </a:p>
        </c:txPr>
        <c:crossAx val="64653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rgbClr val="213F78"/>
                </a:solidFill>
              </a:rPr>
              <a:t>World Glaucoma Congress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barChart>
        <c:barDir val="bar"/>
        <c:grouping val="clustered"/>
        <c:varyColors val="0"/>
        <c:ser>
          <c:idx val="0"/>
          <c:order val="0"/>
          <c:tx>
            <c:strRef>
              <c:f>Sheet1!$B$1</c:f>
              <c:strCache>
                <c:ptCount val="1"/>
                <c:pt idx="0">
                  <c:v>Abstract Numbers</c:v>
                </c:pt>
              </c:strCache>
            </c:strRef>
          </c:tx>
          <c:spPr>
            <a:solidFill>
              <a:srgbClr val="C4161C"/>
            </a:solidFill>
            <a:ln>
              <a:noFill/>
            </a:ln>
            <a:effectLst/>
          </c:spPr>
          <c:invertIfNegative val="0"/>
          <c:cat>
            <c:numRef>
              <c:f>Sheet1!$A$2:$A$9</c:f>
              <c:numCache>
                <c:formatCode>General</c:formatCode>
                <c:ptCount val="8"/>
                <c:pt idx="0">
                  <c:v>2009</c:v>
                </c:pt>
                <c:pt idx="1">
                  <c:v>2011</c:v>
                </c:pt>
                <c:pt idx="2">
                  <c:v>2013</c:v>
                </c:pt>
                <c:pt idx="3">
                  <c:v>2015</c:v>
                </c:pt>
                <c:pt idx="4">
                  <c:v>2017</c:v>
                </c:pt>
                <c:pt idx="5">
                  <c:v>2019</c:v>
                </c:pt>
                <c:pt idx="6">
                  <c:v>2021</c:v>
                </c:pt>
                <c:pt idx="7">
                  <c:v>2023</c:v>
                </c:pt>
              </c:numCache>
            </c:numRef>
          </c:cat>
          <c:val>
            <c:numRef>
              <c:f>Sheet1!$B$2:$B$9</c:f>
              <c:numCache>
                <c:formatCode>General</c:formatCode>
                <c:ptCount val="8"/>
                <c:pt idx="0">
                  <c:v>628</c:v>
                </c:pt>
                <c:pt idx="1">
                  <c:v>762</c:v>
                </c:pt>
                <c:pt idx="2">
                  <c:v>735</c:v>
                </c:pt>
                <c:pt idx="3">
                  <c:v>402</c:v>
                </c:pt>
                <c:pt idx="4">
                  <c:v>783</c:v>
                </c:pt>
                <c:pt idx="5">
                  <c:v>569</c:v>
                </c:pt>
                <c:pt idx="6">
                  <c:v>632</c:v>
                </c:pt>
                <c:pt idx="7">
                  <c:v>988</c:v>
                </c:pt>
              </c:numCache>
            </c:numRef>
          </c:val>
          <c:extLst>
            <c:ext xmlns:c16="http://schemas.microsoft.com/office/drawing/2014/chart" uri="{C3380CC4-5D6E-409C-BE32-E72D297353CC}">
              <c16:uniqueId val="{00000000-0749-4370-A5E3-7F6F1F1F6999}"/>
            </c:ext>
          </c:extLst>
        </c:ser>
        <c:dLbls>
          <c:showLegendKey val="0"/>
          <c:showVal val="0"/>
          <c:showCatName val="0"/>
          <c:showSerName val="0"/>
          <c:showPercent val="0"/>
          <c:showBubbleSize val="0"/>
        </c:dLbls>
        <c:gapWidth val="182"/>
        <c:axId val="646535696"/>
        <c:axId val="646509296"/>
      </c:barChart>
      <c:catAx>
        <c:axId val="646535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213F78"/>
                </a:solidFill>
                <a:latin typeface="+mn-lt"/>
                <a:ea typeface="+mn-ea"/>
                <a:cs typeface="+mn-cs"/>
              </a:defRPr>
            </a:pPr>
            <a:endParaRPr lang="en-NL"/>
          </a:p>
        </c:txPr>
        <c:crossAx val="646509296"/>
        <c:crosses val="autoZero"/>
        <c:auto val="1"/>
        <c:lblAlgn val="ctr"/>
        <c:lblOffset val="100"/>
        <c:noMultiLvlLbl val="0"/>
      </c:catAx>
      <c:valAx>
        <c:axId val="646509296"/>
        <c:scaling>
          <c:orientation val="minMax"/>
          <c:max val="1000"/>
          <c:min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13F78"/>
                </a:solidFill>
                <a:latin typeface="+mn-lt"/>
                <a:ea typeface="+mn-ea"/>
                <a:cs typeface="+mn-cs"/>
              </a:defRPr>
            </a:pPr>
            <a:endParaRPr lang="en-NL"/>
          </a:p>
        </c:txPr>
        <c:crossAx val="64653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Source Sans Pro" panose="020B0503030403020204" pitchFamily="34" charset="0"/>
                <a:ea typeface="Source Sans Pro" panose="020B0503030403020204" pitchFamily="34" charset="0"/>
                <a:cs typeface="+mn-cs"/>
              </a:defRPr>
            </a:pPr>
            <a:r>
              <a:rPr lang="nl-NL"/>
              <a:t>WGA#One database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Source Sans Pro" panose="020B0503030403020204" pitchFamily="34" charset="0"/>
              <a:ea typeface="Source Sans Pro" panose="020B0503030403020204" pitchFamily="34" charset="0"/>
              <a:cs typeface="+mn-cs"/>
            </a:defRPr>
          </a:pPr>
          <a:endParaRPr lang="en-NL"/>
        </a:p>
      </c:txPr>
    </c:title>
    <c:autoTitleDeleted val="0"/>
    <c:plotArea>
      <c:layout/>
      <c:barChart>
        <c:barDir val="col"/>
        <c:grouping val="clustered"/>
        <c:varyColors val="0"/>
        <c:ser>
          <c:idx val="0"/>
          <c:order val="0"/>
          <c:tx>
            <c:strRef>
              <c:f>Sheet1!$A$2</c:f>
              <c:strCache>
                <c:ptCount val="1"/>
                <c:pt idx="0">
                  <c:v>June 2020</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Sheet1!$B$2</c:f>
              <c:numCache>
                <c:formatCode>#,##0_ ;\-#,##0\ </c:formatCode>
                <c:ptCount val="1"/>
                <c:pt idx="0">
                  <c:v>12000</c:v>
                </c:pt>
              </c:numCache>
            </c:numRef>
          </c:val>
          <c:extLst>
            <c:ext xmlns:c16="http://schemas.microsoft.com/office/drawing/2014/chart" uri="{C3380CC4-5D6E-409C-BE32-E72D297353CC}">
              <c16:uniqueId val="{00000000-7C30-4730-B6A1-7335EE07FBEF}"/>
            </c:ext>
          </c:extLst>
        </c:ser>
        <c:ser>
          <c:idx val="1"/>
          <c:order val="1"/>
          <c:tx>
            <c:strRef>
              <c:f>Sheet1!$A$3</c:f>
              <c:strCache>
                <c:ptCount val="1"/>
                <c:pt idx="0">
                  <c:v>November 2020</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Sheet1!$B$3</c:f>
              <c:numCache>
                <c:formatCode>#,##0_ ;\-#,##0\ </c:formatCode>
                <c:ptCount val="1"/>
                <c:pt idx="0">
                  <c:v>13650</c:v>
                </c:pt>
              </c:numCache>
            </c:numRef>
          </c:val>
          <c:extLst>
            <c:ext xmlns:c16="http://schemas.microsoft.com/office/drawing/2014/chart" uri="{C3380CC4-5D6E-409C-BE32-E72D297353CC}">
              <c16:uniqueId val="{00000001-7C30-4730-B6A1-7335EE07FBEF}"/>
            </c:ext>
          </c:extLst>
        </c:ser>
        <c:ser>
          <c:idx val="2"/>
          <c:order val="2"/>
          <c:tx>
            <c:strRef>
              <c:f>Sheet1!$A$4</c:f>
              <c:strCache>
                <c:ptCount val="1"/>
                <c:pt idx="0">
                  <c:v>June 2021</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Sheet1!$B$4</c:f>
              <c:numCache>
                <c:formatCode>#,##0_ ;\-#,##0\ </c:formatCode>
                <c:ptCount val="1"/>
                <c:pt idx="0">
                  <c:v>15467</c:v>
                </c:pt>
              </c:numCache>
            </c:numRef>
          </c:val>
          <c:extLst>
            <c:ext xmlns:c16="http://schemas.microsoft.com/office/drawing/2014/chart" uri="{C3380CC4-5D6E-409C-BE32-E72D297353CC}">
              <c16:uniqueId val="{00000002-7C30-4730-B6A1-7335EE07FBEF}"/>
            </c:ext>
          </c:extLst>
        </c:ser>
        <c:ser>
          <c:idx val="3"/>
          <c:order val="3"/>
          <c:tx>
            <c:strRef>
              <c:f>Sheet1!$A$5</c:f>
              <c:strCache>
                <c:ptCount val="1"/>
                <c:pt idx="0">
                  <c:v>November 2021</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Sheet1!$B$5</c:f>
              <c:numCache>
                <c:formatCode>#,##0_ ;\-#,##0\ </c:formatCode>
                <c:ptCount val="1"/>
                <c:pt idx="0">
                  <c:v>16173</c:v>
                </c:pt>
              </c:numCache>
            </c:numRef>
          </c:val>
          <c:extLst>
            <c:ext xmlns:c16="http://schemas.microsoft.com/office/drawing/2014/chart" uri="{C3380CC4-5D6E-409C-BE32-E72D297353CC}">
              <c16:uniqueId val="{00000003-7C30-4730-B6A1-7335EE07FBEF}"/>
            </c:ext>
          </c:extLst>
        </c:ser>
        <c:ser>
          <c:idx val="4"/>
          <c:order val="4"/>
          <c:tx>
            <c:strRef>
              <c:f>Sheet1!$A$6</c:f>
              <c:strCache>
                <c:ptCount val="1"/>
                <c:pt idx="0">
                  <c:v>April 2022</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Sheet1!$B$6</c:f>
              <c:numCache>
                <c:formatCode>#,##0_ ;\-#,##0\ </c:formatCode>
                <c:ptCount val="1"/>
                <c:pt idx="0">
                  <c:v>18919</c:v>
                </c:pt>
              </c:numCache>
            </c:numRef>
          </c:val>
          <c:extLst>
            <c:ext xmlns:c16="http://schemas.microsoft.com/office/drawing/2014/chart" uri="{C3380CC4-5D6E-409C-BE32-E72D297353CC}">
              <c16:uniqueId val="{00000004-7C30-4730-B6A1-7335EE07FBEF}"/>
            </c:ext>
          </c:extLst>
        </c:ser>
        <c:ser>
          <c:idx val="5"/>
          <c:order val="5"/>
          <c:tx>
            <c:strRef>
              <c:f>Sheet1!$A$7</c:f>
              <c:strCache>
                <c:ptCount val="1"/>
                <c:pt idx="0">
                  <c:v>September 2022</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Sheet1!$B$7</c:f>
              <c:numCache>
                <c:formatCode>#,##0</c:formatCode>
                <c:ptCount val="1"/>
                <c:pt idx="0">
                  <c:v>21061</c:v>
                </c:pt>
              </c:numCache>
            </c:numRef>
          </c:val>
          <c:extLst>
            <c:ext xmlns:c16="http://schemas.microsoft.com/office/drawing/2014/chart" uri="{C3380CC4-5D6E-409C-BE32-E72D297353CC}">
              <c16:uniqueId val="{00000005-7C30-4730-B6A1-7335EE07FBEF}"/>
            </c:ext>
          </c:extLst>
        </c:ser>
        <c:ser>
          <c:idx val="6"/>
          <c:order val="6"/>
          <c:tx>
            <c:strRef>
              <c:f>Sheet1!$A$8</c:f>
              <c:strCache>
                <c:ptCount val="1"/>
                <c:pt idx="0">
                  <c:v>June 2023</c:v>
                </c:pt>
              </c:strCache>
            </c:strRef>
          </c:tx>
          <c:spPr>
            <a:solidFill>
              <a:schemeClr val="accent1">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Source Sans Pro" panose="020B0503030403020204" pitchFamily="34" charset="0"/>
                    <a:ea typeface="Source Sans Pro" panose="020B0503030403020204" pitchFamily="34" charset="0"/>
                    <a:cs typeface="+mn-cs"/>
                  </a:defRPr>
                </a:pPr>
                <a:endParaRPr lang="en-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c:f>
              <c:strCache>
                <c:ptCount val="1"/>
                <c:pt idx="0">
                  <c:v>NUMBER</c:v>
                </c:pt>
              </c:strCache>
            </c:strRef>
          </c:cat>
          <c:val>
            <c:numRef>
              <c:f>Sheet1!$B$8</c:f>
              <c:numCache>
                <c:formatCode>#,##0</c:formatCode>
                <c:ptCount val="1"/>
                <c:pt idx="0">
                  <c:v>25127</c:v>
                </c:pt>
              </c:numCache>
            </c:numRef>
          </c:val>
          <c:extLst>
            <c:ext xmlns:c16="http://schemas.microsoft.com/office/drawing/2014/chart" uri="{C3380CC4-5D6E-409C-BE32-E72D297353CC}">
              <c16:uniqueId val="{00000000-D9BC-48B6-9368-B66569C1E1AC}"/>
            </c:ext>
          </c:extLst>
        </c:ser>
        <c:dLbls>
          <c:dLblPos val="inEnd"/>
          <c:showLegendKey val="0"/>
          <c:showVal val="1"/>
          <c:showCatName val="0"/>
          <c:showSerName val="0"/>
          <c:showPercent val="0"/>
          <c:showBubbleSize val="0"/>
        </c:dLbls>
        <c:gapWidth val="65"/>
        <c:axId val="404155920"/>
        <c:axId val="554836888"/>
      </c:barChart>
      <c:catAx>
        <c:axId val="404155920"/>
        <c:scaling>
          <c:orientation val="minMax"/>
        </c:scaling>
        <c:delete val="1"/>
        <c:axPos val="b"/>
        <c:numFmt formatCode="General" sourceLinked="1"/>
        <c:majorTickMark val="none"/>
        <c:minorTickMark val="none"/>
        <c:tickLblPos val="nextTo"/>
        <c:crossAx val="554836888"/>
        <c:crosses val="autoZero"/>
        <c:auto val="1"/>
        <c:lblAlgn val="ctr"/>
        <c:lblOffset val="100"/>
        <c:noMultiLvlLbl val="0"/>
      </c:catAx>
      <c:valAx>
        <c:axId val="5548368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 ;\-#,##0\ " sourceLinked="1"/>
        <c:majorTickMark val="none"/>
        <c:minorTickMark val="none"/>
        <c:tickLblPos val="nextTo"/>
        <c:crossAx val="40415592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Source Sans Pro" panose="020B0503030403020204" pitchFamily="34" charset="0"/>
              <a:ea typeface="Source Sans Pro" panose="020B0503030403020204" pitchFamily="34" charset="0"/>
              <a:cs typeface="+mn-cs"/>
            </a:defRPr>
          </a:pPr>
          <a:endParaRPr lang="en-NL"/>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latin typeface="Source Sans Pro" panose="020B0503030403020204" pitchFamily="34" charset="0"/>
          <a:ea typeface="Source Sans Pro" panose="020B0503030403020204" pitchFamily="34" charset="0"/>
        </a:defRPr>
      </a:pPr>
      <a:endParaRPr lang="en-NL"/>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[2021.04.14_Registration_Report_ ALL.xlsx]Place!PivotTable4</c:name>
    <c:fmtId val="-1"/>
  </c:pivotSource>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L"/>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extLst>
            <c:ext xmlns:c15="http://schemas.microsoft.com/office/drawing/2012/chart" uri="{CE6537A1-D6FC-4f65-9D91-7224C49458BB}"/>
          </c:extLst>
        </c:dLbl>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extLst>
            <c:ext xmlns:c15="http://schemas.microsoft.com/office/drawing/2012/chart" uri="{CE6537A1-D6FC-4f65-9D91-7224C49458BB}"/>
          </c:extLst>
        </c:dLbl>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extLst>
            <c:ext xmlns:c15="http://schemas.microsoft.com/office/drawing/2012/chart" uri="{CE6537A1-D6FC-4f65-9D91-7224C49458BB}"/>
          </c:extLst>
        </c:dLbl>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
        <c:idx val="25"/>
        <c:spPr>
          <a:solidFill>
            <a:schemeClr val="accent1"/>
          </a:solidFill>
          <a:ln w="19050">
            <a:solidFill>
              <a:schemeClr val="lt1"/>
            </a:solidFill>
          </a:ln>
          <a:effectLst/>
        </c:spPr>
      </c:pivotFmt>
      <c:pivotFmt>
        <c:idx val="26"/>
        <c:spPr>
          <a:solidFill>
            <a:schemeClr val="accent1"/>
          </a:solidFill>
          <a:ln w="19050">
            <a:solidFill>
              <a:schemeClr val="lt1"/>
            </a:solidFill>
          </a:ln>
          <a:effectLst/>
        </c:spPr>
      </c:pivotFmt>
      <c:pivotFmt>
        <c:idx val="27"/>
        <c:spPr>
          <a:solidFill>
            <a:schemeClr val="accent1"/>
          </a:solidFill>
          <a:ln w="19050">
            <a:solidFill>
              <a:schemeClr val="lt1"/>
            </a:solidFill>
          </a:ln>
          <a:effectLst/>
        </c:spPr>
      </c:pivotFmt>
      <c:pivotFmt>
        <c:idx val="28"/>
        <c:spPr>
          <a:solidFill>
            <a:schemeClr val="accent1"/>
          </a:solidFill>
          <a:ln w="19050">
            <a:solidFill>
              <a:schemeClr val="lt1"/>
            </a:solidFill>
          </a:ln>
          <a:effectLst/>
        </c:spPr>
      </c:pivotFmt>
      <c:pivotFmt>
        <c:idx val="29"/>
        <c:spPr>
          <a:solidFill>
            <a:schemeClr val="accent1"/>
          </a:solidFill>
          <a:ln w="19050">
            <a:solidFill>
              <a:schemeClr val="lt1"/>
            </a:solidFill>
          </a:ln>
          <a:effectLst/>
        </c:spPr>
      </c:pivotFmt>
      <c:pivotFmt>
        <c:idx val="30"/>
        <c:spPr>
          <a:solidFill>
            <a:schemeClr val="accent1"/>
          </a:solidFill>
          <a:ln w="19050">
            <a:solidFill>
              <a:schemeClr val="lt1"/>
            </a:solidFill>
          </a:ln>
          <a:effectLst/>
        </c:spPr>
      </c:pivotFmt>
      <c:pivotFmt>
        <c:idx val="31"/>
        <c:spPr>
          <a:solidFill>
            <a:schemeClr val="accent1"/>
          </a:solidFill>
          <a:ln w="19050">
            <a:solidFill>
              <a:schemeClr val="lt1"/>
            </a:solidFill>
          </a:ln>
          <a:effectLst/>
        </c:spPr>
      </c:pivotFmt>
      <c:pivotFmt>
        <c:idx val="32"/>
        <c:spPr>
          <a:solidFill>
            <a:schemeClr val="accent1"/>
          </a:solidFill>
          <a:ln w="19050">
            <a:solidFill>
              <a:schemeClr val="lt1"/>
            </a:solidFill>
          </a:ln>
          <a:effectLst/>
        </c:spPr>
      </c:pivotFmt>
      <c:pivotFmt>
        <c:idx val="33"/>
        <c:spPr>
          <a:solidFill>
            <a:schemeClr val="accent1"/>
          </a:solidFill>
          <a:ln w="19050">
            <a:solidFill>
              <a:schemeClr val="lt1"/>
            </a:solidFill>
          </a:ln>
          <a:effectLst/>
        </c:spPr>
      </c:pivotFmt>
      <c:pivotFmt>
        <c:idx val="34"/>
        <c:spPr>
          <a:solidFill>
            <a:schemeClr val="accent1"/>
          </a:solidFill>
          <a:ln w="19050">
            <a:solidFill>
              <a:schemeClr val="lt1"/>
            </a:solidFill>
          </a:ln>
          <a:effectLst/>
        </c:spPr>
      </c:pivotFmt>
      <c:pivotFmt>
        <c:idx val="35"/>
        <c:spPr>
          <a:solidFill>
            <a:schemeClr val="accent1"/>
          </a:solidFill>
          <a:ln w="19050">
            <a:solidFill>
              <a:schemeClr val="lt1"/>
            </a:solidFill>
          </a:ln>
          <a:effectLst/>
        </c:spPr>
      </c:pivotFmt>
      <c:pivotFmt>
        <c:idx val="36"/>
        <c:spPr>
          <a:solidFill>
            <a:schemeClr val="accent1"/>
          </a:solidFill>
          <a:ln w="19050">
            <a:solidFill>
              <a:schemeClr val="lt1"/>
            </a:solidFill>
          </a:ln>
          <a:effectLst/>
        </c:spPr>
      </c:pivotFmt>
      <c:pivotFmt>
        <c:idx val="37"/>
        <c:spPr>
          <a:solidFill>
            <a:schemeClr val="accent1"/>
          </a:solidFill>
          <a:ln w="19050">
            <a:solidFill>
              <a:schemeClr val="lt1"/>
            </a:solidFill>
          </a:ln>
          <a:effectLst/>
        </c:spPr>
      </c:pivotFmt>
      <c:pivotFmt>
        <c:idx val="3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extLst>
            <c:ext xmlns:c15="http://schemas.microsoft.com/office/drawing/2012/chart" uri="{CE6537A1-D6FC-4f65-9D91-7224C49458BB}"/>
          </c:extLst>
        </c:dLbl>
      </c:pivotFmt>
      <c:pivotFmt>
        <c:idx val="39"/>
        <c:spPr>
          <a:solidFill>
            <a:schemeClr val="accent1"/>
          </a:solidFill>
          <a:ln w="19050">
            <a:solidFill>
              <a:schemeClr val="lt1"/>
            </a:solidFill>
          </a:ln>
          <a:effectLst/>
        </c:spPr>
      </c:pivotFmt>
      <c:pivotFmt>
        <c:idx val="40"/>
        <c:spPr>
          <a:solidFill>
            <a:schemeClr val="accent1"/>
          </a:solidFill>
          <a:ln w="19050">
            <a:solidFill>
              <a:schemeClr val="lt1"/>
            </a:solidFill>
          </a:ln>
          <a:effectLst/>
        </c:spPr>
      </c:pivotFmt>
      <c:pivotFmt>
        <c:idx val="41"/>
        <c:spPr>
          <a:solidFill>
            <a:schemeClr val="accent1"/>
          </a:solidFill>
          <a:ln w="19050">
            <a:solidFill>
              <a:schemeClr val="lt1"/>
            </a:solidFill>
          </a:ln>
          <a:effectLst/>
        </c:spPr>
      </c:pivotFmt>
      <c:pivotFmt>
        <c:idx val="42"/>
        <c:spPr>
          <a:solidFill>
            <a:schemeClr val="accent1"/>
          </a:solidFill>
          <a:ln w="19050">
            <a:solidFill>
              <a:schemeClr val="lt1"/>
            </a:solidFill>
          </a:ln>
          <a:effectLst/>
        </c:spPr>
      </c:pivotFmt>
      <c:pivotFmt>
        <c:idx val="43"/>
        <c:spPr>
          <a:solidFill>
            <a:schemeClr val="accent1"/>
          </a:solidFill>
          <a:ln w="19050">
            <a:solidFill>
              <a:schemeClr val="lt1"/>
            </a:solidFill>
          </a:ln>
          <a:effectLst/>
        </c:spPr>
      </c:pivotFmt>
      <c:pivotFmt>
        <c:idx val="44"/>
        <c:spPr>
          <a:solidFill>
            <a:schemeClr val="accent1"/>
          </a:solidFill>
          <a:ln w="19050">
            <a:solidFill>
              <a:schemeClr val="lt1"/>
            </a:solidFill>
          </a:ln>
          <a:effectLst/>
        </c:spPr>
      </c:pivotFmt>
      <c:pivotFmt>
        <c:idx val="45"/>
        <c:spPr>
          <a:solidFill>
            <a:schemeClr val="accent1"/>
          </a:solidFill>
          <a:ln w="19050">
            <a:solidFill>
              <a:schemeClr val="lt1"/>
            </a:solidFill>
          </a:ln>
          <a:effectLst/>
        </c:spPr>
      </c:pivotFmt>
      <c:pivotFmt>
        <c:idx val="46"/>
        <c:spPr>
          <a:solidFill>
            <a:schemeClr val="accent1"/>
          </a:solidFill>
          <a:ln w="19050">
            <a:solidFill>
              <a:schemeClr val="lt1"/>
            </a:solidFill>
          </a:ln>
          <a:effectLst/>
        </c:spPr>
      </c:pivotFmt>
      <c:pivotFmt>
        <c:idx val="47"/>
        <c:spPr>
          <a:solidFill>
            <a:schemeClr val="accent1"/>
          </a:solidFill>
          <a:ln w="19050">
            <a:solidFill>
              <a:schemeClr val="lt1"/>
            </a:solidFill>
          </a:ln>
          <a:effectLst/>
        </c:spPr>
      </c:pivotFmt>
      <c:pivotFmt>
        <c:idx val="48"/>
        <c:spPr>
          <a:solidFill>
            <a:schemeClr val="accent1"/>
          </a:solidFill>
          <a:ln w="19050">
            <a:solidFill>
              <a:schemeClr val="lt1"/>
            </a:solidFill>
          </a:ln>
          <a:effectLst/>
        </c:spPr>
      </c:pivotFmt>
      <c:pivotFmt>
        <c:idx val="49"/>
        <c:spPr>
          <a:solidFill>
            <a:schemeClr val="accent1"/>
          </a:solidFill>
          <a:ln w="19050">
            <a:solidFill>
              <a:schemeClr val="lt1"/>
            </a:solidFill>
          </a:ln>
          <a:effectLst/>
        </c:spPr>
      </c:pivotFmt>
      <c:pivotFmt>
        <c:idx val="50"/>
        <c:spPr>
          <a:solidFill>
            <a:schemeClr val="accent1"/>
          </a:solidFill>
          <a:ln w="19050">
            <a:solidFill>
              <a:schemeClr val="lt1"/>
            </a:solidFill>
          </a:ln>
          <a:effectLst/>
        </c:spPr>
      </c:pivotFmt>
      <c:pivotFmt>
        <c:idx val="51"/>
        <c:spPr>
          <a:solidFill>
            <a:schemeClr val="accent1"/>
          </a:solidFill>
          <a:ln w="19050">
            <a:solidFill>
              <a:schemeClr val="lt1"/>
            </a:solidFill>
          </a:ln>
          <a:effectLst/>
        </c:spPr>
      </c:pivotFmt>
      <c:pivotFmt>
        <c:idx val="52"/>
        <c:spPr>
          <a:solidFill>
            <a:schemeClr val="accent1"/>
          </a:solidFill>
          <a:ln w="19050">
            <a:solidFill>
              <a:schemeClr val="lt1"/>
            </a:solidFill>
          </a:ln>
          <a:effectLst/>
        </c:spPr>
      </c:pivotFmt>
      <c:pivotFmt>
        <c:idx val="53"/>
        <c:spPr>
          <a:solidFill>
            <a:schemeClr val="accent1"/>
          </a:solidFill>
          <a:ln w="19050">
            <a:solidFill>
              <a:schemeClr val="lt1"/>
            </a:solidFill>
          </a:ln>
          <a:effectLst/>
        </c:spPr>
      </c:pivotFmt>
    </c:pivotFmts>
    <c:plotArea>
      <c:layout/>
      <c:pieChart>
        <c:varyColors val="1"/>
        <c:ser>
          <c:idx val="0"/>
          <c:order val="0"/>
          <c:tx>
            <c:strRef>
              <c:f>Place!$L$6</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2A8-419C-B575-6879A91C957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2A8-419C-B575-6879A91C957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2A8-419C-B575-6879A91C957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2A8-419C-B575-6879A91C957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2A8-419C-B575-6879A91C957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2A8-419C-B575-6879A91C9574}"/>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2A8-419C-B575-6879A91C9574}"/>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42A8-419C-B575-6879A91C9574}"/>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42A8-419C-B575-6879A91C9574}"/>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42A8-419C-B575-6879A91C9574}"/>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42A8-419C-B575-6879A91C9574}"/>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42A8-419C-B575-6879A91C9574}"/>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42A8-419C-B575-6879A91C9574}"/>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42A8-419C-B575-6879A91C9574}"/>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42A8-419C-B575-6879A91C9574}"/>
              </c:ext>
            </c:extLst>
          </c:dPt>
          <c:dLbls>
            <c:dLbl>
              <c:idx val="6"/>
              <c:layout>
                <c:manualLayout>
                  <c:x val="-0.14719602823782338"/>
                  <c:y val="0.120621996441402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42A8-419C-B575-6879A91C9574}"/>
                </c:ext>
              </c:extLst>
            </c:dLbl>
            <c:dLbl>
              <c:idx val="12"/>
              <c:layout>
                <c:manualLayout>
                  <c:x val="0.16254707165227097"/>
                  <c:y val="-5.976873367476247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42A8-419C-B575-6879A91C9574}"/>
                </c:ext>
              </c:extLst>
            </c:dLbl>
            <c:dLbl>
              <c:idx val="13"/>
              <c:layout>
                <c:manualLayout>
                  <c:x val="0.16391942780164609"/>
                  <c:y val="1.12956500097160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B-42A8-419C-B575-6879A91C95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NL"/>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Place!$K$7:$K$22</c:f>
              <c:strCache>
                <c:ptCount val="15"/>
                <c:pt idx="0">
                  <c:v>Africa</c:v>
                </c:pt>
                <c:pt idx="1">
                  <c:v>Asia</c:v>
                </c:pt>
                <c:pt idx="2">
                  <c:v>Europe</c:v>
                </c:pt>
                <c:pt idx="3">
                  <c:v>North America</c:v>
                </c:pt>
                <c:pt idx="4">
                  <c:v>Oceania</c:v>
                </c:pt>
                <c:pt idx="5">
                  <c:v>South America</c:v>
                </c:pt>
                <c:pt idx="6">
                  <c:v>Antarctica</c:v>
                </c:pt>
                <c:pt idx="7">
                  <c:v>Europe </c:v>
                </c:pt>
                <c:pt idx="8">
                  <c:v>Central America</c:v>
                </c:pt>
                <c:pt idx="9">
                  <c:v>Australia</c:v>
                </c:pt>
                <c:pt idx="10">
                  <c:v>Caribbean</c:v>
                </c:pt>
                <c:pt idx="11">
                  <c:v>South-America</c:v>
                </c:pt>
                <c:pt idx="12">
                  <c:v>North-America</c:v>
                </c:pt>
                <c:pt idx="13">
                  <c:v>Soth-America</c:v>
                </c:pt>
                <c:pt idx="14">
                  <c:v>(blank)</c:v>
                </c:pt>
              </c:strCache>
            </c:strRef>
          </c:cat>
          <c:val>
            <c:numRef>
              <c:f>Place!$L$7:$L$22</c:f>
              <c:numCache>
                <c:formatCode>General</c:formatCode>
                <c:ptCount val="15"/>
                <c:pt idx="0">
                  <c:v>1900</c:v>
                </c:pt>
                <c:pt idx="1">
                  <c:v>5569</c:v>
                </c:pt>
                <c:pt idx="2">
                  <c:v>3660</c:v>
                </c:pt>
                <c:pt idx="3">
                  <c:v>1366</c:v>
                </c:pt>
                <c:pt idx="4">
                  <c:v>322</c:v>
                </c:pt>
                <c:pt idx="5">
                  <c:v>1746</c:v>
                </c:pt>
                <c:pt idx="6">
                  <c:v>1</c:v>
                </c:pt>
                <c:pt idx="7">
                  <c:v>114</c:v>
                </c:pt>
                <c:pt idx="8">
                  <c:v>93</c:v>
                </c:pt>
                <c:pt idx="9">
                  <c:v>29</c:v>
                </c:pt>
                <c:pt idx="10">
                  <c:v>2</c:v>
                </c:pt>
                <c:pt idx="11">
                  <c:v>398</c:v>
                </c:pt>
                <c:pt idx="12">
                  <c:v>207</c:v>
                </c:pt>
                <c:pt idx="13">
                  <c:v>121</c:v>
                </c:pt>
              </c:numCache>
            </c:numRef>
          </c:val>
          <c:extLst>
            <c:ext xmlns:c16="http://schemas.microsoft.com/office/drawing/2014/chart" uri="{C3380CC4-5D6E-409C-BE32-E72D297353CC}">
              <c16:uniqueId val="{0000001E-42A8-419C-B575-6879A91C957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L"/>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553626826239889E-2"/>
          <c:y val="2.1381579255041833E-2"/>
          <c:w val="0.92919362680104522"/>
          <c:h val="0.84279619426595809"/>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numCache>
            </c:numRef>
          </c:cat>
          <c:val>
            <c:numRef>
              <c:f>Sheet1!$B$2:$B$5</c:f>
              <c:numCache>
                <c:formatCode>General</c:formatCode>
                <c:ptCount val="4"/>
                <c:pt idx="0">
                  <c:v>138</c:v>
                </c:pt>
                <c:pt idx="1">
                  <c:v>155</c:v>
                </c:pt>
                <c:pt idx="2">
                  <c:v>177</c:v>
                </c:pt>
              </c:numCache>
            </c:numRef>
          </c:val>
          <c:extLst>
            <c:ext xmlns:c16="http://schemas.microsoft.com/office/drawing/2014/chart" uri="{C3380CC4-5D6E-409C-BE32-E72D297353CC}">
              <c16:uniqueId val="{00000000-B612-48C8-8710-F018207D6776}"/>
            </c:ext>
          </c:extLst>
        </c:ser>
        <c:dLbls>
          <c:showLegendKey val="0"/>
          <c:showVal val="0"/>
          <c:showCatName val="0"/>
          <c:showSerName val="0"/>
          <c:showPercent val="0"/>
          <c:showBubbleSize val="0"/>
        </c:dLbls>
        <c:gapWidth val="182"/>
        <c:axId val="1434855424"/>
        <c:axId val="1434874560"/>
      </c:barChart>
      <c:catAx>
        <c:axId val="1434855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434874560"/>
        <c:crosses val="autoZero"/>
        <c:auto val="1"/>
        <c:lblAlgn val="ctr"/>
        <c:lblOffset val="100"/>
        <c:noMultiLvlLbl val="0"/>
      </c:catAx>
      <c:valAx>
        <c:axId val="14348745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434855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0.65438</cdr:x>
      <cdr:y>0.08991</cdr:y>
    </cdr:from>
    <cdr:to>
      <cdr:x>0.76688</cdr:x>
      <cdr:y>0.30925</cdr:y>
    </cdr:to>
    <cdr:sp macro="" textlink="">
      <cdr:nvSpPr>
        <cdr:cNvPr id="2" name="TextBox 1">
          <a:extLst xmlns:a="http://schemas.openxmlformats.org/drawingml/2006/main">
            <a:ext uri="{FF2B5EF4-FFF2-40B4-BE49-F238E27FC236}">
              <a16:creationId xmlns:a16="http://schemas.microsoft.com/office/drawing/2014/main" id="{A6B1C31E-B7ED-4058-AF18-2F29FCB4E094}"/>
            </a:ext>
          </a:extLst>
        </cdr:cNvPr>
        <cdr:cNvSpPr txBox="1"/>
      </cdr:nvSpPr>
      <cdr:spPr>
        <a:xfrm xmlns:a="http://schemas.openxmlformats.org/drawingml/2006/main">
          <a:off x="7272411" y="480646"/>
          <a:ext cx="1250266" cy="117253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500" dirty="0">
              <a:solidFill>
                <a:schemeClr val="bg1"/>
              </a:solidFill>
            </a:rPr>
            <a:t>projected</a:t>
          </a:r>
        </a:p>
      </cdr:txBody>
    </cdr:sp>
  </cdr:relSizeAnchor>
  <cdr:relSizeAnchor xmlns:cdr="http://schemas.openxmlformats.org/drawingml/2006/chartDrawing">
    <cdr:from>
      <cdr:x>0.70985</cdr:x>
      <cdr:y>0.7182</cdr:y>
    </cdr:from>
    <cdr:to>
      <cdr:x>0.79213</cdr:x>
      <cdr:y>0.85005</cdr:y>
    </cdr:to>
    <cdr:sp macro="" textlink="">
      <cdr:nvSpPr>
        <cdr:cNvPr id="3" name="TextBox 2">
          <a:extLst xmlns:a="http://schemas.openxmlformats.org/drawingml/2006/main">
            <a:ext uri="{FF2B5EF4-FFF2-40B4-BE49-F238E27FC236}">
              <a16:creationId xmlns:a16="http://schemas.microsoft.com/office/drawing/2014/main" id="{AECD19CB-0DCF-38BA-6BC1-FD027434A06A}"/>
            </a:ext>
          </a:extLst>
        </cdr:cNvPr>
        <cdr:cNvSpPr txBox="1"/>
      </cdr:nvSpPr>
      <cdr:spPr>
        <a:xfrm xmlns:a="http://schemas.openxmlformats.org/drawingml/2006/main">
          <a:off x="7888875" y="3839308"/>
          <a:ext cx="914400" cy="7048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b="1" dirty="0"/>
            <a:t>138</a:t>
          </a:r>
          <a:endParaRPr lang="en-CA" sz="2800" b="1" dirty="0"/>
        </a:p>
      </cdr:txBody>
    </cdr:sp>
  </cdr:relSizeAnchor>
  <cdr:relSizeAnchor xmlns:cdr="http://schemas.openxmlformats.org/drawingml/2006/chartDrawing">
    <cdr:from>
      <cdr:x>0.79743</cdr:x>
      <cdr:y>0.51542</cdr:y>
    </cdr:from>
    <cdr:to>
      <cdr:x>0.87971</cdr:x>
      <cdr:y>0.68647</cdr:y>
    </cdr:to>
    <cdr:sp macro="" textlink="">
      <cdr:nvSpPr>
        <cdr:cNvPr id="5" name="TextBox 4">
          <a:extLst xmlns:a="http://schemas.openxmlformats.org/drawingml/2006/main">
            <a:ext uri="{FF2B5EF4-FFF2-40B4-BE49-F238E27FC236}">
              <a16:creationId xmlns:a16="http://schemas.microsoft.com/office/drawing/2014/main" id="{37765FC6-EF9E-5ACD-F1B2-350F6EA498D4}"/>
            </a:ext>
          </a:extLst>
        </cdr:cNvPr>
        <cdr:cNvSpPr txBox="1"/>
      </cdr:nvSpPr>
      <cdr:spPr>
        <a:xfrm xmlns:a="http://schemas.openxmlformats.org/drawingml/2006/main">
          <a:off x="8862268" y="275530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CA" sz="1100"/>
        </a:p>
      </cdr:txBody>
    </cdr:sp>
  </cdr:relSizeAnchor>
  <cdr:relSizeAnchor xmlns:cdr="http://schemas.openxmlformats.org/drawingml/2006/chartDrawing">
    <cdr:from>
      <cdr:x>0.79674</cdr:x>
      <cdr:y>0.38144</cdr:y>
    </cdr:from>
    <cdr:to>
      <cdr:x>0.84817</cdr:x>
      <cdr:y>0.50439</cdr:y>
    </cdr:to>
    <cdr:sp macro="" textlink="">
      <cdr:nvSpPr>
        <cdr:cNvPr id="6" name="TextBox 5">
          <a:extLst xmlns:a="http://schemas.openxmlformats.org/drawingml/2006/main">
            <a:ext uri="{FF2B5EF4-FFF2-40B4-BE49-F238E27FC236}">
              <a16:creationId xmlns:a16="http://schemas.microsoft.com/office/drawing/2014/main" id="{EFF5E4E6-6B05-FAD4-D62C-2E0357B729BE}"/>
            </a:ext>
          </a:extLst>
        </cdr:cNvPr>
        <cdr:cNvSpPr txBox="1"/>
      </cdr:nvSpPr>
      <cdr:spPr>
        <a:xfrm xmlns:a="http://schemas.openxmlformats.org/drawingml/2006/main">
          <a:off x="8854587" y="2039083"/>
          <a:ext cx="571500" cy="6572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solidFill>
                <a:schemeClr val="bg1"/>
              </a:solidFill>
            </a:rPr>
            <a:t>177</a:t>
          </a:r>
          <a:endParaRPr lang="en-CA" sz="2000" dirty="0">
            <a:solidFill>
              <a:schemeClr val="bg1"/>
            </a:solidFill>
          </a:endParaRPr>
        </a:p>
      </cdr:txBody>
    </cdr:sp>
  </cdr:relSizeAnchor>
  <cdr:relSizeAnchor xmlns:cdr="http://schemas.openxmlformats.org/drawingml/2006/chartDrawing">
    <cdr:from>
      <cdr:x>0.89016</cdr:x>
      <cdr:y>0.29057</cdr:y>
    </cdr:from>
    <cdr:to>
      <cdr:x>0.97244</cdr:x>
      <cdr:y>0.46875</cdr:y>
    </cdr:to>
    <cdr:sp macro="" textlink="">
      <cdr:nvSpPr>
        <cdr:cNvPr id="7" name="TextBox 6">
          <a:extLst xmlns:a="http://schemas.openxmlformats.org/drawingml/2006/main">
            <a:ext uri="{FF2B5EF4-FFF2-40B4-BE49-F238E27FC236}">
              <a16:creationId xmlns:a16="http://schemas.microsoft.com/office/drawing/2014/main" id="{15A4AB58-59B0-EA3F-C1E6-A847CF26177F}"/>
            </a:ext>
          </a:extLst>
        </cdr:cNvPr>
        <cdr:cNvSpPr txBox="1"/>
      </cdr:nvSpPr>
      <cdr:spPr>
        <a:xfrm xmlns:a="http://schemas.openxmlformats.org/drawingml/2006/main">
          <a:off x="9892812" y="1553309"/>
          <a:ext cx="914400" cy="9525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b="1" dirty="0"/>
            <a:t>177</a:t>
          </a:r>
          <a:endParaRPr lang="en-CA" sz="2800" b="1" dirty="0"/>
        </a:p>
      </cdr:txBody>
    </cdr:sp>
  </cdr:relSizeAnchor>
  <cdr:relSizeAnchor xmlns:cdr="http://schemas.openxmlformats.org/drawingml/2006/chartDrawing">
    <cdr:from>
      <cdr:x>0.80017</cdr:x>
      <cdr:y>0.50439</cdr:y>
    </cdr:from>
    <cdr:to>
      <cdr:x>0.88245</cdr:x>
      <cdr:y>0.65406</cdr:y>
    </cdr:to>
    <cdr:sp macro="" textlink="">
      <cdr:nvSpPr>
        <cdr:cNvPr id="8" name="TextBox 7">
          <a:extLst xmlns:a="http://schemas.openxmlformats.org/drawingml/2006/main">
            <a:ext uri="{FF2B5EF4-FFF2-40B4-BE49-F238E27FC236}">
              <a16:creationId xmlns:a16="http://schemas.microsoft.com/office/drawing/2014/main" id="{0E8002D4-E7BF-1647-D631-42AE79511AFA}"/>
            </a:ext>
          </a:extLst>
        </cdr:cNvPr>
        <cdr:cNvSpPr txBox="1"/>
      </cdr:nvSpPr>
      <cdr:spPr>
        <a:xfrm xmlns:a="http://schemas.openxmlformats.org/drawingml/2006/main">
          <a:off x="8892687" y="2696308"/>
          <a:ext cx="914400" cy="8001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b="1" dirty="0"/>
            <a:t>155</a:t>
          </a:r>
          <a:endParaRPr lang="en-CA" sz="28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C5B869-7CB2-4867-BDAF-CC6F00494D1E}" type="datetimeFigureOut">
              <a:rPr lang="en-US" smtClean="0"/>
              <a:t>7/14/2023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BC505-66E7-4AED-A3B8-09F1632F2A80}" type="slidenum">
              <a:rPr lang="en-US" smtClean="0"/>
              <a:t>‹#›</a:t>
            </a:fld>
            <a:endParaRPr lang="en-US"/>
          </a:p>
        </p:txBody>
      </p:sp>
    </p:spTree>
    <p:extLst>
      <p:ext uri="{BB962C8B-B14F-4D97-AF65-F5344CB8AC3E}">
        <p14:creationId xmlns:p14="http://schemas.microsoft.com/office/powerpoint/2010/main" val="2253975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1A32A-D358-6E46-A2FE-D301C1CC2898}" type="datetimeFigureOut">
              <a:rPr lang="nl-NL" smtClean="0"/>
              <a:t>14-7-2023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03FBBF-5AE9-BE49-BBB4-BFF153CA5449}" type="slidenum">
              <a:rPr lang="nl-NL" smtClean="0"/>
              <a:t>‹#›</a:t>
            </a:fld>
            <a:endParaRPr lang="nl-NL"/>
          </a:p>
        </p:txBody>
      </p:sp>
    </p:spTree>
    <p:extLst>
      <p:ext uri="{BB962C8B-B14F-4D97-AF65-F5344CB8AC3E}">
        <p14:creationId xmlns:p14="http://schemas.microsoft.com/office/powerpoint/2010/main" val="1330477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1</a:t>
            </a:fld>
            <a:endParaRPr lang="nl-NL"/>
          </a:p>
        </p:txBody>
      </p:sp>
    </p:spTree>
    <p:extLst>
      <p:ext uri="{BB962C8B-B14F-4D97-AF65-F5344CB8AC3E}">
        <p14:creationId xmlns:p14="http://schemas.microsoft.com/office/powerpoint/2010/main" val="2572920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23096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3</a:t>
            </a:fld>
            <a:endParaRPr lang="nl-NL"/>
          </a:p>
        </p:txBody>
      </p:sp>
    </p:spTree>
    <p:extLst>
      <p:ext uri="{BB962C8B-B14F-4D97-AF65-F5344CB8AC3E}">
        <p14:creationId xmlns:p14="http://schemas.microsoft.com/office/powerpoint/2010/main" val="719697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4</a:t>
            </a:fld>
            <a:endParaRPr lang="nl-NL"/>
          </a:p>
        </p:txBody>
      </p:sp>
    </p:spTree>
    <p:extLst>
      <p:ext uri="{BB962C8B-B14F-4D97-AF65-F5344CB8AC3E}">
        <p14:creationId xmlns:p14="http://schemas.microsoft.com/office/powerpoint/2010/main" val="1439290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6</a:t>
            </a:fld>
            <a:endParaRPr lang="nl-NL"/>
          </a:p>
        </p:txBody>
      </p:sp>
    </p:spTree>
    <p:extLst>
      <p:ext uri="{BB962C8B-B14F-4D97-AF65-F5344CB8AC3E}">
        <p14:creationId xmlns:p14="http://schemas.microsoft.com/office/powerpoint/2010/main" val="1923427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7</a:t>
            </a:fld>
            <a:endParaRPr lang="nl-NL"/>
          </a:p>
        </p:txBody>
      </p:sp>
    </p:spTree>
    <p:extLst>
      <p:ext uri="{BB962C8B-B14F-4D97-AF65-F5344CB8AC3E}">
        <p14:creationId xmlns:p14="http://schemas.microsoft.com/office/powerpoint/2010/main" val="2526320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344885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9</a:t>
            </a:fld>
            <a:endParaRPr lang="nl-NL"/>
          </a:p>
        </p:txBody>
      </p:sp>
    </p:spTree>
    <p:extLst>
      <p:ext uri="{BB962C8B-B14F-4D97-AF65-F5344CB8AC3E}">
        <p14:creationId xmlns:p14="http://schemas.microsoft.com/office/powerpoint/2010/main" val="516588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10</a:t>
            </a:fld>
            <a:endParaRPr lang="nl-NL"/>
          </a:p>
        </p:txBody>
      </p:sp>
    </p:spTree>
    <p:extLst>
      <p:ext uri="{BB962C8B-B14F-4D97-AF65-F5344CB8AC3E}">
        <p14:creationId xmlns:p14="http://schemas.microsoft.com/office/powerpoint/2010/main" val="308276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276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200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46F6AE7-4264-45CF-8A5A-F962CC8925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098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19</a:t>
            </a:fld>
            <a:endParaRPr lang="nl-NL"/>
          </a:p>
        </p:txBody>
      </p:sp>
    </p:spTree>
    <p:extLst>
      <p:ext uri="{BB962C8B-B14F-4D97-AF65-F5344CB8AC3E}">
        <p14:creationId xmlns:p14="http://schemas.microsoft.com/office/powerpoint/2010/main" val="2119196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20</a:t>
            </a:fld>
            <a:endParaRPr lang="nl-NL"/>
          </a:p>
        </p:txBody>
      </p:sp>
    </p:spTree>
    <p:extLst>
      <p:ext uri="{BB962C8B-B14F-4D97-AF65-F5344CB8AC3E}">
        <p14:creationId xmlns:p14="http://schemas.microsoft.com/office/powerpoint/2010/main" val="351528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7603FBBF-5AE9-BE49-BBB4-BFF153CA5449}" type="slidenum">
              <a:rPr lang="nl-NL" smtClean="0"/>
              <a:t>21</a:t>
            </a:fld>
            <a:endParaRPr lang="nl-NL"/>
          </a:p>
        </p:txBody>
      </p:sp>
    </p:spTree>
    <p:extLst>
      <p:ext uri="{BB962C8B-B14F-4D97-AF65-F5344CB8AC3E}">
        <p14:creationId xmlns:p14="http://schemas.microsoft.com/office/powerpoint/2010/main" val="1962370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2840416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1529901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F6AE7-4264-45CF-8A5A-F962CC892590}" type="slidenum">
              <a:rPr lang="en-US" smtClean="0"/>
              <a:t>26</a:t>
            </a:fld>
            <a:endParaRPr lang="en-US"/>
          </a:p>
        </p:txBody>
      </p:sp>
    </p:spTree>
    <p:extLst>
      <p:ext uri="{BB962C8B-B14F-4D97-AF65-F5344CB8AC3E}">
        <p14:creationId xmlns:p14="http://schemas.microsoft.com/office/powerpoint/2010/main" val="2205015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F6AE7-4264-45CF-8A5A-F962CC892590}" type="slidenum">
              <a:rPr lang="en-US" smtClean="0"/>
              <a:t>27</a:t>
            </a:fld>
            <a:endParaRPr lang="en-US"/>
          </a:p>
        </p:txBody>
      </p:sp>
    </p:spTree>
    <p:extLst>
      <p:ext uri="{BB962C8B-B14F-4D97-AF65-F5344CB8AC3E}">
        <p14:creationId xmlns:p14="http://schemas.microsoft.com/office/powerpoint/2010/main" val="2499837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F6AE7-4264-45CF-8A5A-F962CC892590}" type="slidenum">
              <a:rPr lang="en-US" smtClean="0"/>
              <a:t>28</a:t>
            </a:fld>
            <a:endParaRPr lang="en-US"/>
          </a:p>
        </p:txBody>
      </p:sp>
    </p:spTree>
    <p:extLst>
      <p:ext uri="{BB962C8B-B14F-4D97-AF65-F5344CB8AC3E}">
        <p14:creationId xmlns:p14="http://schemas.microsoft.com/office/powerpoint/2010/main" val="1121862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3912126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819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92529-C25F-0E49-8308-B83A6BA3EC85}"/>
              </a:ext>
            </a:extLst>
          </p:cNvPr>
          <p:cNvSpPr>
            <a:spLocks noGrp="1"/>
          </p:cNvSpPr>
          <p:nvPr>
            <p:ph type="dt" sz="half" idx="10"/>
          </p:nvPr>
        </p:nvSpPr>
        <p:spPr/>
        <p:txBody>
          <a:bodyPr/>
          <a:lstStyle/>
          <a:p>
            <a:fld id="{3901D7CA-D72E-AB41-83A9-47C2D7EEA341}" type="datetimeFigureOut">
              <a:rPr lang="en-US" smtClean="0">
                <a:solidFill>
                  <a:prstClr val="black">
                    <a:tint val="75000"/>
                  </a:prstClr>
                </a:solidFill>
              </a:rPr>
              <a:pPr/>
              <a:t>7/14/2023</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C0FAE631-F3EE-F74D-AA07-15E02223555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94DDA37A-F0FB-B844-A2E0-47BED85E0CC2}"/>
              </a:ext>
            </a:extLst>
          </p:cNvPr>
          <p:cNvSpPr>
            <a:spLocks noGrp="1"/>
          </p:cNvSpPr>
          <p:nvPr>
            <p:ph type="sldNum" sz="quarter" idx="12"/>
          </p:nvPr>
        </p:nvSpPr>
        <p:spPr/>
        <p:txBody>
          <a:bodyPr/>
          <a:lstStyle/>
          <a:p>
            <a:fld id="{551B4335-BFBF-FE49-8CF1-2C97871CAE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287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elcome ">
    <p:spTree>
      <p:nvGrpSpPr>
        <p:cNvPr id="1" name=""/>
        <p:cNvGrpSpPr/>
        <p:nvPr/>
      </p:nvGrpSpPr>
      <p:grpSpPr>
        <a:xfrm>
          <a:off x="0" y="0"/>
          <a:ext cx="0" cy="0"/>
          <a:chOff x="0" y="0"/>
          <a:chExt cx="0" cy="0"/>
        </a:xfrm>
      </p:grpSpPr>
      <p:sp>
        <p:nvSpPr>
          <p:cNvPr id="2" name="Rechthoek 1"/>
          <p:cNvSpPr/>
          <p:nvPr userDrawn="1"/>
        </p:nvSpPr>
        <p:spPr>
          <a:xfrm>
            <a:off x="0" y="0"/>
            <a:ext cx="12192000"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sz="1800" dirty="0"/>
          </a:p>
        </p:txBody>
      </p:sp>
      <p:sp>
        <p:nvSpPr>
          <p:cNvPr id="7" name="Rechthoek 6"/>
          <p:cNvSpPr/>
          <p:nvPr userDrawn="1"/>
        </p:nvSpPr>
        <p:spPr>
          <a:xfrm>
            <a:off x="0" y="5978284"/>
            <a:ext cx="12192000" cy="87971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sp>
        <p:nvSpPr>
          <p:cNvPr id="4" name="Tekstvak 3"/>
          <p:cNvSpPr txBox="1"/>
          <p:nvPr userDrawn="1"/>
        </p:nvSpPr>
        <p:spPr>
          <a:xfrm>
            <a:off x="1351280" y="4290060"/>
            <a:ext cx="9489440" cy="1261884"/>
          </a:xfrm>
          <a:prstGeom prst="rect">
            <a:avLst/>
          </a:prstGeom>
          <a:noFill/>
        </p:spPr>
        <p:txBody>
          <a:bodyPr wrap="square" rtlCol="0">
            <a:spAutoFit/>
          </a:bodyPr>
          <a:lstStyle/>
          <a:p>
            <a:pPr algn="ctr"/>
            <a:r>
              <a:rPr lang="nl-NL" sz="4400" b="1" dirty="0">
                <a:solidFill>
                  <a:schemeClr val="bg1"/>
                </a:solidFill>
                <a:latin typeface="Source Sans Pro" panose="020B0503030403020204" pitchFamily="34" charset="0"/>
                <a:ea typeface="Source Sans Pro" panose="020B0503030403020204" pitchFamily="34" charset="0"/>
                <a:cs typeface="Verdana" charset="0"/>
              </a:rPr>
              <a:t>World Glaucoma Association</a:t>
            </a:r>
          </a:p>
          <a:p>
            <a:pPr algn="ctr"/>
            <a:r>
              <a:rPr lang="nl-NL" sz="3200" b="1" dirty="0">
                <a:solidFill>
                  <a:schemeClr val="bg1"/>
                </a:solidFill>
                <a:latin typeface="Source Sans Pro" panose="020B0503030403020204" pitchFamily="34" charset="0"/>
                <a:ea typeface="Source Sans Pro" panose="020B0503030403020204" pitchFamily="34" charset="0"/>
                <a:cs typeface="Verdana" charset="0"/>
              </a:rPr>
              <a:t>The Global Glaucoma Network</a:t>
            </a:r>
          </a:p>
        </p:txBody>
      </p:sp>
      <p:sp>
        <p:nvSpPr>
          <p:cNvPr id="8" name="Rechthoek 7"/>
          <p:cNvSpPr/>
          <p:nvPr userDrawn="1"/>
        </p:nvSpPr>
        <p:spPr>
          <a:xfrm>
            <a:off x="0" y="6176385"/>
            <a:ext cx="12192000" cy="681614"/>
          </a:xfrm>
          <a:prstGeom prst="rect">
            <a:avLst/>
          </a:prstGeom>
          <a:solidFill>
            <a:schemeClr val="accent2"/>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nl-NL" sz="1800" dirty="0"/>
          </a:p>
        </p:txBody>
      </p:sp>
      <p:sp>
        <p:nvSpPr>
          <p:cNvPr id="6" name="Tekstvak 5"/>
          <p:cNvSpPr txBox="1"/>
          <p:nvPr userDrawn="1"/>
        </p:nvSpPr>
        <p:spPr>
          <a:xfrm>
            <a:off x="609600" y="6251385"/>
            <a:ext cx="10972800" cy="400110"/>
          </a:xfrm>
          <a:prstGeom prst="rect">
            <a:avLst/>
          </a:prstGeom>
          <a:noFill/>
        </p:spPr>
        <p:txBody>
          <a:bodyPr wrap="square" rtlCol="0">
            <a:spAutoFit/>
          </a:bodyPr>
          <a:lstStyle/>
          <a:p>
            <a:pPr algn="ctr"/>
            <a:r>
              <a:rPr lang="nl-NL" sz="2000" b="0" i="0">
                <a:solidFill>
                  <a:schemeClr val="bg1"/>
                </a:solidFill>
                <a:latin typeface="Source Sans Pro" charset="0"/>
                <a:ea typeface="Source Sans Pro" charset="0"/>
                <a:cs typeface="Source Sans Pro" charset="0"/>
              </a:rPr>
              <a:t>www.worldglaucoma.org</a:t>
            </a:r>
            <a:endParaRPr lang="nl-NL" sz="2000" b="0" i="0" dirty="0">
              <a:solidFill>
                <a:schemeClr val="bg1"/>
              </a:solidFill>
              <a:latin typeface="Source Sans Pro" charset="0"/>
              <a:ea typeface="Source Sans Pro" charset="0"/>
              <a:cs typeface="Source Sans Pro" charset="0"/>
            </a:endParaRPr>
          </a:p>
        </p:txBody>
      </p:sp>
      <p:pic>
        <p:nvPicPr>
          <p:cNvPr id="9" name="Picture 8" descr="Logo_WGA_3bergen.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25770" y="0"/>
            <a:ext cx="4340460" cy="4340456"/>
          </a:xfrm>
          <a:prstGeom prst="rect">
            <a:avLst/>
          </a:prstGeom>
        </p:spPr>
      </p:pic>
    </p:spTree>
    <p:extLst>
      <p:ext uri="{BB962C8B-B14F-4D97-AF65-F5344CB8AC3E}">
        <p14:creationId xmlns:p14="http://schemas.microsoft.com/office/powerpoint/2010/main" val="318656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872809"/>
            <a:ext cx="10363200" cy="1202549"/>
          </a:xfrm>
        </p:spPr>
        <p:txBody>
          <a:bodyPr anchor="t">
            <a:normAutofit/>
          </a:bodyPr>
          <a:lstStyle>
            <a:lvl1pPr algn="l">
              <a:defRPr sz="3600" cap="none" baseline="0">
                <a:latin typeface="Source Sans Pro" charset="0"/>
                <a:ea typeface="Source Sans Pro" charset="0"/>
                <a:cs typeface="Source Sans Pro" charset="0"/>
              </a:defRPr>
            </a:lvl1pPr>
          </a:lstStyle>
          <a:p>
            <a:r>
              <a:rPr lang="en-US" dirty="0"/>
              <a:t>P000 Title of Presentation</a:t>
            </a:r>
            <a:br>
              <a:rPr lang="en-US" dirty="0"/>
            </a:br>
            <a:r>
              <a:rPr lang="en-US" dirty="0"/>
              <a:t>36pt Source Sans Pro</a:t>
            </a:r>
          </a:p>
        </p:txBody>
      </p:sp>
      <p:sp>
        <p:nvSpPr>
          <p:cNvPr id="3" name="Subtitle 2"/>
          <p:cNvSpPr>
            <a:spLocks noGrp="1"/>
          </p:cNvSpPr>
          <p:nvPr>
            <p:ph type="subTitle" idx="1" hasCustomPrompt="1"/>
          </p:nvPr>
        </p:nvSpPr>
        <p:spPr>
          <a:xfrm>
            <a:off x="914400" y="2201119"/>
            <a:ext cx="10363200" cy="840678"/>
          </a:xfrm>
        </p:spPr>
        <p:txBody>
          <a:bodyPr anchor="t">
            <a:normAutofit/>
          </a:bodyPr>
          <a:lstStyle>
            <a:lvl1pPr marL="0" indent="0" algn="l">
              <a:buNone/>
              <a:defRPr lang="nl-NL" sz="1800" baseline="0" dirty="0" smtClean="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err="1"/>
              <a:t>Subtitle</a:t>
            </a:r>
            <a:r>
              <a:rPr lang="nl-NL" dirty="0"/>
              <a:t> 18pt Source Sans Pro</a:t>
            </a:r>
          </a:p>
        </p:txBody>
      </p:sp>
      <p:sp>
        <p:nvSpPr>
          <p:cNvPr id="16" name="Text Placeholder 15"/>
          <p:cNvSpPr>
            <a:spLocks noGrp="1"/>
          </p:cNvSpPr>
          <p:nvPr>
            <p:ph type="body" sz="quarter" idx="10" hasCustomPrompt="1"/>
          </p:nvPr>
        </p:nvSpPr>
        <p:spPr>
          <a:xfrm>
            <a:off x="5220424" y="3158885"/>
            <a:ext cx="6057177" cy="1865313"/>
          </a:xfrm>
        </p:spPr>
        <p:txBody>
          <a:bodyPr anchor="b">
            <a:normAutofit/>
          </a:bodyPr>
          <a:lstStyle>
            <a:lvl1pPr marL="0" indent="0" algn="r">
              <a:buNone/>
              <a:defRPr sz="1800"/>
            </a:lvl1pPr>
          </a:lstStyle>
          <a:p>
            <a:pPr lvl="0"/>
            <a:r>
              <a:rPr lang="en-US" dirty="0"/>
              <a:t>Names 18pt Source Sans Pro</a:t>
            </a:r>
          </a:p>
        </p:txBody>
      </p:sp>
      <p:sp>
        <p:nvSpPr>
          <p:cNvPr id="19" name="Text Placeholder 18"/>
          <p:cNvSpPr>
            <a:spLocks noGrp="1"/>
          </p:cNvSpPr>
          <p:nvPr>
            <p:ph type="body" sz="quarter" idx="11" hasCustomPrompt="1"/>
          </p:nvPr>
        </p:nvSpPr>
        <p:spPr>
          <a:xfrm>
            <a:off x="914401" y="303560"/>
            <a:ext cx="3901273" cy="446010"/>
          </a:xfrm>
        </p:spPr>
        <p:txBody>
          <a:bodyPr anchor="b">
            <a:normAutofit/>
          </a:bodyPr>
          <a:lstStyle>
            <a:lvl1pPr marL="0" indent="0">
              <a:buNone/>
              <a:defRPr sz="1200" b="0" i="0" cap="none" normalizeH="0" baseline="0">
                <a:solidFill>
                  <a:schemeClr val="accent2"/>
                </a:solidFill>
              </a:defRPr>
            </a:lvl1pPr>
          </a:lstStyle>
          <a:p>
            <a:pPr lvl="0"/>
            <a:r>
              <a:rPr lang="en-US" dirty="0"/>
              <a:t>Date 12pt Source Sans Pro Red</a:t>
            </a:r>
          </a:p>
        </p:txBody>
      </p:sp>
    </p:spTree>
    <p:extLst>
      <p:ext uri="{BB962C8B-B14F-4D97-AF65-F5344CB8AC3E}">
        <p14:creationId xmlns:p14="http://schemas.microsoft.com/office/powerpoint/2010/main" val="360359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1 line of 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0120" y="274638"/>
            <a:ext cx="10271760" cy="1143000"/>
          </a:xfrm>
        </p:spPr>
        <p:txBody>
          <a:bodyPr>
            <a:normAutofit/>
          </a:bodyPr>
          <a:lstStyle>
            <a:lvl1pPr algn="l">
              <a:defRPr sz="3600" kern="1200" cap="none" baseline="0"/>
            </a:lvl1pPr>
          </a:lstStyle>
          <a:p>
            <a:r>
              <a:rPr lang="nl-NL" dirty="0" err="1"/>
              <a:t>Title</a:t>
            </a:r>
            <a:r>
              <a:rPr lang="nl-NL" dirty="0"/>
              <a:t> Source Sans Pro 36pt</a:t>
            </a:r>
            <a:endParaRPr lang="en-US" dirty="0"/>
          </a:p>
        </p:txBody>
      </p:sp>
      <p:sp>
        <p:nvSpPr>
          <p:cNvPr id="5" name="Text Placeholder 4"/>
          <p:cNvSpPr>
            <a:spLocks noGrp="1"/>
          </p:cNvSpPr>
          <p:nvPr>
            <p:ph type="body" sz="quarter" idx="10" hasCustomPrompt="1"/>
          </p:nvPr>
        </p:nvSpPr>
        <p:spPr>
          <a:xfrm>
            <a:off x="960120" y="1638300"/>
            <a:ext cx="8488680" cy="3975100"/>
          </a:xfrm>
        </p:spPr>
        <p:txBody>
          <a:bodyPr>
            <a:normAutofit/>
          </a:bodyPr>
          <a:lstStyle>
            <a:lvl1pPr marL="0" indent="0">
              <a:buNone/>
              <a:defRPr sz="1800" baseline="0"/>
            </a:lvl1pPr>
          </a:lstStyle>
          <a:p>
            <a:pPr lvl="0"/>
            <a:r>
              <a:rPr lang="en-US" dirty="0"/>
              <a:t>Regular text Source Sans Pro 18pt</a:t>
            </a:r>
          </a:p>
        </p:txBody>
      </p:sp>
    </p:spTree>
    <p:extLst>
      <p:ext uri="{BB962C8B-B14F-4D97-AF65-F5344CB8AC3E}">
        <p14:creationId xmlns:p14="http://schemas.microsoft.com/office/powerpoint/2010/main" val="207077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slide 2 lines of head">
    <p:spTree>
      <p:nvGrpSpPr>
        <p:cNvPr id="1" name=""/>
        <p:cNvGrpSpPr/>
        <p:nvPr/>
      </p:nvGrpSpPr>
      <p:grpSpPr>
        <a:xfrm>
          <a:off x="0" y="0"/>
          <a:ext cx="0" cy="0"/>
          <a:chOff x="0" y="0"/>
          <a:chExt cx="0" cy="0"/>
        </a:xfrm>
      </p:grpSpPr>
      <p:sp>
        <p:nvSpPr>
          <p:cNvPr id="6" name="Text Placeholder 9"/>
          <p:cNvSpPr>
            <a:spLocks noGrp="1"/>
          </p:cNvSpPr>
          <p:nvPr>
            <p:ph type="body" sz="quarter" idx="13" hasCustomPrompt="1"/>
          </p:nvPr>
        </p:nvSpPr>
        <p:spPr>
          <a:xfrm>
            <a:off x="1346407" y="296864"/>
            <a:ext cx="10246047" cy="1557337"/>
          </a:xfrm>
        </p:spPr>
        <p:txBody>
          <a:bodyPr>
            <a:normAutofit/>
          </a:bodyPr>
          <a:lstStyle>
            <a:lvl1pPr marL="0" indent="0">
              <a:buFont typeface="Arial"/>
              <a:buNone/>
              <a:defRPr sz="3600" cap="none">
                <a:solidFill>
                  <a:schemeClr val="tx2"/>
                </a:solidFill>
                <a:latin typeface="Source Sans Pro" charset="0"/>
                <a:ea typeface="Source Sans Pro" charset="0"/>
                <a:cs typeface="Source Sans Pro" charset="0"/>
              </a:defRPr>
            </a:lvl1pPr>
          </a:lstStyle>
          <a:p>
            <a:pPr lvl="0"/>
            <a:r>
              <a:rPr lang="en-US" dirty="0"/>
              <a:t>Basic Slide With </a:t>
            </a:r>
            <a:br>
              <a:rPr lang="en-US" dirty="0"/>
            </a:br>
            <a:r>
              <a:rPr lang="en-US" dirty="0"/>
              <a:t>Two Lines Of Head</a:t>
            </a:r>
          </a:p>
        </p:txBody>
      </p:sp>
      <p:sp>
        <p:nvSpPr>
          <p:cNvPr id="11" name="Text Placeholder 10"/>
          <p:cNvSpPr>
            <a:spLocks noGrp="1"/>
          </p:cNvSpPr>
          <p:nvPr>
            <p:ph type="body" sz="quarter" idx="14" hasCustomPrompt="1"/>
          </p:nvPr>
        </p:nvSpPr>
        <p:spPr>
          <a:xfrm>
            <a:off x="897467" y="2032001"/>
            <a:ext cx="10695517" cy="3706983"/>
          </a:xfrm>
        </p:spPr>
        <p:txBody>
          <a:bodyPr>
            <a:noAutofit/>
          </a:bodyPr>
          <a:lstStyle>
            <a:lvl1pPr marL="342900" indent="-342900" eaLnBrk="1" hangingPunct="1">
              <a:buClr>
                <a:schemeClr val="accent2"/>
              </a:buClr>
              <a:buFont typeface="Wingdings" charset="2"/>
              <a:buChar char="§"/>
              <a:defRPr lang="nl-NL" sz="1800" dirty="0" err="1" smtClean="0"/>
            </a:lvl1pPr>
          </a:lstStyle>
          <a:p>
            <a:pPr lvl="0"/>
            <a:r>
              <a:rPr lang="nl-NL" dirty="0" err="1"/>
              <a:t>Text</a:t>
            </a:r>
            <a:r>
              <a:rPr lang="nl-NL" dirty="0"/>
              <a:t> </a:t>
            </a:r>
            <a:r>
              <a:rPr lang="nl-NL" dirty="0" err="1"/>
              <a:t>aligns</a:t>
            </a:r>
            <a:r>
              <a:rPr lang="nl-NL" dirty="0"/>
              <a:t> </a:t>
            </a:r>
            <a:r>
              <a:rPr lang="nl-NL" dirty="0" err="1"/>
              <a:t>with</a:t>
            </a:r>
            <a:r>
              <a:rPr lang="nl-NL" dirty="0"/>
              <a:t> </a:t>
            </a:r>
            <a:r>
              <a:rPr lang="nl-NL" dirty="0" err="1"/>
              <a:t>heading</a:t>
            </a:r>
            <a:endParaRPr lang="nl-NL" dirty="0"/>
          </a:p>
          <a:p>
            <a:pPr lvl="0"/>
            <a:r>
              <a:rPr lang="nl-NL" dirty="0" err="1"/>
              <a:t>Bullets</a:t>
            </a:r>
            <a:r>
              <a:rPr lang="nl-NL" dirty="0"/>
              <a:t> </a:t>
            </a:r>
            <a:r>
              <a:rPr lang="nl-NL" dirty="0" err="1"/>
              <a:t>don’t</a:t>
            </a:r>
            <a:r>
              <a:rPr lang="nl-NL" dirty="0"/>
              <a:t> </a:t>
            </a:r>
            <a:r>
              <a:rPr lang="nl-NL" dirty="0" err="1"/>
              <a:t>align</a:t>
            </a:r>
            <a:r>
              <a:rPr lang="nl-NL" dirty="0"/>
              <a:t> </a:t>
            </a:r>
            <a:r>
              <a:rPr lang="nl-NL" dirty="0" err="1"/>
              <a:t>with</a:t>
            </a:r>
            <a:r>
              <a:rPr lang="nl-NL" dirty="0"/>
              <a:t> </a:t>
            </a:r>
            <a:r>
              <a:rPr lang="nl-NL" dirty="0" err="1"/>
              <a:t>heading</a:t>
            </a:r>
            <a:endParaRPr lang="nl-NL" dirty="0"/>
          </a:p>
          <a:p>
            <a:pPr lvl="0"/>
            <a:r>
              <a:rPr lang="nl-NL" dirty="0"/>
              <a:t>The </a:t>
            </a:r>
            <a:r>
              <a:rPr lang="nl-NL" dirty="0" err="1"/>
              <a:t>heading</a:t>
            </a:r>
            <a:r>
              <a:rPr lang="nl-NL" dirty="0"/>
              <a:t> font is Source Sans Pro</a:t>
            </a:r>
          </a:p>
          <a:p>
            <a:pPr lvl="0"/>
            <a:r>
              <a:rPr lang="nl-NL" dirty="0"/>
              <a:t>The </a:t>
            </a:r>
            <a:r>
              <a:rPr lang="nl-NL" dirty="0" err="1"/>
              <a:t>text</a:t>
            </a:r>
            <a:r>
              <a:rPr lang="nl-NL" dirty="0"/>
              <a:t> font is Source Sans Pro</a:t>
            </a:r>
          </a:p>
        </p:txBody>
      </p:sp>
    </p:spTree>
    <p:extLst>
      <p:ext uri="{BB962C8B-B14F-4D97-AF65-F5344CB8AC3E}">
        <p14:creationId xmlns:p14="http://schemas.microsoft.com/office/powerpoint/2010/main" val="118952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picture right">
    <p:spTree>
      <p:nvGrpSpPr>
        <p:cNvPr id="1" name=""/>
        <p:cNvGrpSpPr/>
        <p:nvPr/>
      </p:nvGrpSpPr>
      <p:grpSpPr>
        <a:xfrm>
          <a:off x="0" y="0"/>
          <a:ext cx="0" cy="0"/>
          <a:chOff x="0" y="0"/>
          <a:chExt cx="0" cy="0"/>
        </a:xfrm>
      </p:grpSpPr>
      <p:sp>
        <p:nvSpPr>
          <p:cNvPr id="12" name="Text Placeholder 7"/>
          <p:cNvSpPr>
            <a:spLocks noGrp="1"/>
          </p:cNvSpPr>
          <p:nvPr>
            <p:ph type="body" sz="quarter" idx="10" hasCustomPrompt="1"/>
          </p:nvPr>
        </p:nvSpPr>
        <p:spPr>
          <a:xfrm>
            <a:off x="609600" y="1955801"/>
            <a:ext cx="6699251" cy="3613727"/>
          </a:xfrm>
        </p:spPr>
        <p:txBody>
          <a:bodyPr>
            <a:normAutofit/>
          </a:bodyPr>
          <a:lstStyle>
            <a:lvl1pPr marL="457200" indent="-457200">
              <a:buClr>
                <a:schemeClr val="accent2"/>
              </a:buClr>
              <a:buFont typeface="Wingdings" charset="2"/>
              <a:buChar char="§"/>
              <a:defRPr sz="1800"/>
            </a:lvl1pPr>
          </a:lstStyle>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a:t>
            </a:r>
          </a:p>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a:t>
            </a:r>
          </a:p>
        </p:txBody>
      </p:sp>
      <p:sp>
        <p:nvSpPr>
          <p:cNvPr id="3" name="Text Placeholder 2"/>
          <p:cNvSpPr>
            <a:spLocks noGrp="1"/>
          </p:cNvSpPr>
          <p:nvPr>
            <p:ph type="body" sz="quarter" idx="11" hasCustomPrompt="1"/>
          </p:nvPr>
        </p:nvSpPr>
        <p:spPr>
          <a:xfrm>
            <a:off x="609600" y="234950"/>
            <a:ext cx="6699251" cy="1504950"/>
          </a:xfrm>
        </p:spPr>
        <p:txBody>
          <a:bodyPr>
            <a:normAutofit/>
          </a:bodyPr>
          <a:lstStyle>
            <a:lvl1pPr marL="0" indent="0">
              <a:buNone/>
              <a:defRPr sz="3600" baseline="0">
                <a:solidFill>
                  <a:schemeClr val="tx2"/>
                </a:solidFill>
              </a:defRPr>
            </a:lvl1pPr>
          </a:lstStyle>
          <a:p>
            <a:pPr lvl="0"/>
            <a:r>
              <a:rPr lang="en-US" dirty="0"/>
              <a:t>Slide With Picture to the right</a:t>
            </a:r>
          </a:p>
        </p:txBody>
      </p:sp>
      <p:sp>
        <p:nvSpPr>
          <p:cNvPr id="4" name="Picture Placeholder 3"/>
          <p:cNvSpPr>
            <a:spLocks noGrp="1"/>
          </p:cNvSpPr>
          <p:nvPr>
            <p:ph type="pic" sz="quarter" idx="12"/>
          </p:nvPr>
        </p:nvSpPr>
        <p:spPr>
          <a:xfrm>
            <a:off x="7740651" y="0"/>
            <a:ext cx="4451349" cy="5569528"/>
          </a:xfrm>
        </p:spPr>
        <p:txBody>
          <a:bodyPr/>
          <a:lstStyle/>
          <a:p>
            <a:r>
              <a:rPr lang="nl-NL" dirty="0" err="1"/>
              <a:t>Drag</a:t>
            </a:r>
            <a:r>
              <a:rPr lang="nl-NL" dirty="0"/>
              <a:t> picture </a:t>
            </a:r>
            <a:r>
              <a:rPr lang="nl-NL" dirty="0" err="1"/>
              <a:t>to</a:t>
            </a:r>
            <a:r>
              <a:rPr lang="nl-NL" dirty="0"/>
              <a:t> </a:t>
            </a:r>
            <a:r>
              <a:rPr lang="nl-NL" dirty="0" err="1"/>
              <a:t>placeholder</a:t>
            </a:r>
            <a:r>
              <a:rPr lang="nl-NL" dirty="0"/>
              <a:t> or click icon </a:t>
            </a:r>
            <a:r>
              <a:rPr lang="nl-NL" dirty="0" err="1"/>
              <a:t>to</a:t>
            </a:r>
            <a:r>
              <a:rPr lang="nl-NL" dirty="0"/>
              <a:t> </a:t>
            </a:r>
            <a:r>
              <a:rPr lang="nl-NL" dirty="0" err="1"/>
              <a:t>add</a:t>
            </a:r>
            <a:endParaRPr lang="en-US" dirty="0"/>
          </a:p>
        </p:txBody>
      </p:sp>
    </p:spTree>
    <p:extLst>
      <p:ext uri="{BB962C8B-B14F-4D97-AF65-F5344CB8AC3E}">
        <p14:creationId xmlns:p14="http://schemas.microsoft.com/office/powerpoint/2010/main" val="2985217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picture lef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953000" y="1955801"/>
            <a:ext cx="6699251" cy="3630353"/>
          </a:xfrm>
        </p:spPr>
        <p:txBody>
          <a:bodyPr>
            <a:normAutofit/>
          </a:bodyPr>
          <a:lstStyle>
            <a:lvl1pPr marL="457200" indent="-457200">
              <a:buClr>
                <a:schemeClr val="accent3"/>
              </a:buClr>
              <a:buFont typeface="Wingdings" charset="2"/>
              <a:buChar char="§"/>
              <a:defRPr sz="1800"/>
            </a:lvl1pPr>
          </a:lstStyle>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a:t>
            </a:r>
          </a:p>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a:t>
            </a:r>
          </a:p>
        </p:txBody>
      </p:sp>
      <p:sp>
        <p:nvSpPr>
          <p:cNvPr id="7" name="Text Placeholder 2"/>
          <p:cNvSpPr>
            <a:spLocks noGrp="1"/>
          </p:cNvSpPr>
          <p:nvPr>
            <p:ph type="body" sz="quarter" idx="11" hasCustomPrompt="1"/>
          </p:nvPr>
        </p:nvSpPr>
        <p:spPr>
          <a:xfrm>
            <a:off x="4953000" y="273050"/>
            <a:ext cx="6699251" cy="1504950"/>
          </a:xfrm>
        </p:spPr>
        <p:txBody>
          <a:bodyPr>
            <a:normAutofit/>
          </a:bodyPr>
          <a:lstStyle>
            <a:lvl1pPr marL="0" indent="0">
              <a:buNone/>
              <a:defRPr sz="3600" baseline="0">
                <a:solidFill>
                  <a:schemeClr val="tx2"/>
                </a:solidFill>
              </a:defRPr>
            </a:lvl1pPr>
          </a:lstStyle>
          <a:p>
            <a:pPr lvl="0"/>
            <a:r>
              <a:rPr lang="en-US" dirty="0"/>
              <a:t>Slide With Picture to the left</a:t>
            </a:r>
          </a:p>
        </p:txBody>
      </p:sp>
      <p:sp>
        <p:nvSpPr>
          <p:cNvPr id="9" name="Picture Placeholder 8"/>
          <p:cNvSpPr>
            <a:spLocks noGrp="1"/>
          </p:cNvSpPr>
          <p:nvPr>
            <p:ph type="pic" sz="quarter" idx="12"/>
          </p:nvPr>
        </p:nvSpPr>
        <p:spPr>
          <a:xfrm>
            <a:off x="0" y="1"/>
            <a:ext cx="4588933" cy="5586153"/>
          </a:xfrm>
        </p:spPr>
        <p:txBody>
          <a:bodyPr/>
          <a:lstStyle/>
          <a:p>
            <a:r>
              <a:rPr lang="nl-NL" dirty="0"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297309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full pictur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1134" y="1333501"/>
            <a:ext cx="4766733" cy="4227715"/>
          </a:xfrm>
        </p:spPr>
        <p:txBody>
          <a:bodyPr>
            <a:noAutofit/>
          </a:bodyPr>
          <a:lstStyle>
            <a:lvl1pPr marL="457200" indent="-457200">
              <a:buFont typeface="Wingdings" charset="2"/>
              <a:buChar char="§"/>
              <a:defRPr sz="1200" baseline="0"/>
            </a:lvl1pPr>
          </a:lstStyle>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 </a:t>
            </a:r>
            <a:r>
              <a:rPr lang="en-US" dirty="0" err="1"/>
              <a:t>Donec</a:t>
            </a:r>
            <a:r>
              <a:rPr lang="en-US" dirty="0"/>
              <a:t> </a:t>
            </a:r>
            <a:r>
              <a:rPr lang="en-US" dirty="0" err="1"/>
              <a:t>sed</a:t>
            </a:r>
            <a:r>
              <a:rPr lang="en-US" dirty="0"/>
              <a:t> </a:t>
            </a:r>
            <a:r>
              <a:rPr lang="en-US" dirty="0" err="1"/>
              <a:t>odio</a:t>
            </a:r>
            <a:r>
              <a:rPr lang="en-US" dirty="0"/>
              <a:t> dui.</a:t>
            </a:r>
          </a:p>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 </a:t>
            </a:r>
            <a:r>
              <a:rPr lang="en-US" dirty="0" err="1"/>
              <a:t>Donec</a:t>
            </a:r>
            <a:r>
              <a:rPr lang="en-US" dirty="0"/>
              <a:t> </a:t>
            </a:r>
            <a:r>
              <a:rPr lang="en-US" dirty="0" err="1"/>
              <a:t>sed</a:t>
            </a:r>
            <a:r>
              <a:rPr lang="en-US" dirty="0"/>
              <a:t> </a:t>
            </a:r>
            <a:r>
              <a:rPr lang="en-US" dirty="0" err="1"/>
              <a:t>odio</a:t>
            </a:r>
            <a:r>
              <a:rPr lang="en-US" dirty="0"/>
              <a:t> dui.</a:t>
            </a:r>
          </a:p>
          <a:p>
            <a:pPr lvl="0"/>
            <a:r>
              <a:rPr lang="en-US" dirty="0" err="1"/>
              <a:t>Fusce</a:t>
            </a:r>
            <a:r>
              <a:rPr lang="en-US" dirty="0"/>
              <a:t> </a:t>
            </a:r>
            <a:r>
              <a:rPr lang="en-US" dirty="0" err="1"/>
              <a:t>dapibus</a:t>
            </a:r>
            <a:r>
              <a:rPr lang="en-US" dirty="0"/>
              <a:t>, </a:t>
            </a:r>
            <a:r>
              <a:rPr lang="en-US" dirty="0" err="1"/>
              <a:t>tellus</a:t>
            </a:r>
            <a:r>
              <a:rPr lang="en-US" dirty="0"/>
              <a:t> ac </a:t>
            </a:r>
            <a:r>
              <a:rPr lang="en-US" dirty="0" err="1"/>
              <a:t>cursus</a:t>
            </a:r>
            <a:r>
              <a:rPr lang="en-US" dirty="0"/>
              <a:t> </a:t>
            </a:r>
            <a:r>
              <a:rPr lang="en-US" dirty="0" err="1"/>
              <a:t>commodo</a:t>
            </a:r>
            <a:r>
              <a:rPr lang="en-US" dirty="0"/>
              <a:t>, </a:t>
            </a:r>
            <a:r>
              <a:rPr lang="en-US" dirty="0" err="1"/>
              <a:t>tortor</a:t>
            </a:r>
            <a:r>
              <a:rPr lang="en-US" dirty="0"/>
              <a:t> </a:t>
            </a:r>
            <a:r>
              <a:rPr lang="en-US" dirty="0" err="1"/>
              <a:t>mauris</a:t>
            </a:r>
            <a:r>
              <a:rPr lang="en-US" dirty="0"/>
              <a:t> </a:t>
            </a:r>
            <a:r>
              <a:rPr lang="en-US" dirty="0" err="1"/>
              <a:t>condimentum</a:t>
            </a:r>
            <a:r>
              <a:rPr lang="en-US" dirty="0"/>
              <a:t> </a:t>
            </a:r>
            <a:r>
              <a:rPr lang="en-US" dirty="0" err="1"/>
              <a:t>nibh</a:t>
            </a:r>
            <a:r>
              <a:rPr lang="en-US" dirty="0"/>
              <a:t>, </a:t>
            </a:r>
            <a:r>
              <a:rPr lang="en-US" dirty="0" err="1"/>
              <a:t>ut</a:t>
            </a:r>
            <a:r>
              <a:rPr lang="en-US" dirty="0"/>
              <a:t> </a:t>
            </a:r>
            <a:r>
              <a:rPr lang="en-US" dirty="0" err="1"/>
              <a:t>fermentum</a:t>
            </a:r>
            <a:r>
              <a:rPr lang="en-US" dirty="0"/>
              <a:t> </a:t>
            </a:r>
            <a:r>
              <a:rPr lang="en-US" dirty="0" err="1"/>
              <a:t>massa</a:t>
            </a:r>
            <a:r>
              <a:rPr lang="en-US" dirty="0"/>
              <a:t> </a:t>
            </a:r>
            <a:r>
              <a:rPr lang="en-US" dirty="0" err="1"/>
              <a:t>justo</a:t>
            </a:r>
            <a:r>
              <a:rPr lang="en-US" dirty="0"/>
              <a:t> sit </a:t>
            </a:r>
            <a:r>
              <a:rPr lang="en-US" dirty="0" err="1"/>
              <a:t>amet</a:t>
            </a:r>
            <a:r>
              <a:rPr lang="en-US" dirty="0"/>
              <a:t> </a:t>
            </a:r>
            <a:r>
              <a:rPr lang="en-US" dirty="0" err="1"/>
              <a:t>risus</a:t>
            </a:r>
            <a:r>
              <a:rPr lang="en-US" dirty="0"/>
              <a:t>. </a:t>
            </a:r>
            <a:r>
              <a:rPr lang="en-US" dirty="0" err="1"/>
              <a:t>Donec</a:t>
            </a:r>
            <a:r>
              <a:rPr lang="en-US" dirty="0"/>
              <a:t> </a:t>
            </a:r>
            <a:r>
              <a:rPr lang="en-US" dirty="0" err="1"/>
              <a:t>sed</a:t>
            </a:r>
            <a:r>
              <a:rPr lang="en-US" dirty="0"/>
              <a:t> </a:t>
            </a:r>
            <a:r>
              <a:rPr lang="en-US" dirty="0" err="1"/>
              <a:t>odio</a:t>
            </a:r>
            <a:r>
              <a:rPr lang="en-US" dirty="0"/>
              <a:t> dui.</a:t>
            </a:r>
          </a:p>
        </p:txBody>
      </p:sp>
      <p:sp>
        <p:nvSpPr>
          <p:cNvPr id="7" name="Text Placeholder 2"/>
          <p:cNvSpPr>
            <a:spLocks noGrp="1"/>
          </p:cNvSpPr>
          <p:nvPr>
            <p:ph type="body" sz="quarter" idx="11" hasCustomPrompt="1"/>
          </p:nvPr>
        </p:nvSpPr>
        <p:spPr>
          <a:xfrm>
            <a:off x="609600" y="234950"/>
            <a:ext cx="11269133" cy="920750"/>
          </a:xfrm>
        </p:spPr>
        <p:txBody>
          <a:bodyPr>
            <a:normAutofit/>
          </a:bodyPr>
          <a:lstStyle>
            <a:lvl1pPr marL="0" indent="0">
              <a:buNone/>
              <a:defRPr sz="3600" baseline="0">
                <a:solidFill>
                  <a:schemeClr val="tx2"/>
                </a:solidFill>
              </a:defRPr>
            </a:lvl1pPr>
          </a:lstStyle>
          <a:p>
            <a:pPr lvl="0"/>
            <a:r>
              <a:rPr lang="en-US" dirty="0"/>
              <a:t>Slide With Picture</a:t>
            </a:r>
          </a:p>
        </p:txBody>
      </p:sp>
      <p:sp>
        <p:nvSpPr>
          <p:cNvPr id="3" name="Picture Placeholder 2"/>
          <p:cNvSpPr>
            <a:spLocks noGrp="1"/>
          </p:cNvSpPr>
          <p:nvPr>
            <p:ph type="pic" sz="quarter" idx="12"/>
          </p:nvPr>
        </p:nvSpPr>
        <p:spPr>
          <a:xfrm>
            <a:off x="5659967" y="1333501"/>
            <a:ext cx="6218767" cy="4227715"/>
          </a:xfrm>
        </p:spPr>
        <p:txBody>
          <a:bodyPr/>
          <a:lstStyle/>
          <a:p>
            <a:r>
              <a:rPr lang="nl-NL" dirty="0"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4412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959611" y="579120"/>
            <a:ext cx="8293100" cy="40767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4400">
                <a:solidFill>
                  <a:schemeClr val="tx2"/>
                </a:solidFill>
                <a:latin typeface="Source Sans Pro" charset="0"/>
                <a:ea typeface="Source Sans Pro" charset="0"/>
                <a:cs typeface="Source Sans Pro" charset="0"/>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“This is a quote slide… best with no more than four lines of type.”</a:t>
            </a:r>
          </a:p>
        </p:txBody>
      </p:sp>
      <p:sp>
        <p:nvSpPr>
          <p:cNvPr id="7" name="Text Placeholder 6"/>
          <p:cNvSpPr>
            <a:spLocks noGrp="1"/>
          </p:cNvSpPr>
          <p:nvPr>
            <p:ph type="body" sz="quarter" idx="11" hasCustomPrompt="1"/>
          </p:nvPr>
        </p:nvSpPr>
        <p:spPr>
          <a:xfrm>
            <a:off x="4939878" y="4655821"/>
            <a:ext cx="5312833" cy="730397"/>
          </a:xfrm>
        </p:spPr>
        <p:txBody>
          <a:bodyPr/>
          <a:lstStyle>
            <a:lvl1pPr marL="0" indent="0" algn="r">
              <a:buNone/>
              <a:defRPr baseline="0">
                <a:solidFill>
                  <a:schemeClr val="accent2"/>
                </a:solidFill>
              </a:defRPr>
            </a:lvl1pPr>
          </a:lstStyle>
          <a:p>
            <a:pPr lvl="0"/>
            <a:r>
              <a:rPr lang="en-US" dirty="0"/>
              <a:t>Author of quote</a:t>
            </a:r>
          </a:p>
        </p:txBody>
      </p:sp>
    </p:spTree>
    <p:extLst>
      <p:ext uri="{BB962C8B-B14F-4D97-AF65-F5344CB8AC3E}">
        <p14:creationId xmlns:p14="http://schemas.microsoft.com/office/powerpoint/2010/main" val="838655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end">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000760" y="592138"/>
            <a:ext cx="10190480" cy="1143000"/>
          </a:xfrm>
        </p:spPr>
        <p:txBody>
          <a:bodyPr>
            <a:normAutofit/>
          </a:bodyPr>
          <a:lstStyle>
            <a:lvl1pPr algn="l">
              <a:defRPr sz="3600" cap="none">
                <a:solidFill>
                  <a:schemeClr val="accent1"/>
                </a:solidFill>
              </a:defRPr>
            </a:lvl1pPr>
          </a:lstStyle>
          <a:p>
            <a:r>
              <a:rPr lang="nl-NL" dirty="0" err="1"/>
              <a:t>Thank</a:t>
            </a:r>
            <a:r>
              <a:rPr lang="nl-NL" dirty="0"/>
              <a:t> </a:t>
            </a:r>
            <a:r>
              <a:rPr lang="nl-NL" dirty="0" err="1"/>
              <a:t>You</a:t>
            </a:r>
            <a:endParaRPr lang="en-US" dirty="0"/>
          </a:p>
        </p:txBody>
      </p:sp>
      <p:sp>
        <p:nvSpPr>
          <p:cNvPr id="6" name="Text Placeholder 5"/>
          <p:cNvSpPr>
            <a:spLocks noGrp="1"/>
          </p:cNvSpPr>
          <p:nvPr>
            <p:ph type="body" sz="quarter" idx="10" hasCustomPrompt="1"/>
          </p:nvPr>
        </p:nvSpPr>
        <p:spPr>
          <a:xfrm>
            <a:off x="3488267" y="1739900"/>
            <a:ext cx="7702973" cy="3467100"/>
          </a:xfrm>
        </p:spPr>
        <p:txBody>
          <a:bodyPr>
            <a:normAutofit/>
          </a:bodyPr>
          <a:lstStyle>
            <a:lvl1pPr marL="0" indent="0">
              <a:buNone/>
              <a:defRPr sz="2800" baseline="0">
                <a:solidFill>
                  <a:schemeClr val="accent1"/>
                </a:solidFill>
              </a:defRPr>
            </a:lvl1pPr>
          </a:lstStyle>
          <a:p>
            <a:pPr lvl="0"/>
            <a:r>
              <a:rPr lang="en-US" dirty="0"/>
              <a:t>Presentation author </a:t>
            </a:r>
          </a:p>
          <a:p>
            <a:pPr lvl="0"/>
            <a:r>
              <a:rPr lang="en-US" dirty="0"/>
              <a:t>contact details</a:t>
            </a:r>
          </a:p>
        </p:txBody>
      </p:sp>
    </p:spTree>
    <p:extLst>
      <p:ext uri="{BB962C8B-B14F-4D97-AF65-F5344CB8AC3E}">
        <p14:creationId xmlns:p14="http://schemas.microsoft.com/office/powerpoint/2010/main" val="218535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Picture Placeholder 3"/>
          <p:cNvSpPr>
            <a:spLocks noGrp="1"/>
          </p:cNvSpPr>
          <p:nvPr>
            <p:ph type="pic" sz="quarter" idx="11"/>
          </p:nvPr>
        </p:nvSpPr>
        <p:spPr>
          <a:xfrm>
            <a:off x="3747751" y="893538"/>
            <a:ext cx="6561021" cy="5070929"/>
          </a:xfrm>
          <a:prstGeom prst="snip2DiagRect">
            <a:avLst/>
          </a:prstGeom>
        </p:spPr>
        <p:txBody>
          <a:bodyPr/>
          <a:lstStyle/>
          <a:p>
            <a:endParaRPr lang="en-US"/>
          </a:p>
        </p:txBody>
      </p:sp>
    </p:spTree>
    <p:extLst>
      <p:ext uri="{BB962C8B-B14F-4D97-AF65-F5344CB8AC3E}">
        <p14:creationId xmlns:p14="http://schemas.microsoft.com/office/powerpoint/2010/main" val="375852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with picture lef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953000" y="1955801"/>
            <a:ext cx="6699251" cy="3630353"/>
          </a:xfrm>
        </p:spPr>
        <p:txBody>
          <a:bodyPr>
            <a:normAutofit/>
          </a:bodyPr>
          <a:lstStyle>
            <a:lvl1pPr marL="457200" indent="-457200">
              <a:buClr>
                <a:schemeClr val="accent3"/>
              </a:buClr>
              <a:buFont typeface="Wingdings" charset="2"/>
              <a:buChar char="§"/>
              <a:defRPr sz="1800"/>
            </a:lvl1pPr>
          </a:lstStyle>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p:txBody>
      </p:sp>
      <p:sp>
        <p:nvSpPr>
          <p:cNvPr id="7" name="Text Placeholder 2"/>
          <p:cNvSpPr>
            <a:spLocks noGrp="1"/>
          </p:cNvSpPr>
          <p:nvPr>
            <p:ph type="body" sz="quarter" idx="11" hasCustomPrompt="1"/>
          </p:nvPr>
        </p:nvSpPr>
        <p:spPr>
          <a:xfrm>
            <a:off x="4953000" y="273050"/>
            <a:ext cx="6699251" cy="1504950"/>
          </a:xfrm>
        </p:spPr>
        <p:txBody>
          <a:bodyPr>
            <a:normAutofit/>
          </a:bodyPr>
          <a:lstStyle>
            <a:lvl1pPr marL="0" indent="0">
              <a:buNone/>
              <a:defRPr sz="3600" baseline="0">
                <a:solidFill>
                  <a:schemeClr val="tx2"/>
                </a:solidFill>
              </a:defRPr>
            </a:lvl1pPr>
          </a:lstStyle>
          <a:p>
            <a:pPr lvl="0"/>
            <a:r>
              <a:rPr lang="en-US"/>
              <a:t>Slide With Picture to the left</a:t>
            </a:r>
          </a:p>
        </p:txBody>
      </p:sp>
      <p:sp>
        <p:nvSpPr>
          <p:cNvPr id="9" name="Picture Placeholder 8"/>
          <p:cNvSpPr>
            <a:spLocks noGrp="1"/>
          </p:cNvSpPr>
          <p:nvPr>
            <p:ph type="pic" sz="quarter" idx="12"/>
          </p:nvPr>
        </p:nvSpPr>
        <p:spPr>
          <a:xfrm>
            <a:off x="0" y="1"/>
            <a:ext cx="4588933" cy="5586153"/>
          </a:xfrm>
        </p:spPr>
        <p:txBody>
          <a:bodyPr/>
          <a:lstStyle/>
          <a:p>
            <a:r>
              <a:rPr lang="nl-NL"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176467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07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EC6BFCE-28F1-4B4D-969A-7D06C67AB6C6}"/>
              </a:ext>
            </a:extLst>
          </p:cNvPr>
          <p:cNvSpPr>
            <a:spLocks noGrp="1"/>
          </p:cNvSpPr>
          <p:nvPr>
            <p:ph type="dt" sz="half" idx="10"/>
          </p:nvPr>
        </p:nvSpPr>
        <p:spPr/>
        <p:txBody>
          <a:bodyPr/>
          <a:lstStyle/>
          <a:p>
            <a:fld id="{DDDFB719-FB48-6F46-A082-D9E8A9580FA7}" type="datetimeFigureOut">
              <a:rPr lang="nl-NL" smtClean="0"/>
              <a:t>14-7-2023</a:t>
            </a:fld>
            <a:endParaRPr lang="nl-NL"/>
          </a:p>
        </p:txBody>
      </p:sp>
      <p:sp>
        <p:nvSpPr>
          <p:cNvPr id="5" name="Tijdelijke aanduiding voor voettekst 4">
            <a:extLst>
              <a:ext uri="{FF2B5EF4-FFF2-40B4-BE49-F238E27FC236}">
                <a16:creationId xmlns:a16="http://schemas.microsoft.com/office/drawing/2014/main" id="{2CC9EEA0-616F-2047-9925-6758D7AFED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C62D93-1D25-BB48-A227-0271EBFF7E49}"/>
              </a:ext>
            </a:extLst>
          </p:cNvPr>
          <p:cNvSpPr>
            <a:spLocks noGrp="1"/>
          </p:cNvSpPr>
          <p:nvPr>
            <p:ph type="sldNum" sz="quarter" idx="12"/>
          </p:nvPr>
        </p:nvSpPr>
        <p:spPr/>
        <p:txBody>
          <a:body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2"/>
          <a:srcRect t="82888" b="640"/>
          <a:stretch/>
        </p:blipFill>
        <p:spPr>
          <a:xfrm>
            <a:off x="0" y="5736775"/>
            <a:ext cx="12192000" cy="1121227"/>
          </a:xfrm>
          <a:prstGeom prst="rect">
            <a:avLst/>
          </a:prstGeom>
        </p:spPr>
      </p:pic>
      <p:sp>
        <p:nvSpPr>
          <p:cNvPr id="14" name="Tekstvak 6">
            <a:extLst>
              <a:ext uri="{FF2B5EF4-FFF2-40B4-BE49-F238E27FC236}">
                <a16:creationId xmlns:a16="http://schemas.microsoft.com/office/drawing/2014/main" id="{25ECE4B2-E297-8B4F-B03C-398ACD554B0A}"/>
              </a:ext>
            </a:extLst>
          </p:cNvPr>
          <p:cNvSpPr txBox="1"/>
          <p:nvPr userDrawn="1"/>
        </p:nvSpPr>
        <p:spPr>
          <a:xfrm>
            <a:off x="838201" y="275316"/>
            <a:ext cx="10515600" cy="461665"/>
          </a:xfrm>
          <a:prstGeom prst="rect">
            <a:avLst/>
          </a:prstGeom>
          <a:noFill/>
        </p:spPr>
        <p:txBody>
          <a:bodyPr wrap="square" rtlCol="0">
            <a:spAutoFit/>
          </a:bodyPr>
          <a:lstStyle/>
          <a:p>
            <a:r>
              <a:rPr lang="en-US" sz="1200" b="1" dirty="0">
                <a:solidFill>
                  <a:srgbClr val="C4161C"/>
                </a:solidFill>
                <a:latin typeface="Source Sans Pro" panose="020B0503030403020204" pitchFamily="34" charset="0"/>
                <a:ea typeface="Source Sans Pro" panose="020B0503030403020204" pitchFamily="34" charset="0"/>
                <a:cs typeface="Arial" panose="020B0604020202020204" pitchFamily="34" charset="0"/>
              </a:rPr>
              <a:t>World Glaucoma Association</a:t>
            </a:r>
          </a:p>
          <a:p>
            <a:endParaRPr lang="en-US" sz="1100" dirty="0">
              <a:solidFill>
                <a:srgbClr val="C4161C"/>
              </a:solidFill>
              <a:latin typeface="Arial" panose="020B0604020202020204" pitchFamily="34" charset="0"/>
              <a:cs typeface="Arial" panose="020B0604020202020204" pitchFamily="34" charset="0"/>
            </a:endParaRPr>
          </a:p>
        </p:txBody>
      </p:sp>
      <p:sp>
        <p:nvSpPr>
          <p:cNvPr id="15" name="Titel 1">
            <a:extLst>
              <a:ext uri="{FF2B5EF4-FFF2-40B4-BE49-F238E27FC236}">
                <a16:creationId xmlns:a16="http://schemas.microsoft.com/office/drawing/2014/main" id="{8C2CD834-B850-A740-8C17-313AA3120E10}"/>
              </a:ext>
            </a:extLst>
          </p:cNvPr>
          <p:cNvSpPr>
            <a:spLocks noGrp="1"/>
          </p:cNvSpPr>
          <p:nvPr>
            <p:ph type="title" hasCustomPrompt="1"/>
          </p:nvPr>
        </p:nvSpPr>
        <p:spPr>
          <a:xfrm>
            <a:off x="838201" y="925563"/>
            <a:ext cx="10515600" cy="1325563"/>
          </a:xfrm>
        </p:spPr>
        <p:txBody>
          <a:bodyPr/>
          <a:lstStyle>
            <a:lvl1pPr>
              <a:defRPr>
                <a:solidFill>
                  <a:srgbClr val="213F78"/>
                </a:solidFill>
                <a:latin typeface="Source Sans Pro" panose="020B0503030403020204" pitchFamily="34" charset="0"/>
                <a:ea typeface="Source Sans Pro" panose="020B0503030403020204" pitchFamily="34" charset="0"/>
              </a:defRPr>
            </a:lvl1pPr>
          </a:lstStyle>
          <a:p>
            <a:r>
              <a:rPr lang="nl-NL" dirty="0"/>
              <a:t>Klik om stijl te bewerken</a:t>
            </a:r>
          </a:p>
        </p:txBody>
      </p:sp>
      <p:sp>
        <p:nvSpPr>
          <p:cNvPr id="17"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2637064"/>
            <a:ext cx="10515600" cy="2547038"/>
          </a:xfrm>
        </p:spPr>
        <p:txBody>
          <a:bodyPr/>
          <a:lstStyle/>
          <a:p>
            <a:r>
              <a:rPr lang="nl-NL" dirty="0"/>
              <a:t>Tekststijl van het model bewerken
Tweede niveau
Derde niveau
Vierde niveau
Vijfde niveau</a:t>
            </a:r>
          </a:p>
        </p:txBody>
      </p:sp>
    </p:spTree>
    <p:extLst>
      <p:ext uri="{BB962C8B-B14F-4D97-AF65-F5344CB8AC3E}">
        <p14:creationId xmlns:p14="http://schemas.microsoft.com/office/powerpoint/2010/main" val="195799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1825625"/>
            <a:ext cx="10515600" cy="3815896"/>
          </a:xfrm>
        </p:spPr>
        <p:txBody>
          <a:bodyPr/>
          <a:lstStyle/>
          <a:p>
            <a:r>
              <a:rPr lang="nl-NL" dirty="0"/>
              <a:t>Tekststijl van het model bewerken
Tweede niveau
Derde niveau
Vierde niveau
Vijfde niveau</a:t>
            </a:r>
          </a:p>
        </p:txBody>
      </p:sp>
      <p:sp>
        <p:nvSpPr>
          <p:cNvPr id="8" name="Titel 1">
            <a:extLst>
              <a:ext uri="{FF2B5EF4-FFF2-40B4-BE49-F238E27FC236}">
                <a16:creationId xmlns:a16="http://schemas.microsoft.com/office/drawing/2014/main" id="{8C2CD834-B850-A740-8C17-313AA3120E10}"/>
              </a:ext>
            </a:extLst>
          </p:cNvPr>
          <p:cNvSpPr>
            <a:spLocks noGrp="1"/>
          </p:cNvSpPr>
          <p:nvPr>
            <p:ph type="title"/>
          </p:nvPr>
        </p:nvSpPr>
        <p:spPr>
          <a:xfrm>
            <a:off x="838200" y="365125"/>
            <a:ext cx="10515600" cy="1325563"/>
          </a:xfrm>
        </p:spPr>
        <p:txBody>
          <a:bodyPr/>
          <a:lstStyle>
            <a:lvl1pPr>
              <a:defRPr>
                <a:solidFill>
                  <a:srgbClr val="213F78"/>
                </a:solidFill>
              </a:defRPr>
            </a:lvl1pPr>
          </a:lstStyle>
          <a:p>
            <a:r>
              <a:rPr lang="nl-NL" dirty="0"/>
              <a:t>Klik om stijl te bewerken</a:t>
            </a:r>
          </a:p>
        </p:txBody>
      </p:sp>
    </p:spTree>
    <p:extLst>
      <p:ext uri="{BB962C8B-B14F-4D97-AF65-F5344CB8AC3E}">
        <p14:creationId xmlns:p14="http://schemas.microsoft.com/office/powerpoint/2010/main" val="299924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5" name="Rectangle 4"/>
          <p:cNvSpPr/>
          <p:nvPr userDrawn="1"/>
        </p:nvSpPr>
        <p:spPr>
          <a:xfrm>
            <a:off x="0" y="0"/>
            <a:ext cx="12192000" cy="3393687"/>
          </a:xfrm>
          <a:prstGeom prst="rect">
            <a:avLst/>
          </a:prstGeom>
          <a:solidFill>
            <a:srgbClr val="C41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100000" l="0" r="100000">
                        <a14:foregroundMark x1="15795" y1="10443" x2="38446" y2="12325"/>
                        <a14:foregroundMark x1="12189" y1="18033" x2="12037" y2="86339"/>
                        <a14:foregroundMark x1="57339" y1="11293" x2="83088" y2="12325"/>
                        <a14:foregroundMark x1="87506" y1="14997" x2="58710" y2="13722"/>
                        <a14:foregroundMark x1="87862" y1="14572" x2="87862" y2="86157"/>
                        <a14:foregroundMark x1="87354" y1="86764" x2="57999" y2="87371"/>
                        <a14:foregroundMark x1="56983" y1="87371" x2="66785" y2="87189"/>
                        <a14:foregroundMark x1="56120" y1="85307" x2="54596" y2="12083"/>
                        <a14:foregroundMark x1="45708" y1="45962" x2="45607" y2="56163"/>
                        <a14:foregroundMark x1="45861" y1="23801" x2="45505" y2="31512"/>
                        <a14:foregroundMark x1="42153" y1="7043" x2="14931" y2="7043"/>
                        <a14:backgroundMark x1="75571" y1="23497" x2="66023" y2="66849"/>
                        <a14:backgroundMark x1="80853" y1="39344" x2="69375" y2="69642"/>
                        <a14:backgroundMark x1="62976" y1="32180" x2="60488" y2="72374"/>
                        <a14:backgroundMark x1="82478" y1="81906" x2="82478" y2="29630"/>
                      </a14:backgroundRemoval>
                    </a14:imgEffect>
                  </a14:imgLayer>
                </a14:imgProps>
              </a:ext>
              <a:ext uri="{28A0092B-C50C-407E-A947-70E740481C1C}">
                <a14:useLocalDpi xmlns:a14="http://schemas.microsoft.com/office/drawing/2010/main" val="0"/>
              </a:ext>
            </a:extLst>
          </a:blip>
          <a:srcRect l="50598" t="4233" r="7966" b="4762"/>
          <a:stretch/>
        </p:blipFill>
        <p:spPr>
          <a:xfrm>
            <a:off x="2149776" y="833842"/>
            <a:ext cx="1361858" cy="2502561"/>
          </a:xfrm>
          <a:prstGeom prst="rect">
            <a:avLst/>
          </a:prstGeom>
        </p:spPr>
      </p:pic>
      <p:pic>
        <p:nvPicPr>
          <p:cNvPr id="7" name="Picture 6"/>
          <p:cNvPicPr>
            <a:picLocks noChangeAspect="1"/>
          </p:cNvPicPr>
          <p:nvPr userDrawn="1"/>
        </p:nvPicPr>
        <p:blipFill rotWithShape="1">
          <a:blip r:embed="rId4" cstate="print">
            <a:extLst>
              <a:ext uri="{BEBA8EAE-BF5A-486C-A8C5-ECC9F3942E4B}">
                <a14:imgProps xmlns:a14="http://schemas.microsoft.com/office/drawing/2010/main">
                  <a14:imgLayer r:embed="rId5">
                    <a14:imgEffect>
                      <a14:backgroundRemoval t="0" b="100000" l="0" r="100000">
                        <a14:foregroundMark x1="15795" y1="10443" x2="38446" y2="12325"/>
                        <a14:foregroundMark x1="12189" y1="18033" x2="12037" y2="86339"/>
                        <a14:foregroundMark x1="57339" y1="11293" x2="83088" y2="12325"/>
                        <a14:foregroundMark x1="87506" y1="14997" x2="58710" y2="13722"/>
                        <a14:foregroundMark x1="87862" y1="14572" x2="87862" y2="86157"/>
                        <a14:foregroundMark x1="87354" y1="86764" x2="57999" y2="87371"/>
                        <a14:foregroundMark x1="56983" y1="87371" x2="66785" y2="87189"/>
                        <a14:foregroundMark x1="56120" y1="85307" x2="54596" y2="12083"/>
                        <a14:foregroundMark x1="45708" y1="45962" x2="45607" y2="56163"/>
                        <a14:foregroundMark x1="45861" y1="23801" x2="45505" y2="31512"/>
                        <a14:foregroundMark x1="42153" y1="7043" x2="14931" y2="7043"/>
                        <a14:backgroundMark x1="75571" y1="23497" x2="66023" y2="66849"/>
                        <a14:backgroundMark x1="80853" y1="39344" x2="69375" y2="69642"/>
                        <a14:backgroundMark x1="62976" y1="32180" x2="60488" y2="72374"/>
                        <a14:backgroundMark x1="82478" y1="81906" x2="82478" y2="29630"/>
                      </a14:backgroundRemoval>
                    </a14:imgEffect>
                  </a14:imgLayer>
                </a14:imgProps>
              </a:ext>
              <a:ext uri="{28A0092B-C50C-407E-A947-70E740481C1C}">
                <a14:useLocalDpi xmlns:a14="http://schemas.microsoft.com/office/drawing/2010/main" val="0"/>
              </a:ext>
            </a:extLst>
          </a:blip>
          <a:srcRect l="50598" t="4233" r="7966" b="4762"/>
          <a:stretch/>
        </p:blipFill>
        <p:spPr>
          <a:xfrm>
            <a:off x="442660" y="539253"/>
            <a:ext cx="1791643" cy="3292336"/>
          </a:xfrm>
          <a:prstGeom prst="rect">
            <a:avLst/>
          </a:prstGeom>
        </p:spPr>
      </p:pic>
      <p:sp>
        <p:nvSpPr>
          <p:cNvPr id="3" name="Picture Placeholder 5"/>
          <p:cNvSpPr>
            <a:spLocks noGrp="1"/>
          </p:cNvSpPr>
          <p:nvPr>
            <p:ph type="pic" sz="quarter" idx="10"/>
          </p:nvPr>
        </p:nvSpPr>
        <p:spPr>
          <a:xfrm>
            <a:off x="687768" y="1007639"/>
            <a:ext cx="1345751" cy="2386048"/>
          </a:xfrm>
          <a:prstGeom prst="rect">
            <a:avLst/>
          </a:prstGeom>
        </p:spPr>
        <p:txBody>
          <a:bodyPr/>
          <a:lstStyle/>
          <a:p>
            <a:endParaRPr lang="en-US"/>
          </a:p>
        </p:txBody>
      </p:sp>
      <p:sp>
        <p:nvSpPr>
          <p:cNvPr id="4" name="Picture Placeholder 5"/>
          <p:cNvSpPr>
            <a:spLocks noGrp="1"/>
          </p:cNvSpPr>
          <p:nvPr>
            <p:ph type="pic" sz="quarter" idx="11"/>
          </p:nvPr>
        </p:nvSpPr>
        <p:spPr>
          <a:xfrm>
            <a:off x="2330816" y="1189858"/>
            <a:ext cx="1022928" cy="1813677"/>
          </a:xfrm>
          <a:prstGeom prst="rect">
            <a:avLst/>
          </a:prstGeom>
        </p:spPr>
        <p:txBody>
          <a:bodyPr/>
          <a:lstStyle/>
          <a:p>
            <a:endParaRPr lang="en-US" dirty="0"/>
          </a:p>
        </p:txBody>
      </p:sp>
    </p:spTree>
    <p:extLst>
      <p:ext uri="{BB962C8B-B14F-4D97-AF65-F5344CB8AC3E}">
        <p14:creationId xmlns:p14="http://schemas.microsoft.com/office/powerpoint/2010/main" val="60191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A69278F-86DE-4A32-A6B9-9C4B2DF4AA5B}" type="datetimeFigureOut">
              <a:rPr lang="en-US" smtClean="0"/>
              <a:t>7/14/2023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2C7D8-77E1-42BD-8755-9B9BE3B14953}" type="slidenum">
              <a:rPr lang="en-US" smtClean="0"/>
              <a:t>‹#›</a:t>
            </a:fld>
            <a:endParaRPr lang="en-US"/>
          </a:p>
        </p:txBody>
      </p:sp>
    </p:spTree>
    <p:extLst>
      <p:ext uri="{BB962C8B-B14F-4D97-AF65-F5344CB8AC3E}">
        <p14:creationId xmlns:p14="http://schemas.microsoft.com/office/powerpoint/2010/main" val="42272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1825625"/>
            <a:ext cx="10515600" cy="3815896"/>
          </a:xfrm>
        </p:spPr>
        <p:txBody>
          <a:bodyPr/>
          <a:lstStyle/>
          <a:p>
            <a:r>
              <a:rPr lang="nl-NL" dirty="0"/>
              <a:t>Tekststijl van het model bewerken
Tweede niveau
Derde niveau
Vierde niveau
Vijfde niveau</a:t>
            </a:r>
          </a:p>
        </p:txBody>
      </p:sp>
      <p:sp>
        <p:nvSpPr>
          <p:cNvPr id="8" name="Titel 1">
            <a:extLst>
              <a:ext uri="{FF2B5EF4-FFF2-40B4-BE49-F238E27FC236}">
                <a16:creationId xmlns:a16="http://schemas.microsoft.com/office/drawing/2014/main" id="{8C2CD834-B850-A740-8C17-313AA3120E10}"/>
              </a:ext>
            </a:extLst>
          </p:cNvPr>
          <p:cNvSpPr>
            <a:spLocks noGrp="1"/>
          </p:cNvSpPr>
          <p:nvPr>
            <p:ph type="title"/>
          </p:nvPr>
        </p:nvSpPr>
        <p:spPr>
          <a:xfrm>
            <a:off x="838200" y="365125"/>
            <a:ext cx="10515600" cy="1325563"/>
          </a:xfrm>
        </p:spPr>
        <p:txBody>
          <a:bodyPr/>
          <a:lstStyle>
            <a:lvl1pPr>
              <a:defRPr>
                <a:solidFill>
                  <a:srgbClr val="213F78"/>
                </a:solidFill>
              </a:defRPr>
            </a:lvl1pPr>
          </a:lstStyle>
          <a:p>
            <a:r>
              <a:rPr lang="nl-NL" dirty="0"/>
              <a:t>Klik om stijl te bewerken</a:t>
            </a:r>
          </a:p>
        </p:txBody>
      </p:sp>
    </p:spTree>
    <p:extLst>
      <p:ext uri="{BB962C8B-B14F-4D97-AF65-F5344CB8AC3E}">
        <p14:creationId xmlns:p14="http://schemas.microsoft.com/office/powerpoint/2010/main" val="212082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p:spPr>
        <p:txBody>
          <a:bodyPr wrap="square">
            <a:noAutofit/>
          </a:bodyPr>
          <a:lstStyle/>
          <a:p>
            <a:endParaRPr lang="id-ID"/>
          </a:p>
        </p:txBody>
      </p:sp>
    </p:spTree>
    <p:extLst>
      <p:ext uri="{BB962C8B-B14F-4D97-AF65-F5344CB8AC3E}">
        <p14:creationId xmlns:p14="http://schemas.microsoft.com/office/powerpoint/2010/main" val="260801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92529-C25F-0E49-8308-B83A6BA3EC85}"/>
              </a:ext>
            </a:extLst>
          </p:cNvPr>
          <p:cNvSpPr>
            <a:spLocks noGrp="1"/>
          </p:cNvSpPr>
          <p:nvPr>
            <p:ph type="dt" sz="half" idx="10"/>
          </p:nvPr>
        </p:nvSpPr>
        <p:spPr/>
        <p:txBody>
          <a:bodyPr/>
          <a:lstStyle/>
          <a:p>
            <a:fld id="{3901D7CA-D72E-AB41-83A9-47C2D7EEA341}" type="datetimeFigureOut">
              <a:rPr lang="en-US" smtClean="0"/>
              <a:t>7/14/2023</a:t>
            </a:fld>
            <a:endParaRPr lang="en-US"/>
          </a:p>
        </p:txBody>
      </p:sp>
      <p:sp>
        <p:nvSpPr>
          <p:cNvPr id="3" name="Footer Placeholder 2">
            <a:extLst>
              <a:ext uri="{FF2B5EF4-FFF2-40B4-BE49-F238E27FC236}">
                <a16:creationId xmlns:a16="http://schemas.microsoft.com/office/drawing/2014/main" id="{C0FAE631-F3EE-F74D-AA07-15E0222355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DDA37A-F0FB-B844-A2E0-47BED85E0CC2}"/>
              </a:ext>
            </a:extLst>
          </p:cNvPr>
          <p:cNvSpPr>
            <a:spLocks noGrp="1"/>
          </p:cNvSpPr>
          <p:nvPr>
            <p:ph type="sldNum" sz="quarter" idx="12"/>
          </p:nvPr>
        </p:nvSpPr>
        <p:spPr/>
        <p:txBody>
          <a:bodyPr/>
          <a:lstStyle/>
          <a:p>
            <a:fld id="{551B4335-BFBF-FE49-8CF1-2C97871CAE6A}" type="slidenum">
              <a:rPr lang="en-US" smtClean="0"/>
              <a:t>‹#›</a:t>
            </a:fld>
            <a:endParaRPr lang="en-US"/>
          </a:p>
        </p:txBody>
      </p:sp>
    </p:spTree>
    <p:extLst>
      <p:ext uri="{BB962C8B-B14F-4D97-AF65-F5344CB8AC3E}">
        <p14:creationId xmlns:p14="http://schemas.microsoft.com/office/powerpoint/2010/main" val="91971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344ED-7465-5548-9D1E-B7146FB64F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3921EA-C5E3-8142-9B60-77F2938BB6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54F35E-A59C-C34B-A581-438216DFCD4C}"/>
              </a:ext>
            </a:extLst>
          </p:cNvPr>
          <p:cNvSpPr>
            <a:spLocks noGrp="1"/>
          </p:cNvSpPr>
          <p:nvPr>
            <p:ph type="dt" sz="half" idx="10"/>
          </p:nvPr>
        </p:nvSpPr>
        <p:spPr/>
        <p:txBody>
          <a:bodyPr/>
          <a:lstStyle/>
          <a:p>
            <a:fld id="{3901D7CA-D72E-AB41-83A9-47C2D7EEA341}" type="datetimeFigureOut">
              <a:rPr lang="en-US" smtClean="0"/>
              <a:t>7/14/2023</a:t>
            </a:fld>
            <a:endParaRPr lang="en-US"/>
          </a:p>
        </p:txBody>
      </p:sp>
      <p:sp>
        <p:nvSpPr>
          <p:cNvPr id="5" name="Footer Placeholder 4">
            <a:extLst>
              <a:ext uri="{FF2B5EF4-FFF2-40B4-BE49-F238E27FC236}">
                <a16:creationId xmlns:a16="http://schemas.microsoft.com/office/drawing/2014/main" id="{71416B86-508B-2647-83F2-9F9150D91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9D46C-E343-7F43-B01C-E127D05F1FE4}"/>
              </a:ext>
            </a:extLst>
          </p:cNvPr>
          <p:cNvSpPr>
            <a:spLocks noGrp="1"/>
          </p:cNvSpPr>
          <p:nvPr>
            <p:ph type="sldNum" sz="quarter" idx="12"/>
          </p:nvPr>
        </p:nvSpPr>
        <p:spPr/>
        <p:txBody>
          <a:bodyPr/>
          <a:lstStyle/>
          <a:p>
            <a:fld id="{551B4335-BFBF-FE49-8CF1-2C97871CAE6A}" type="slidenum">
              <a:rPr lang="en-US" smtClean="0"/>
              <a:t>‹#›</a:t>
            </a:fld>
            <a:endParaRPr lang="en-US"/>
          </a:p>
        </p:txBody>
      </p:sp>
    </p:spTree>
    <p:extLst>
      <p:ext uri="{BB962C8B-B14F-4D97-AF65-F5344CB8AC3E}">
        <p14:creationId xmlns:p14="http://schemas.microsoft.com/office/powerpoint/2010/main" val="399846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9800822" y="0"/>
            <a:ext cx="2391177"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p:spPr>
        <p:txBody>
          <a:bodyPr wrap="square">
            <a:noAutofit/>
          </a:bodyPr>
          <a:lstStyle/>
          <a:p>
            <a:endParaRPr lang="id-ID"/>
          </a:p>
        </p:txBody>
      </p:sp>
    </p:spTree>
    <p:extLst>
      <p:ext uri="{BB962C8B-B14F-4D97-AF65-F5344CB8AC3E}">
        <p14:creationId xmlns:p14="http://schemas.microsoft.com/office/powerpoint/2010/main" val="208553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Picture Placeholder 3"/>
          <p:cNvSpPr>
            <a:spLocks noGrp="1"/>
          </p:cNvSpPr>
          <p:nvPr>
            <p:ph type="pic" sz="quarter" idx="11"/>
          </p:nvPr>
        </p:nvSpPr>
        <p:spPr>
          <a:xfrm>
            <a:off x="3747751" y="893538"/>
            <a:ext cx="6561021" cy="5070929"/>
          </a:xfrm>
          <a:prstGeom prst="snip2DiagRect">
            <a:avLst/>
          </a:prstGeom>
        </p:spPr>
        <p:txBody>
          <a:bodyPr/>
          <a:lstStyle/>
          <a:p>
            <a:endParaRPr lang="en-US"/>
          </a:p>
        </p:txBody>
      </p:sp>
    </p:spTree>
    <p:extLst>
      <p:ext uri="{BB962C8B-B14F-4D97-AF65-F5344CB8AC3E}">
        <p14:creationId xmlns:p14="http://schemas.microsoft.com/office/powerpoint/2010/main" val="248283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23933C4-7ABC-44A7-8649-D87A89DB0F5C}" type="datetimeFigureOut">
              <a:rPr lang="id-ID" smtClean="0"/>
              <a:t>14/07/2023</a:t>
            </a:fld>
            <a:endParaRPr lang="id-ID"/>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5BA7C5E-6161-46A3-81EF-3D88EA024A6C}" type="slidenum">
              <a:rPr lang="id-ID" smtClean="0"/>
              <a:t>‹#›</a:t>
            </a:fld>
            <a:endParaRPr lang="id-ID"/>
          </a:p>
        </p:txBody>
      </p:sp>
    </p:spTree>
    <p:extLst>
      <p:ext uri="{BB962C8B-B14F-4D97-AF65-F5344CB8AC3E}">
        <p14:creationId xmlns:p14="http://schemas.microsoft.com/office/powerpoint/2010/main" val="412528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Рисунок 6"/>
          <p:cNvSpPr>
            <a:spLocks noGrp="1"/>
          </p:cNvSpPr>
          <p:nvPr>
            <p:ph type="pic" sz="quarter" idx="11"/>
          </p:nvPr>
        </p:nvSpPr>
        <p:spPr>
          <a:xfrm>
            <a:off x="1326525" y="1391608"/>
            <a:ext cx="2975020" cy="4712977"/>
          </a:xfrm>
          <a:prstGeom prst="rect">
            <a:avLst/>
          </a:prstGeom>
        </p:spPr>
        <p:txBody>
          <a:bodyPr/>
          <a:lstStyle/>
          <a:p>
            <a:endParaRPr lang="ru-RU" dirty="0"/>
          </a:p>
        </p:txBody>
      </p:sp>
    </p:spTree>
    <p:extLst>
      <p:ext uri="{BB962C8B-B14F-4D97-AF65-F5344CB8AC3E}">
        <p14:creationId xmlns:p14="http://schemas.microsoft.com/office/powerpoint/2010/main" val="360112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EC6BFCE-28F1-4B4D-969A-7D06C67AB6C6}"/>
              </a:ext>
            </a:extLst>
          </p:cNvPr>
          <p:cNvSpPr>
            <a:spLocks noGrp="1"/>
          </p:cNvSpPr>
          <p:nvPr>
            <p:ph type="dt" sz="half" idx="10"/>
          </p:nvPr>
        </p:nvSpPr>
        <p:spPr/>
        <p:txBody>
          <a:bodyPr/>
          <a:lstStyle/>
          <a:p>
            <a:fld id="{DDDFB719-FB48-6F46-A082-D9E8A9580FA7}" type="datetimeFigureOut">
              <a:rPr lang="nl-NL" smtClean="0"/>
              <a:t>14-7-2023</a:t>
            </a:fld>
            <a:endParaRPr lang="nl-NL"/>
          </a:p>
        </p:txBody>
      </p:sp>
      <p:sp>
        <p:nvSpPr>
          <p:cNvPr id="5" name="Tijdelijke aanduiding voor voettekst 4">
            <a:extLst>
              <a:ext uri="{FF2B5EF4-FFF2-40B4-BE49-F238E27FC236}">
                <a16:creationId xmlns:a16="http://schemas.microsoft.com/office/drawing/2014/main" id="{2CC9EEA0-616F-2047-9925-6758D7AFED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C62D93-1D25-BB48-A227-0271EBFF7E49}"/>
              </a:ext>
            </a:extLst>
          </p:cNvPr>
          <p:cNvSpPr>
            <a:spLocks noGrp="1"/>
          </p:cNvSpPr>
          <p:nvPr>
            <p:ph type="sldNum" sz="quarter" idx="12"/>
          </p:nvPr>
        </p:nvSpPr>
        <p:spPr/>
        <p:txBody>
          <a:body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736775"/>
            <a:ext cx="12192000" cy="1121227"/>
          </a:xfrm>
          <a:prstGeom prst="rect">
            <a:avLst/>
          </a:prstGeom>
        </p:spPr>
      </p:pic>
      <p:sp>
        <p:nvSpPr>
          <p:cNvPr id="14" name="Tekstvak 6">
            <a:extLst>
              <a:ext uri="{FF2B5EF4-FFF2-40B4-BE49-F238E27FC236}">
                <a16:creationId xmlns:a16="http://schemas.microsoft.com/office/drawing/2014/main" id="{25ECE4B2-E297-8B4F-B03C-398ACD554B0A}"/>
              </a:ext>
            </a:extLst>
          </p:cNvPr>
          <p:cNvSpPr txBox="1"/>
          <p:nvPr userDrawn="1"/>
        </p:nvSpPr>
        <p:spPr>
          <a:xfrm>
            <a:off x="838201" y="275316"/>
            <a:ext cx="10515600" cy="461665"/>
          </a:xfrm>
          <a:prstGeom prst="rect">
            <a:avLst/>
          </a:prstGeom>
          <a:noFill/>
        </p:spPr>
        <p:txBody>
          <a:bodyPr wrap="square" rtlCol="0">
            <a:spAutoFit/>
          </a:bodyPr>
          <a:lstStyle/>
          <a:p>
            <a:r>
              <a:rPr lang="en-US" sz="1200" b="1" dirty="0">
                <a:solidFill>
                  <a:srgbClr val="C4161C"/>
                </a:solidFill>
                <a:latin typeface="Source Sans Pro" panose="020B0503030403020204" pitchFamily="34" charset="0"/>
                <a:ea typeface="Source Sans Pro" panose="020B0503030403020204" pitchFamily="34" charset="0"/>
                <a:cs typeface="Arial" panose="020B0604020202020204" pitchFamily="34" charset="0"/>
              </a:rPr>
              <a:t>World Glaucoma Association</a:t>
            </a:r>
          </a:p>
          <a:p>
            <a:endParaRPr lang="en-US" sz="1100" dirty="0">
              <a:solidFill>
                <a:srgbClr val="C4161C"/>
              </a:solidFill>
              <a:latin typeface="Arial" panose="020B0604020202020204" pitchFamily="34" charset="0"/>
              <a:cs typeface="Arial" panose="020B0604020202020204" pitchFamily="34" charset="0"/>
            </a:endParaRPr>
          </a:p>
        </p:txBody>
      </p:sp>
      <p:sp>
        <p:nvSpPr>
          <p:cNvPr id="15" name="Titel 1">
            <a:extLst>
              <a:ext uri="{FF2B5EF4-FFF2-40B4-BE49-F238E27FC236}">
                <a16:creationId xmlns:a16="http://schemas.microsoft.com/office/drawing/2014/main" id="{8C2CD834-B850-A740-8C17-313AA3120E10}"/>
              </a:ext>
            </a:extLst>
          </p:cNvPr>
          <p:cNvSpPr>
            <a:spLocks noGrp="1"/>
          </p:cNvSpPr>
          <p:nvPr>
            <p:ph type="title" hasCustomPrompt="1"/>
          </p:nvPr>
        </p:nvSpPr>
        <p:spPr>
          <a:xfrm>
            <a:off x="838201" y="925563"/>
            <a:ext cx="10515600" cy="1325563"/>
          </a:xfrm>
        </p:spPr>
        <p:txBody>
          <a:bodyPr/>
          <a:lstStyle>
            <a:lvl1pPr>
              <a:defRPr>
                <a:solidFill>
                  <a:srgbClr val="213F78"/>
                </a:solidFill>
                <a:latin typeface="Source Sans Pro" panose="020B0503030403020204" pitchFamily="34" charset="0"/>
                <a:ea typeface="Source Sans Pro" panose="020B0503030403020204" pitchFamily="34" charset="0"/>
              </a:defRPr>
            </a:lvl1pPr>
          </a:lstStyle>
          <a:p>
            <a:r>
              <a:rPr lang="nl-NL" dirty="0"/>
              <a:t>Klik om stijl te bewerken</a:t>
            </a:r>
          </a:p>
        </p:txBody>
      </p:sp>
      <p:sp>
        <p:nvSpPr>
          <p:cNvPr id="17"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2637064"/>
            <a:ext cx="10515600" cy="2547038"/>
          </a:xfrm>
        </p:spPr>
        <p:txBody>
          <a:bodyPr/>
          <a:lstStyle/>
          <a:p>
            <a:r>
              <a:rPr lang="nl-NL" dirty="0"/>
              <a:t>Tekststijl van het model bewerken
Tweede niveau
Derde niveau
Vierde niveau
Vijfde niveau</a:t>
            </a:r>
          </a:p>
        </p:txBody>
      </p:sp>
    </p:spTree>
    <p:extLst>
      <p:ext uri="{BB962C8B-B14F-4D97-AF65-F5344CB8AC3E}">
        <p14:creationId xmlns:p14="http://schemas.microsoft.com/office/powerpoint/2010/main" val="195799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07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1825625"/>
            <a:ext cx="10515600" cy="3815896"/>
          </a:xfrm>
        </p:spPr>
        <p:txBody>
          <a:bodyPr/>
          <a:lstStyle/>
          <a:p>
            <a:r>
              <a:rPr lang="nl-NL" dirty="0"/>
              <a:t>Tekststijl van het model bewerken
Tweede niveau
Derde niveau
Vierde niveau
Vijfde niveau</a:t>
            </a:r>
          </a:p>
        </p:txBody>
      </p:sp>
      <p:sp>
        <p:nvSpPr>
          <p:cNvPr id="8" name="Titel 1">
            <a:extLst>
              <a:ext uri="{FF2B5EF4-FFF2-40B4-BE49-F238E27FC236}">
                <a16:creationId xmlns:a16="http://schemas.microsoft.com/office/drawing/2014/main" id="{8C2CD834-B850-A740-8C17-313AA3120E10}"/>
              </a:ext>
            </a:extLst>
          </p:cNvPr>
          <p:cNvSpPr>
            <a:spLocks noGrp="1"/>
          </p:cNvSpPr>
          <p:nvPr>
            <p:ph type="title"/>
          </p:nvPr>
        </p:nvSpPr>
        <p:spPr>
          <a:xfrm>
            <a:off x="838200" y="365125"/>
            <a:ext cx="10515600" cy="1325563"/>
          </a:xfrm>
        </p:spPr>
        <p:txBody>
          <a:bodyPr/>
          <a:lstStyle>
            <a:lvl1pPr>
              <a:defRPr>
                <a:solidFill>
                  <a:srgbClr val="213F78"/>
                </a:solidFill>
              </a:defRPr>
            </a:lvl1pPr>
          </a:lstStyle>
          <a:p>
            <a:r>
              <a:rPr lang="nl-NL" dirty="0"/>
              <a:t>Klik om stijl te bewerken</a:t>
            </a:r>
          </a:p>
        </p:txBody>
      </p:sp>
    </p:spTree>
    <p:extLst>
      <p:ext uri="{BB962C8B-B14F-4D97-AF65-F5344CB8AC3E}">
        <p14:creationId xmlns:p14="http://schemas.microsoft.com/office/powerpoint/2010/main" val="299924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D4686-4E15-41C1-9347-9905887453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64CF04-8300-407C-A5E7-315C09681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D57484-DFF9-4B74-A6FB-E6FCA0EA042F}"/>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5" name="Footer Placeholder 4">
            <a:extLst>
              <a:ext uri="{FF2B5EF4-FFF2-40B4-BE49-F238E27FC236}">
                <a16:creationId xmlns:a16="http://schemas.microsoft.com/office/drawing/2014/main" id="{C25010EF-48C2-45A2-B368-24AA83C384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95F026F-8120-4D18-8496-21E50FF72A1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58693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EADDA-D090-45ED-AB0F-57DDFC6CF2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D46A4D-64DA-4C1D-BF7A-D5FBAC042E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78534-1AD5-4632-AB18-6B2FE13A9CA3}"/>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5" name="Footer Placeholder 4">
            <a:extLst>
              <a:ext uri="{FF2B5EF4-FFF2-40B4-BE49-F238E27FC236}">
                <a16:creationId xmlns:a16="http://schemas.microsoft.com/office/drawing/2014/main" id="{6D3ED913-4D58-4CB5-BA68-D0DACB9BD8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A523EB-64EA-4EFE-B56F-962A374AD62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52973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F6277-1C4C-44B7-B26C-2D65883CB7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F99D7C-711A-4801-9FCB-4D8DC3EEA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673E90-E76E-4FA0-8A0C-856F03EB2058}"/>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5" name="Footer Placeholder 4">
            <a:extLst>
              <a:ext uri="{FF2B5EF4-FFF2-40B4-BE49-F238E27FC236}">
                <a16:creationId xmlns:a16="http://schemas.microsoft.com/office/drawing/2014/main" id="{4E1B3A60-729A-4478-B492-0C2D73D0FA2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B19CEA-8CCB-40F5-88EF-F50A89CC91C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3180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991F-0DD9-46F1-966A-E593095F53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543B3-E004-411C-8A8C-9578EAC22C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CA7BBB-314C-421E-B162-4E7C4BBFFB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AE321E-2C23-4BB8-AA30-00F11A51F125}"/>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6" name="Footer Placeholder 5">
            <a:extLst>
              <a:ext uri="{FF2B5EF4-FFF2-40B4-BE49-F238E27FC236}">
                <a16:creationId xmlns:a16="http://schemas.microsoft.com/office/drawing/2014/main" id="{2AEF76DD-2668-4697-AD12-D834B85378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CDF138B-8202-4300-8848-EAF14691ED0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4883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C7A3-1B49-44BE-A6AE-FE01FC73EA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85460A-5395-4CDA-A235-C562F35E6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586B3F-FDB2-4DB3-B683-0F7FCDBB72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EC3A55-1FBC-4E27-A07A-180D8B3447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E88F68-7C05-48F3-BD87-266D24A5E2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DF29F5-E52F-4DB9-ABED-289CE88D4B9E}"/>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8" name="Footer Placeholder 7">
            <a:extLst>
              <a:ext uri="{FF2B5EF4-FFF2-40B4-BE49-F238E27FC236}">
                <a16:creationId xmlns:a16="http://schemas.microsoft.com/office/drawing/2014/main" id="{8E2CDCD2-90FF-4A4A-A54B-83F29A7411C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677EDA3-E893-4D2F-8D11-B9DD56DD45E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2007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9D0E-D345-4A1B-9C98-1801D0A7CD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B0D73-1142-4592-8DC9-939B79395F43}"/>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4" name="Footer Placeholder 3">
            <a:extLst>
              <a:ext uri="{FF2B5EF4-FFF2-40B4-BE49-F238E27FC236}">
                <a16:creationId xmlns:a16="http://schemas.microsoft.com/office/drawing/2014/main" id="{852574BD-CEF5-415F-B57A-5B8FF28811D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01944A-9740-4FDA-85AC-B2E5E0264B23}"/>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4316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2690D7-D1B1-45EC-A23D-9D76389AC638}"/>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3" name="Footer Placeholder 2">
            <a:extLst>
              <a:ext uri="{FF2B5EF4-FFF2-40B4-BE49-F238E27FC236}">
                <a16:creationId xmlns:a16="http://schemas.microsoft.com/office/drawing/2014/main" id="{50C006CA-7D70-4510-94E4-FABBF664003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F8928D-CDFB-4395-BC87-E15350F8DFE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1082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2968-BDA9-4E2E-9B42-D53B35A6CC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4A98CE-C848-4591-A7BB-6AE295DF65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D09908-1B30-4E2D-AA9D-660D89F4D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4DCA3A-6F6A-41C2-BEA0-F3D9B8468095}"/>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6" name="Footer Placeholder 5">
            <a:extLst>
              <a:ext uri="{FF2B5EF4-FFF2-40B4-BE49-F238E27FC236}">
                <a16:creationId xmlns:a16="http://schemas.microsoft.com/office/drawing/2014/main" id="{6AD37D21-FFCE-4268-90AF-1E6AB6C6D3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A20C3E-C2CB-4EF4-A2C9-DFFB94E5AB1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08978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D232E-53B3-478C-8944-A97C4B8653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7D99FF-7B3B-4ECD-B9F4-D7B8D73A9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3B5AD-F30F-4761-A132-E0C3D3492C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DC27F-9FB0-4F99-ACEC-553E3E98DD6C}"/>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6" name="Footer Placeholder 5">
            <a:extLst>
              <a:ext uri="{FF2B5EF4-FFF2-40B4-BE49-F238E27FC236}">
                <a16:creationId xmlns:a16="http://schemas.microsoft.com/office/drawing/2014/main" id="{48457263-A0A3-4B15-A84B-836ED917F3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7263E96-F343-401A-917F-EE982198008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8149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AACED-835E-4F9D-A5FF-A4A1684689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923F8B-AB07-46E3-B002-7B60B519B1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6EB8D-7FDD-492B-B765-BDE4D67CB1D6}"/>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5" name="Footer Placeholder 4">
            <a:extLst>
              <a:ext uri="{FF2B5EF4-FFF2-40B4-BE49-F238E27FC236}">
                <a16:creationId xmlns:a16="http://schemas.microsoft.com/office/drawing/2014/main" id="{A67B962F-BBD0-486B-B781-12E11212BB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1A3079-BBE5-4451-B27D-3D5AE6B2571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19450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80F7AB-119E-414A-86EA-236594AC9B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6DD2F8-3EF3-4419-B5C9-1B054D4F69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C3A3A-A5E2-41CE-8BC4-62C177D496A4}"/>
              </a:ext>
            </a:extLst>
          </p:cNvPr>
          <p:cNvSpPr>
            <a:spLocks noGrp="1"/>
          </p:cNvSpPr>
          <p:nvPr>
            <p:ph type="dt" sz="half" idx="10"/>
          </p:nvPr>
        </p:nvSpPr>
        <p:spPr/>
        <p:txBody>
          <a:bodyPr/>
          <a:lstStyle/>
          <a:p>
            <a:fld id="{48A87A34-81AB-432B-8DAE-1953F412C126}" type="datetimeFigureOut">
              <a:rPr lang="en-US" smtClean="0"/>
              <a:t>7/14/2023</a:t>
            </a:fld>
            <a:endParaRPr lang="en-US" dirty="0"/>
          </a:p>
        </p:txBody>
      </p:sp>
      <p:sp>
        <p:nvSpPr>
          <p:cNvPr id="5" name="Footer Placeholder 4">
            <a:extLst>
              <a:ext uri="{FF2B5EF4-FFF2-40B4-BE49-F238E27FC236}">
                <a16:creationId xmlns:a16="http://schemas.microsoft.com/office/drawing/2014/main" id="{26822598-34D5-49E7-B5A3-6AAF8B445D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1CEFC6-C9DC-49DC-8D65-73E561B3E7E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17331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Welcome ">
    <p:spTree>
      <p:nvGrpSpPr>
        <p:cNvPr id="1" name=""/>
        <p:cNvGrpSpPr/>
        <p:nvPr/>
      </p:nvGrpSpPr>
      <p:grpSpPr>
        <a:xfrm>
          <a:off x="0" y="0"/>
          <a:ext cx="0" cy="0"/>
          <a:chOff x="0" y="0"/>
          <a:chExt cx="0" cy="0"/>
        </a:xfrm>
      </p:grpSpPr>
      <p:sp>
        <p:nvSpPr>
          <p:cNvPr id="4" name="Tekstvak 3"/>
          <p:cNvSpPr txBox="1"/>
          <p:nvPr userDrawn="1"/>
        </p:nvSpPr>
        <p:spPr>
          <a:xfrm>
            <a:off x="1351280" y="4290060"/>
            <a:ext cx="9489440" cy="1261884"/>
          </a:xfrm>
          <a:prstGeom prst="rect">
            <a:avLst/>
          </a:prstGeom>
          <a:noFill/>
        </p:spPr>
        <p:txBody>
          <a:bodyPr wrap="square" rtlCol="0">
            <a:spAutoFit/>
          </a:bodyPr>
          <a:lstStyle/>
          <a:p>
            <a:pPr algn="ctr"/>
            <a:r>
              <a:rPr lang="nl-NL" sz="4400" b="1">
                <a:solidFill>
                  <a:schemeClr val="bg1"/>
                </a:solidFill>
                <a:latin typeface="Source Sans Pro" panose="020B0503030403020204" pitchFamily="34" charset="0"/>
                <a:ea typeface="Source Sans Pro" panose="020B0503030403020204" pitchFamily="34" charset="0"/>
                <a:cs typeface="Verdana" charset="0"/>
              </a:rPr>
              <a:t>World Glaucoma Association</a:t>
            </a:r>
          </a:p>
          <a:p>
            <a:pPr algn="ctr"/>
            <a:r>
              <a:rPr lang="nl-NL" sz="3200" b="1">
                <a:solidFill>
                  <a:schemeClr val="bg1"/>
                </a:solidFill>
                <a:latin typeface="Source Sans Pro" panose="020B0503030403020204" pitchFamily="34" charset="0"/>
                <a:ea typeface="Source Sans Pro" panose="020B0503030403020204" pitchFamily="34" charset="0"/>
                <a:cs typeface="Verdana" charset="0"/>
              </a:rPr>
              <a:t>The Global Glaucoma Network</a:t>
            </a:r>
          </a:p>
        </p:txBody>
      </p:sp>
    </p:spTree>
    <p:extLst>
      <p:ext uri="{BB962C8B-B14F-4D97-AF65-F5344CB8AC3E}">
        <p14:creationId xmlns:p14="http://schemas.microsoft.com/office/powerpoint/2010/main" val="20110683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872809"/>
            <a:ext cx="10363200" cy="1202549"/>
          </a:xfrm>
        </p:spPr>
        <p:txBody>
          <a:bodyPr anchor="t">
            <a:normAutofit/>
          </a:bodyPr>
          <a:lstStyle>
            <a:lvl1pPr algn="l">
              <a:defRPr sz="3600" cap="none" baseline="0">
                <a:latin typeface="Source Sans Pro" charset="0"/>
                <a:ea typeface="Source Sans Pro" charset="0"/>
                <a:cs typeface="Source Sans Pro" charset="0"/>
              </a:defRPr>
            </a:lvl1pPr>
          </a:lstStyle>
          <a:p>
            <a:r>
              <a:rPr lang="en-US"/>
              <a:t>P000 Title of Presentation</a:t>
            </a:r>
            <a:br>
              <a:rPr lang="en-US"/>
            </a:br>
            <a:r>
              <a:rPr lang="en-US"/>
              <a:t>36pt Source Sans Pro</a:t>
            </a:r>
          </a:p>
        </p:txBody>
      </p:sp>
      <p:sp>
        <p:nvSpPr>
          <p:cNvPr id="3" name="Subtitle 2"/>
          <p:cNvSpPr>
            <a:spLocks noGrp="1"/>
          </p:cNvSpPr>
          <p:nvPr>
            <p:ph type="subTitle" idx="1" hasCustomPrompt="1"/>
          </p:nvPr>
        </p:nvSpPr>
        <p:spPr>
          <a:xfrm>
            <a:off x="914400" y="2201119"/>
            <a:ext cx="10363200" cy="840678"/>
          </a:xfrm>
        </p:spPr>
        <p:txBody>
          <a:bodyPr anchor="t">
            <a:normAutofit/>
          </a:bodyPr>
          <a:lstStyle>
            <a:lvl1pPr marL="0" indent="0" algn="l">
              <a:buNone/>
              <a:defRPr lang="nl-NL" sz="1800" baseline="0" dirty="0" smtClean="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err="1"/>
              <a:t>Subtitle</a:t>
            </a:r>
            <a:r>
              <a:rPr lang="nl-NL"/>
              <a:t> 18pt Source Sans Pro</a:t>
            </a:r>
          </a:p>
        </p:txBody>
      </p:sp>
      <p:sp>
        <p:nvSpPr>
          <p:cNvPr id="16" name="Text Placeholder 15"/>
          <p:cNvSpPr>
            <a:spLocks noGrp="1"/>
          </p:cNvSpPr>
          <p:nvPr>
            <p:ph type="body" sz="quarter" idx="10" hasCustomPrompt="1"/>
          </p:nvPr>
        </p:nvSpPr>
        <p:spPr>
          <a:xfrm>
            <a:off x="5220424" y="3158885"/>
            <a:ext cx="6057177" cy="1865313"/>
          </a:xfrm>
        </p:spPr>
        <p:txBody>
          <a:bodyPr anchor="b">
            <a:normAutofit/>
          </a:bodyPr>
          <a:lstStyle>
            <a:lvl1pPr marL="0" indent="0" algn="r">
              <a:buNone/>
              <a:defRPr sz="1800"/>
            </a:lvl1pPr>
          </a:lstStyle>
          <a:p>
            <a:pPr lvl="0"/>
            <a:r>
              <a:rPr lang="en-US"/>
              <a:t>Names 18pt Source Sans Pro</a:t>
            </a:r>
          </a:p>
        </p:txBody>
      </p:sp>
      <p:sp>
        <p:nvSpPr>
          <p:cNvPr id="19" name="Text Placeholder 18"/>
          <p:cNvSpPr>
            <a:spLocks noGrp="1"/>
          </p:cNvSpPr>
          <p:nvPr>
            <p:ph type="body" sz="quarter" idx="11" hasCustomPrompt="1"/>
          </p:nvPr>
        </p:nvSpPr>
        <p:spPr>
          <a:xfrm>
            <a:off x="914401" y="303560"/>
            <a:ext cx="3901273" cy="446010"/>
          </a:xfrm>
        </p:spPr>
        <p:txBody>
          <a:bodyPr anchor="b">
            <a:normAutofit/>
          </a:bodyPr>
          <a:lstStyle>
            <a:lvl1pPr marL="0" indent="0">
              <a:buNone/>
              <a:defRPr sz="1200" b="0" i="0" cap="none" normalizeH="0" baseline="0">
                <a:solidFill>
                  <a:schemeClr val="accent2"/>
                </a:solidFill>
              </a:defRPr>
            </a:lvl1pPr>
          </a:lstStyle>
          <a:p>
            <a:pPr lvl="0"/>
            <a:r>
              <a:rPr lang="en-US"/>
              <a:t>Date 12pt Source Sans Pro Red</a:t>
            </a:r>
          </a:p>
        </p:txBody>
      </p:sp>
    </p:spTree>
    <p:extLst>
      <p:ext uri="{BB962C8B-B14F-4D97-AF65-F5344CB8AC3E}">
        <p14:creationId xmlns:p14="http://schemas.microsoft.com/office/powerpoint/2010/main" val="14856216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asic 1 line of 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0120" y="274638"/>
            <a:ext cx="10271760" cy="1143000"/>
          </a:xfrm>
        </p:spPr>
        <p:txBody>
          <a:bodyPr>
            <a:normAutofit/>
          </a:bodyPr>
          <a:lstStyle>
            <a:lvl1pPr algn="l">
              <a:defRPr sz="3600" kern="1200" cap="none" baseline="0"/>
            </a:lvl1pPr>
          </a:lstStyle>
          <a:p>
            <a:r>
              <a:rPr lang="nl-NL" err="1"/>
              <a:t>Title</a:t>
            </a:r>
            <a:r>
              <a:rPr lang="nl-NL"/>
              <a:t> Source Sans Pro 36pt</a:t>
            </a:r>
            <a:endParaRPr lang="en-US"/>
          </a:p>
        </p:txBody>
      </p:sp>
      <p:sp>
        <p:nvSpPr>
          <p:cNvPr id="5" name="Text Placeholder 4"/>
          <p:cNvSpPr>
            <a:spLocks noGrp="1"/>
          </p:cNvSpPr>
          <p:nvPr>
            <p:ph type="body" sz="quarter" idx="10" hasCustomPrompt="1"/>
          </p:nvPr>
        </p:nvSpPr>
        <p:spPr>
          <a:xfrm>
            <a:off x="960120" y="1638300"/>
            <a:ext cx="8488680" cy="3975100"/>
          </a:xfrm>
        </p:spPr>
        <p:txBody>
          <a:bodyPr>
            <a:normAutofit/>
          </a:bodyPr>
          <a:lstStyle>
            <a:lvl1pPr marL="0" indent="0">
              <a:buNone/>
              <a:defRPr sz="1800" baseline="0"/>
            </a:lvl1pPr>
          </a:lstStyle>
          <a:p>
            <a:pPr lvl="0"/>
            <a:r>
              <a:rPr lang="en-US"/>
              <a:t>Regular text Source Sans Pro 18pt</a:t>
            </a:r>
          </a:p>
        </p:txBody>
      </p:sp>
    </p:spTree>
    <p:extLst>
      <p:ext uri="{BB962C8B-B14F-4D97-AF65-F5344CB8AC3E}">
        <p14:creationId xmlns:p14="http://schemas.microsoft.com/office/powerpoint/2010/main" val="36017886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asic slide 2 lines of head">
    <p:spTree>
      <p:nvGrpSpPr>
        <p:cNvPr id="1" name=""/>
        <p:cNvGrpSpPr/>
        <p:nvPr/>
      </p:nvGrpSpPr>
      <p:grpSpPr>
        <a:xfrm>
          <a:off x="0" y="0"/>
          <a:ext cx="0" cy="0"/>
          <a:chOff x="0" y="0"/>
          <a:chExt cx="0" cy="0"/>
        </a:xfrm>
      </p:grpSpPr>
      <p:sp>
        <p:nvSpPr>
          <p:cNvPr id="6" name="Text Placeholder 9"/>
          <p:cNvSpPr>
            <a:spLocks noGrp="1"/>
          </p:cNvSpPr>
          <p:nvPr>
            <p:ph type="body" sz="quarter" idx="13" hasCustomPrompt="1"/>
          </p:nvPr>
        </p:nvSpPr>
        <p:spPr>
          <a:xfrm>
            <a:off x="1346407" y="296864"/>
            <a:ext cx="10246047" cy="1557337"/>
          </a:xfrm>
        </p:spPr>
        <p:txBody>
          <a:bodyPr>
            <a:normAutofit/>
          </a:bodyPr>
          <a:lstStyle>
            <a:lvl1pPr marL="0" indent="0">
              <a:buFont typeface="Arial"/>
              <a:buNone/>
              <a:defRPr sz="3600" cap="none">
                <a:solidFill>
                  <a:schemeClr val="tx2"/>
                </a:solidFill>
                <a:latin typeface="Source Sans Pro" charset="0"/>
                <a:ea typeface="Source Sans Pro" charset="0"/>
                <a:cs typeface="Source Sans Pro" charset="0"/>
              </a:defRPr>
            </a:lvl1pPr>
          </a:lstStyle>
          <a:p>
            <a:pPr lvl="0"/>
            <a:r>
              <a:rPr lang="en-US"/>
              <a:t>Basic Slide With </a:t>
            </a:r>
            <a:br>
              <a:rPr lang="en-US"/>
            </a:br>
            <a:r>
              <a:rPr lang="en-US"/>
              <a:t>Two Lines Of Head</a:t>
            </a:r>
          </a:p>
        </p:txBody>
      </p:sp>
      <p:sp>
        <p:nvSpPr>
          <p:cNvPr id="11" name="Text Placeholder 10"/>
          <p:cNvSpPr>
            <a:spLocks noGrp="1"/>
          </p:cNvSpPr>
          <p:nvPr>
            <p:ph type="body" sz="quarter" idx="14" hasCustomPrompt="1"/>
          </p:nvPr>
        </p:nvSpPr>
        <p:spPr>
          <a:xfrm>
            <a:off x="897467" y="2032001"/>
            <a:ext cx="10695517" cy="3706983"/>
          </a:xfrm>
        </p:spPr>
        <p:txBody>
          <a:bodyPr>
            <a:noAutofit/>
          </a:bodyPr>
          <a:lstStyle>
            <a:lvl1pPr marL="342900" indent="-342900" eaLnBrk="1" hangingPunct="1">
              <a:buClr>
                <a:schemeClr val="accent2"/>
              </a:buClr>
              <a:buFont typeface="Wingdings" charset="2"/>
              <a:buChar char="§"/>
              <a:defRPr lang="nl-NL" sz="1800" dirty="0" err="1" smtClean="0"/>
            </a:lvl1pPr>
          </a:lstStyle>
          <a:p>
            <a:pPr lvl="0"/>
            <a:r>
              <a:rPr lang="nl-NL" err="1"/>
              <a:t>Text</a:t>
            </a:r>
            <a:r>
              <a:rPr lang="nl-NL"/>
              <a:t> </a:t>
            </a:r>
            <a:r>
              <a:rPr lang="nl-NL" err="1"/>
              <a:t>aligns</a:t>
            </a:r>
            <a:r>
              <a:rPr lang="nl-NL"/>
              <a:t> </a:t>
            </a:r>
            <a:r>
              <a:rPr lang="nl-NL" err="1"/>
              <a:t>with</a:t>
            </a:r>
            <a:r>
              <a:rPr lang="nl-NL"/>
              <a:t> </a:t>
            </a:r>
            <a:r>
              <a:rPr lang="nl-NL" err="1"/>
              <a:t>heading</a:t>
            </a:r>
            <a:endParaRPr lang="nl-NL"/>
          </a:p>
          <a:p>
            <a:pPr lvl="0"/>
            <a:r>
              <a:rPr lang="nl-NL" err="1"/>
              <a:t>Bullets</a:t>
            </a:r>
            <a:r>
              <a:rPr lang="nl-NL"/>
              <a:t> </a:t>
            </a:r>
            <a:r>
              <a:rPr lang="nl-NL" err="1"/>
              <a:t>don’t</a:t>
            </a:r>
            <a:r>
              <a:rPr lang="nl-NL"/>
              <a:t> </a:t>
            </a:r>
            <a:r>
              <a:rPr lang="nl-NL" err="1"/>
              <a:t>align</a:t>
            </a:r>
            <a:r>
              <a:rPr lang="nl-NL"/>
              <a:t> </a:t>
            </a:r>
            <a:r>
              <a:rPr lang="nl-NL" err="1"/>
              <a:t>with</a:t>
            </a:r>
            <a:r>
              <a:rPr lang="nl-NL"/>
              <a:t> </a:t>
            </a:r>
            <a:r>
              <a:rPr lang="nl-NL" err="1"/>
              <a:t>heading</a:t>
            </a:r>
            <a:endParaRPr lang="nl-NL"/>
          </a:p>
          <a:p>
            <a:pPr lvl="0"/>
            <a:r>
              <a:rPr lang="nl-NL"/>
              <a:t>The </a:t>
            </a:r>
            <a:r>
              <a:rPr lang="nl-NL" err="1"/>
              <a:t>heading</a:t>
            </a:r>
            <a:r>
              <a:rPr lang="nl-NL"/>
              <a:t> font is Source Sans Pro</a:t>
            </a:r>
          </a:p>
          <a:p>
            <a:pPr lvl="0"/>
            <a:r>
              <a:rPr lang="nl-NL"/>
              <a:t>The </a:t>
            </a:r>
            <a:r>
              <a:rPr lang="nl-NL" err="1"/>
              <a:t>text</a:t>
            </a:r>
            <a:r>
              <a:rPr lang="nl-NL"/>
              <a:t> font is Source Sans Pro</a:t>
            </a:r>
          </a:p>
        </p:txBody>
      </p:sp>
    </p:spTree>
    <p:extLst>
      <p:ext uri="{BB962C8B-B14F-4D97-AF65-F5344CB8AC3E}">
        <p14:creationId xmlns:p14="http://schemas.microsoft.com/office/powerpoint/2010/main" val="41952683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lide with picture right">
    <p:spTree>
      <p:nvGrpSpPr>
        <p:cNvPr id="1" name=""/>
        <p:cNvGrpSpPr/>
        <p:nvPr/>
      </p:nvGrpSpPr>
      <p:grpSpPr>
        <a:xfrm>
          <a:off x="0" y="0"/>
          <a:ext cx="0" cy="0"/>
          <a:chOff x="0" y="0"/>
          <a:chExt cx="0" cy="0"/>
        </a:xfrm>
      </p:grpSpPr>
      <p:sp>
        <p:nvSpPr>
          <p:cNvPr id="12" name="Text Placeholder 7"/>
          <p:cNvSpPr>
            <a:spLocks noGrp="1"/>
          </p:cNvSpPr>
          <p:nvPr>
            <p:ph type="body" sz="quarter" idx="10" hasCustomPrompt="1"/>
          </p:nvPr>
        </p:nvSpPr>
        <p:spPr>
          <a:xfrm>
            <a:off x="609600" y="1955801"/>
            <a:ext cx="6699251" cy="3613727"/>
          </a:xfrm>
        </p:spPr>
        <p:txBody>
          <a:bodyPr>
            <a:normAutofit/>
          </a:bodyPr>
          <a:lstStyle>
            <a:lvl1pPr marL="457200" indent="-457200">
              <a:buClr>
                <a:schemeClr val="accent2"/>
              </a:buClr>
              <a:buFont typeface="Wingdings" charset="2"/>
              <a:buChar char="§"/>
              <a:defRPr sz="1800"/>
            </a:lvl1pPr>
          </a:lstStyle>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p:txBody>
      </p:sp>
      <p:sp>
        <p:nvSpPr>
          <p:cNvPr id="3" name="Text Placeholder 2"/>
          <p:cNvSpPr>
            <a:spLocks noGrp="1"/>
          </p:cNvSpPr>
          <p:nvPr>
            <p:ph type="body" sz="quarter" idx="11" hasCustomPrompt="1"/>
          </p:nvPr>
        </p:nvSpPr>
        <p:spPr>
          <a:xfrm>
            <a:off x="609600" y="234950"/>
            <a:ext cx="6699251" cy="1504950"/>
          </a:xfrm>
        </p:spPr>
        <p:txBody>
          <a:bodyPr>
            <a:normAutofit/>
          </a:bodyPr>
          <a:lstStyle>
            <a:lvl1pPr marL="0" indent="0">
              <a:buNone/>
              <a:defRPr sz="3600" baseline="0">
                <a:solidFill>
                  <a:schemeClr val="tx2"/>
                </a:solidFill>
              </a:defRPr>
            </a:lvl1pPr>
          </a:lstStyle>
          <a:p>
            <a:pPr lvl="0"/>
            <a:r>
              <a:rPr lang="en-US"/>
              <a:t>Slide With Picture to the right</a:t>
            </a:r>
          </a:p>
        </p:txBody>
      </p:sp>
      <p:sp>
        <p:nvSpPr>
          <p:cNvPr id="4" name="Picture Placeholder 3"/>
          <p:cNvSpPr>
            <a:spLocks noGrp="1"/>
          </p:cNvSpPr>
          <p:nvPr>
            <p:ph type="pic" sz="quarter" idx="12"/>
          </p:nvPr>
        </p:nvSpPr>
        <p:spPr>
          <a:xfrm>
            <a:off x="7740651" y="0"/>
            <a:ext cx="4451349" cy="5569528"/>
          </a:xfrm>
        </p:spPr>
        <p:txBody>
          <a:bodyPr/>
          <a:lstStyle/>
          <a:p>
            <a:r>
              <a:rPr lang="nl-NL"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2631794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lide with picture lef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953000" y="1955801"/>
            <a:ext cx="6699251" cy="3630353"/>
          </a:xfrm>
        </p:spPr>
        <p:txBody>
          <a:bodyPr>
            <a:normAutofit/>
          </a:bodyPr>
          <a:lstStyle>
            <a:lvl1pPr marL="457200" indent="-457200">
              <a:buClr>
                <a:schemeClr val="accent3"/>
              </a:buClr>
              <a:buFont typeface="Wingdings" charset="2"/>
              <a:buChar char="§"/>
              <a:defRPr sz="1800"/>
            </a:lvl1pPr>
          </a:lstStyle>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a:t>
            </a:r>
          </a:p>
        </p:txBody>
      </p:sp>
      <p:sp>
        <p:nvSpPr>
          <p:cNvPr id="7" name="Text Placeholder 2"/>
          <p:cNvSpPr>
            <a:spLocks noGrp="1"/>
          </p:cNvSpPr>
          <p:nvPr>
            <p:ph type="body" sz="quarter" idx="11" hasCustomPrompt="1"/>
          </p:nvPr>
        </p:nvSpPr>
        <p:spPr>
          <a:xfrm>
            <a:off x="4953000" y="273050"/>
            <a:ext cx="6699251" cy="1504950"/>
          </a:xfrm>
        </p:spPr>
        <p:txBody>
          <a:bodyPr>
            <a:normAutofit/>
          </a:bodyPr>
          <a:lstStyle>
            <a:lvl1pPr marL="0" indent="0">
              <a:buNone/>
              <a:defRPr sz="3600" baseline="0">
                <a:solidFill>
                  <a:schemeClr val="tx2"/>
                </a:solidFill>
              </a:defRPr>
            </a:lvl1pPr>
          </a:lstStyle>
          <a:p>
            <a:pPr lvl="0"/>
            <a:r>
              <a:rPr lang="en-US"/>
              <a:t>Slide With Picture to the left</a:t>
            </a:r>
          </a:p>
        </p:txBody>
      </p:sp>
      <p:sp>
        <p:nvSpPr>
          <p:cNvPr id="9" name="Picture Placeholder 8"/>
          <p:cNvSpPr>
            <a:spLocks noGrp="1"/>
          </p:cNvSpPr>
          <p:nvPr>
            <p:ph type="pic" sz="quarter" idx="12"/>
          </p:nvPr>
        </p:nvSpPr>
        <p:spPr>
          <a:xfrm>
            <a:off x="0" y="1"/>
            <a:ext cx="4588933" cy="5586153"/>
          </a:xfrm>
        </p:spPr>
        <p:txBody>
          <a:bodyPr/>
          <a:lstStyle/>
          <a:p>
            <a:r>
              <a:rPr lang="nl-NL"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22693757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lide with full pictur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1134" y="1333501"/>
            <a:ext cx="4766733" cy="4227715"/>
          </a:xfrm>
        </p:spPr>
        <p:txBody>
          <a:bodyPr>
            <a:noAutofit/>
          </a:bodyPr>
          <a:lstStyle>
            <a:lvl1pPr marL="457200" indent="-457200">
              <a:buFont typeface="Wingdings" charset="2"/>
              <a:buChar char="§"/>
              <a:defRPr sz="1200" baseline="0"/>
            </a:lvl1pPr>
          </a:lstStyle>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 </a:t>
            </a:r>
            <a:r>
              <a:rPr lang="en-US" err="1"/>
              <a:t>Donec</a:t>
            </a:r>
            <a:r>
              <a:rPr lang="en-US"/>
              <a:t> </a:t>
            </a:r>
            <a:r>
              <a:rPr lang="en-US" err="1"/>
              <a:t>sed</a:t>
            </a:r>
            <a:r>
              <a:rPr lang="en-US"/>
              <a:t> </a:t>
            </a:r>
            <a:r>
              <a:rPr lang="en-US" err="1"/>
              <a:t>odio</a:t>
            </a:r>
            <a:r>
              <a:rPr lang="en-US"/>
              <a:t> dui.</a:t>
            </a:r>
          </a:p>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 </a:t>
            </a:r>
            <a:r>
              <a:rPr lang="en-US" err="1"/>
              <a:t>Donec</a:t>
            </a:r>
            <a:r>
              <a:rPr lang="en-US"/>
              <a:t> </a:t>
            </a:r>
            <a:r>
              <a:rPr lang="en-US" err="1"/>
              <a:t>sed</a:t>
            </a:r>
            <a:r>
              <a:rPr lang="en-US"/>
              <a:t> </a:t>
            </a:r>
            <a:r>
              <a:rPr lang="en-US" err="1"/>
              <a:t>odio</a:t>
            </a:r>
            <a:r>
              <a:rPr lang="en-US"/>
              <a:t> dui.</a:t>
            </a:r>
          </a:p>
          <a:p>
            <a:pPr lvl="0"/>
            <a:r>
              <a:rPr lang="en-US" err="1"/>
              <a:t>Fusce</a:t>
            </a:r>
            <a:r>
              <a:rPr lang="en-US"/>
              <a:t> </a:t>
            </a:r>
            <a:r>
              <a:rPr lang="en-US" err="1"/>
              <a:t>dapibus</a:t>
            </a:r>
            <a:r>
              <a:rPr lang="en-US"/>
              <a:t>, </a:t>
            </a:r>
            <a:r>
              <a:rPr lang="en-US" err="1"/>
              <a:t>tellus</a:t>
            </a:r>
            <a:r>
              <a:rPr lang="en-US"/>
              <a:t> ac </a:t>
            </a:r>
            <a:r>
              <a:rPr lang="en-US" err="1"/>
              <a:t>cursus</a:t>
            </a:r>
            <a:r>
              <a:rPr lang="en-US"/>
              <a:t>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 </a:t>
            </a:r>
            <a:r>
              <a:rPr lang="en-US" err="1"/>
              <a:t>Donec</a:t>
            </a:r>
            <a:r>
              <a:rPr lang="en-US"/>
              <a:t> </a:t>
            </a:r>
            <a:r>
              <a:rPr lang="en-US" err="1"/>
              <a:t>sed</a:t>
            </a:r>
            <a:r>
              <a:rPr lang="en-US"/>
              <a:t> </a:t>
            </a:r>
            <a:r>
              <a:rPr lang="en-US" err="1"/>
              <a:t>odio</a:t>
            </a:r>
            <a:r>
              <a:rPr lang="en-US"/>
              <a:t> dui.</a:t>
            </a:r>
          </a:p>
        </p:txBody>
      </p:sp>
      <p:sp>
        <p:nvSpPr>
          <p:cNvPr id="7" name="Text Placeholder 2"/>
          <p:cNvSpPr>
            <a:spLocks noGrp="1"/>
          </p:cNvSpPr>
          <p:nvPr>
            <p:ph type="body" sz="quarter" idx="11" hasCustomPrompt="1"/>
          </p:nvPr>
        </p:nvSpPr>
        <p:spPr>
          <a:xfrm>
            <a:off x="609600" y="234950"/>
            <a:ext cx="11269133" cy="920750"/>
          </a:xfrm>
        </p:spPr>
        <p:txBody>
          <a:bodyPr>
            <a:normAutofit/>
          </a:bodyPr>
          <a:lstStyle>
            <a:lvl1pPr marL="0" indent="0">
              <a:buNone/>
              <a:defRPr sz="3600" baseline="0">
                <a:solidFill>
                  <a:schemeClr val="tx2"/>
                </a:solidFill>
              </a:defRPr>
            </a:lvl1pPr>
          </a:lstStyle>
          <a:p>
            <a:pPr lvl="0"/>
            <a:r>
              <a:rPr lang="en-US"/>
              <a:t>Slide With Picture</a:t>
            </a:r>
          </a:p>
        </p:txBody>
      </p:sp>
      <p:sp>
        <p:nvSpPr>
          <p:cNvPr id="3" name="Picture Placeholder 2"/>
          <p:cNvSpPr>
            <a:spLocks noGrp="1"/>
          </p:cNvSpPr>
          <p:nvPr>
            <p:ph type="pic" sz="quarter" idx="12"/>
          </p:nvPr>
        </p:nvSpPr>
        <p:spPr>
          <a:xfrm>
            <a:off x="5659967" y="1333501"/>
            <a:ext cx="6218767" cy="4227715"/>
          </a:xfrm>
        </p:spPr>
        <p:txBody>
          <a:bodyPr/>
          <a:lstStyle/>
          <a:p>
            <a:r>
              <a:rPr lang="nl-NL" err="1"/>
              <a:t>Drag</a:t>
            </a:r>
            <a:r>
              <a:rPr lang="nl-NL"/>
              <a:t> picture </a:t>
            </a:r>
            <a:r>
              <a:rPr lang="nl-NL" err="1"/>
              <a:t>to</a:t>
            </a:r>
            <a:r>
              <a:rPr lang="nl-NL"/>
              <a:t> </a:t>
            </a:r>
            <a:r>
              <a:rPr lang="nl-NL" err="1"/>
              <a:t>placeholder</a:t>
            </a:r>
            <a:r>
              <a:rPr lang="nl-NL"/>
              <a:t> or click icon </a:t>
            </a:r>
            <a:r>
              <a:rPr lang="nl-NL" err="1"/>
              <a:t>to</a:t>
            </a:r>
            <a:r>
              <a:rPr lang="nl-NL"/>
              <a:t> </a:t>
            </a:r>
            <a:r>
              <a:rPr lang="nl-NL" err="1"/>
              <a:t>add</a:t>
            </a:r>
            <a:endParaRPr lang="en-US"/>
          </a:p>
        </p:txBody>
      </p:sp>
    </p:spTree>
    <p:extLst>
      <p:ext uri="{BB962C8B-B14F-4D97-AF65-F5344CB8AC3E}">
        <p14:creationId xmlns:p14="http://schemas.microsoft.com/office/powerpoint/2010/main" val="27612855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959611" y="579120"/>
            <a:ext cx="8293100" cy="40767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4400">
                <a:solidFill>
                  <a:schemeClr val="tx2"/>
                </a:solidFill>
                <a:latin typeface="Source Sans Pro" charset="0"/>
                <a:ea typeface="Source Sans Pro" charset="0"/>
                <a:cs typeface="Source Sans Pro" charset="0"/>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“This is a quote slide… best with no more than four lines of type.”</a:t>
            </a:r>
          </a:p>
        </p:txBody>
      </p:sp>
      <p:sp>
        <p:nvSpPr>
          <p:cNvPr id="7" name="Text Placeholder 6"/>
          <p:cNvSpPr>
            <a:spLocks noGrp="1"/>
          </p:cNvSpPr>
          <p:nvPr>
            <p:ph type="body" sz="quarter" idx="11" hasCustomPrompt="1"/>
          </p:nvPr>
        </p:nvSpPr>
        <p:spPr>
          <a:xfrm>
            <a:off x="4939878" y="4655821"/>
            <a:ext cx="5312833" cy="730397"/>
          </a:xfrm>
        </p:spPr>
        <p:txBody>
          <a:bodyPr/>
          <a:lstStyle>
            <a:lvl1pPr marL="0" indent="0" algn="r">
              <a:buNone/>
              <a:defRPr baseline="0">
                <a:solidFill>
                  <a:schemeClr val="accent2"/>
                </a:solidFill>
              </a:defRPr>
            </a:lvl1pPr>
          </a:lstStyle>
          <a:p>
            <a:pPr lvl="0"/>
            <a:r>
              <a:rPr lang="en-US"/>
              <a:t>Author of quote</a:t>
            </a:r>
          </a:p>
        </p:txBody>
      </p:sp>
    </p:spTree>
    <p:extLst>
      <p:ext uri="{BB962C8B-B14F-4D97-AF65-F5344CB8AC3E}">
        <p14:creationId xmlns:p14="http://schemas.microsoft.com/office/powerpoint/2010/main" val="17105053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end">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000760" y="592138"/>
            <a:ext cx="10190480" cy="1143000"/>
          </a:xfrm>
        </p:spPr>
        <p:txBody>
          <a:bodyPr>
            <a:normAutofit/>
          </a:bodyPr>
          <a:lstStyle>
            <a:lvl1pPr algn="l">
              <a:defRPr sz="3600" cap="none">
                <a:solidFill>
                  <a:schemeClr val="accent1"/>
                </a:solidFill>
              </a:defRPr>
            </a:lvl1pPr>
          </a:lstStyle>
          <a:p>
            <a:r>
              <a:rPr lang="nl-NL" err="1"/>
              <a:t>Thank</a:t>
            </a:r>
            <a:r>
              <a:rPr lang="nl-NL"/>
              <a:t> </a:t>
            </a:r>
            <a:r>
              <a:rPr lang="nl-NL" err="1"/>
              <a:t>You</a:t>
            </a:r>
            <a:endParaRPr lang="en-US"/>
          </a:p>
        </p:txBody>
      </p:sp>
      <p:sp>
        <p:nvSpPr>
          <p:cNvPr id="6" name="Text Placeholder 5"/>
          <p:cNvSpPr>
            <a:spLocks noGrp="1"/>
          </p:cNvSpPr>
          <p:nvPr>
            <p:ph type="body" sz="quarter" idx="10" hasCustomPrompt="1"/>
          </p:nvPr>
        </p:nvSpPr>
        <p:spPr>
          <a:xfrm>
            <a:off x="3488267" y="1739900"/>
            <a:ext cx="7702973" cy="3467100"/>
          </a:xfrm>
        </p:spPr>
        <p:txBody>
          <a:bodyPr>
            <a:normAutofit/>
          </a:bodyPr>
          <a:lstStyle>
            <a:lvl1pPr marL="0" indent="0">
              <a:buNone/>
              <a:defRPr sz="2800" baseline="0">
                <a:solidFill>
                  <a:schemeClr val="accent1"/>
                </a:solidFill>
              </a:defRPr>
            </a:lvl1pPr>
          </a:lstStyle>
          <a:p>
            <a:pPr lvl="0"/>
            <a:r>
              <a:rPr lang="en-US"/>
              <a:t>Presentation author </a:t>
            </a:r>
          </a:p>
          <a:p>
            <a:pPr lvl="0"/>
            <a:r>
              <a:rPr lang="en-US"/>
              <a:t>contact details</a:t>
            </a:r>
          </a:p>
        </p:txBody>
      </p:sp>
    </p:spTree>
    <p:extLst>
      <p:ext uri="{BB962C8B-B14F-4D97-AF65-F5344CB8AC3E}">
        <p14:creationId xmlns:p14="http://schemas.microsoft.com/office/powerpoint/2010/main" val="21812859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1FFB0-D7ED-094C-9484-F92042EC1C6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A7832B3-06AC-454B-847A-07483BBC54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E1605A4-145E-704E-8E31-7401BDF7141D}"/>
              </a:ext>
            </a:extLst>
          </p:cNvPr>
          <p:cNvSpPr>
            <a:spLocks noGrp="1"/>
          </p:cNvSpPr>
          <p:nvPr>
            <p:ph type="dt" sz="half" idx="10"/>
          </p:nvPr>
        </p:nvSpPr>
        <p:spPr/>
        <p:txBody>
          <a:bodyPr/>
          <a:lstStyle/>
          <a:p>
            <a:fld id="{A555F951-F72A-6842-8B91-6938B40BDEFF}" type="datetimeFigureOut">
              <a:rPr lang="nl-NL" smtClean="0"/>
              <a:t>14-7-2023</a:t>
            </a:fld>
            <a:endParaRPr lang="nl-NL"/>
          </a:p>
        </p:txBody>
      </p:sp>
      <p:sp>
        <p:nvSpPr>
          <p:cNvPr id="5" name="Tijdelijke aanduiding voor voettekst 4">
            <a:extLst>
              <a:ext uri="{FF2B5EF4-FFF2-40B4-BE49-F238E27FC236}">
                <a16:creationId xmlns:a16="http://schemas.microsoft.com/office/drawing/2014/main" id="{D9227558-E79E-4742-AA92-53C0FD287F4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867E0D-7834-AB4D-A65D-334650270B35}"/>
              </a:ext>
            </a:extLst>
          </p:cNvPr>
          <p:cNvSpPr>
            <a:spLocks noGrp="1"/>
          </p:cNvSpPr>
          <p:nvPr>
            <p:ph type="sldNum" sz="quarter" idx="12"/>
          </p:nvPr>
        </p:nvSpPr>
        <p:spPr/>
        <p:txBody>
          <a:bodyPr/>
          <a:lstStyle/>
          <a:p>
            <a:fld id="{AB98192C-29DE-5445-B347-8F6FADE5E317}" type="slidenum">
              <a:rPr lang="nl-NL" smtClean="0"/>
              <a:t>‹#›</a:t>
            </a:fld>
            <a:endParaRPr lang="nl-NL"/>
          </a:p>
        </p:txBody>
      </p:sp>
    </p:spTree>
    <p:extLst>
      <p:ext uri="{BB962C8B-B14F-4D97-AF65-F5344CB8AC3E}">
        <p14:creationId xmlns:p14="http://schemas.microsoft.com/office/powerpoint/2010/main" val="223394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4.xml"/><Relationship Id="rId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image" Target="../media/image5.jp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6.xml"/><Relationship Id="rId4" Type="http://schemas.openxmlformats.org/officeDocument/2006/relationships/slideLayout" Target="../slideLayouts/slideLayout2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6.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8.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1.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9.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dirty="0"/>
              <a:t>Header</a:t>
            </a:r>
            <a:endParaRPr lang="en-US" dirty="0"/>
          </a:p>
        </p:txBody>
      </p:sp>
      <p:sp>
        <p:nvSpPr>
          <p:cNvPr id="3" name="Text Placeholder 2"/>
          <p:cNvSpPr>
            <a:spLocks noGrp="1"/>
          </p:cNvSpPr>
          <p:nvPr>
            <p:ph type="body" idx="1"/>
          </p:nvPr>
        </p:nvSpPr>
        <p:spPr>
          <a:xfrm>
            <a:off x="609600" y="1600201"/>
            <a:ext cx="10972800" cy="4149111"/>
          </a:xfrm>
          <a:prstGeom prst="rect">
            <a:avLst/>
          </a:prstGeom>
        </p:spPr>
        <p:txBody>
          <a:bodyPr vert="horz" lIns="91440" tIns="45720" rIns="91440" bIns="45720" rtlCol="0">
            <a:normAutofit/>
          </a:body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endParaRPr lang="en-US" dirty="0"/>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13"/>
          <a:srcRect t="82888" b="640"/>
          <a:stretch/>
        </p:blipFill>
        <p:spPr>
          <a:xfrm>
            <a:off x="0" y="5749312"/>
            <a:ext cx="12192000" cy="1121227"/>
          </a:xfrm>
          <a:prstGeom prst="rect">
            <a:avLst/>
          </a:prstGeom>
        </p:spPr>
      </p:pic>
    </p:spTree>
    <p:extLst>
      <p:ext uri="{BB962C8B-B14F-4D97-AF65-F5344CB8AC3E}">
        <p14:creationId xmlns:p14="http://schemas.microsoft.com/office/powerpoint/2010/main" val="1093101407"/>
      </p:ext>
    </p:extLst>
  </p:cSld>
  <p:clrMap bg1="lt1" tx1="dk1" bg2="lt2" tx2="dk2" accent1="accent1" accent2="accent2" accent3="accent3" accent4="accent4" accent5="accent5" accent6="accent6" hlink="hlink" folHlink="folHlink"/>
  <p:sldLayoutIdLst>
    <p:sldLayoutId id="2147483695" r:id="rId1"/>
    <p:sldLayoutId id="2147483654" r:id="rId2"/>
    <p:sldLayoutId id="2147483705" r:id="rId3"/>
    <p:sldLayoutId id="2147483662" r:id="rId4"/>
    <p:sldLayoutId id="2147483656" r:id="rId5"/>
    <p:sldLayoutId id="2147483657" r:id="rId6"/>
    <p:sldLayoutId id="2147483658" r:id="rId7"/>
    <p:sldLayoutId id="2147483659" r:id="rId8"/>
    <p:sldLayoutId id="2147483765" r:id="rId9"/>
    <p:sldLayoutId id="2147483701" r:id="rId10"/>
    <p:sldLayoutId id="214748371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Source Sans Pro" charset="0"/>
          <a:ea typeface="Source Sans Pro" charset="0"/>
          <a:cs typeface="Source Sans Pro" charset="0"/>
        </a:defRPr>
      </a:lvl1pPr>
      <a:lvl2pPr marL="742950" indent="-285750" algn="l" defTabSz="457200" rtl="0" eaLnBrk="1" latinLnBrk="0" hangingPunct="1">
        <a:spcBef>
          <a:spcPct val="20000"/>
        </a:spcBef>
        <a:buFont typeface="Arial"/>
        <a:buChar char="–"/>
        <a:defRPr sz="2800" kern="1200">
          <a:solidFill>
            <a:schemeClr val="tx2"/>
          </a:solidFill>
          <a:latin typeface="Source Sans Pro" charset="0"/>
          <a:ea typeface="Source Sans Pro" charset="0"/>
          <a:cs typeface="Source Sans Pro" charset="0"/>
        </a:defRPr>
      </a:lvl2pPr>
      <a:lvl3pPr marL="1143000" indent="-228600" algn="l" defTabSz="457200" rtl="0" eaLnBrk="1" latinLnBrk="0" hangingPunct="1">
        <a:spcBef>
          <a:spcPct val="20000"/>
        </a:spcBef>
        <a:buFont typeface="Arial"/>
        <a:buChar char="•"/>
        <a:defRPr sz="2400" kern="1200">
          <a:solidFill>
            <a:schemeClr val="tx1"/>
          </a:solidFill>
          <a:latin typeface="Source Sans Pro" charset="0"/>
          <a:ea typeface="Source Sans Pro" charset="0"/>
          <a:cs typeface="Source Sans Pro" charset="0"/>
        </a:defRPr>
      </a:lvl3pPr>
      <a:lvl4pPr marL="1600200" indent="-228600" algn="l" defTabSz="457200" rtl="0" eaLnBrk="1" latinLnBrk="0" hangingPunct="1">
        <a:spcBef>
          <a:spcPct val="20000"/>
        </a:spcBef>
        <a:buFont typeface="Arial"/>
        <a:buChar char="–"/>
        <a:defRPr sz="2000" kern="1200">
          <a:solidFill>
            <a:schemeClr val="tx2"/>
          </a:solidFill>
          <a:latin typeface="Source Sans Pro" charset="0"/>
          <a:ea typeface="Source Sans Pro" charset="0"/>
          <a:cs typeface="Source Sans Pro" charset="0"/>
        </a:defRPr>
      </a:lvl4pPr>
      <a:lvl5pPr marL="2057400" indent="-228600" algn="l" defTabSz="457200" rtl="0" eaLnBrk="1" latinLnBrk="0" hangingPunct="1">
        <a:spcBef>
          <a:spcPct val="20000"/>
        </a:spcBef>
        <a:buFont typeface="Arial"/>
        <a:buChar char="»"/>
        <a:defRPr sz="2000" kern="1200">
          <a:solidFill>
            <a:schemeClr val="tx1"/>
          </a:solidFill>
          <a:latin typeface="Source Sans Pro" charset="0"/>
          <a:ea typeface="Source Sans Pro" charset="0"/>
          <a:cs typeface="Source Sans Pr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72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74AFE15-DD58-AA47-9EB3-3AA108BB7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DE920C0C-0D79-BD4C-8572-F302B4F92BF6}"/>
              </a:ext>
            </a:extLst>
          </p:cNvPr>
          <p:cNvSpPr>
            <a:spLocks noGrp="1"/>
          </p:cNvSpPr>
          <p:nvPr>
            <p:ph type="body" idx="1"/>
          </p:nvPr>
        </p:nvSpPr>
        <p:spPr>
          <a:xfrm>
            <a:off x="838200" y="1825625"/>
            <a:ext cx="10515600" cy="3774623"/>
          </a:xfrm>
          <a:prstGeom prst="rect">
            <a:avLst/>
          </a:prstGeom>
        </p:spPr>
        <p:txBody>
          <a:bodyPr vert="horz" lIns="91440" tIns="45720" rIns="91440" bIns="45720" rtlCol="0">
            <a:normAutofit/>
          </a:bodyPr>
          <a:lstStyle/>
          <a:p>
            <a:r>
              <a:rPr lang="nl-NL" dirty="0"/>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DC4EEC9-E9B5-754B-8C34-3B8D55BB9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FB719-FB48-6F46-A082-D9E8A9580FA7}" type="datetimeFigureOut">
              <a:rPr lang="nl-NL" smtClean="0"/>
              <a:t>14-7-2023</a:t>
            </a:fld>
            <a:endParaRPr lang="nl-NL"/>
          </a:p>
        </p:txBody>
      </p:sp>
      <p:sp>
        <p:nvSpPr>
          <p:cNvPr id="5" name="Tijdelijke aanduiding voor voettekst 4">
            <a:extLst>
              <a:ext uri="{FF2B5EF4-FFF2-40B4-BE49-F238E27FC236}">
                <a16:creationId xmlns:a16="http://schemas.microsoft.com/office/drawing/2014/main" id="{D7B21B06-BA9E-7846-AC01-5F42F3392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5CB5271-B534-9D42-9189-E8CF0DC42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6"/>
          <a:srcRect t="82888" b="640"/>
          <a:stretch/>
        </p:blipFill>
        <p:spPr>
          <a:xfrm>
            <a:off x="0" y="5736775"/>
            <a:ext cx="12192000" cy="1121227"/>
          </a:xfrm>
          <a:prstGeom prst="rect">
            <a:avLst/>
          </a:prstGeom>
        </p:spPr>
      </p:pic>
    </p:spTree>
    <p:extLst>
      <p:ext uri="{BB962C8B-B14F-4D97-AF65-F5344CB8AC3E}">
        <p14:creationId xmlns:p14="http://schemas.microsoft.com/office/powerpoint/2010/main" val="3175275843"/>
      </p:ext>
    </p:extLst>
  </p:cSld>
  <p:clrMap bg1="lt1" tx1="dk1" bg2="lt2" tx2="dk2" accent1="accent1" accent2="accent2" accent3="accent3" accent4="accent4" accent5="accent5" accent6="accent6" hlink="hlink" folHlink="folHlink"/>
  <p:sldLayoutIdLst>
    <p:sldLayoutId id="2147483763" r:id="rId1"/>
    <p:sldLayoutId id="2147483711" r:id="rId2"/>
    <p:sldLayoutId id="2147483684" r:id="rId3"/>
    <p:sldLayoutId id="214748368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38743"/>
      </p:ext>
    </p:extLst>
  </p:cSld>
  <p:clrMap bg1="lt1" tx1="dk1" bg2="lt2" tx2="dk2" accent1="accent1" accent2="accent2" accent3="accent3" accent4="accent4" accent5="accent5" accent6="accent6" hlink="hlink" folHlink="folHlink"/>
  <p:sldLayoutIdLst>
    <p:sldLayoutId id="2147483758" r:id="rId1"/>
    <p:sldLayoutId id="2147483755" r:id="rId2"/>
    <p:sldLayoutId id="2147483756" r:id="rId3"/>
    <p:sldLayoutId id="2147483731"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657A3-88ED-5B4D-985D-B714BFFF1E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1702F4-5354-A54C-B24A-E4180ACCA6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D89E0-CF3E-7740-ABFC-BF7844A27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1D7CA-D72E-AB41-83A9-47C2D7EEA341}" type="datetimeFigureOut">
              <a:rPr lang="en-US" smtClean="0"/>
              <a:t>7/14/2023</a:t>
            </a:fld>
            <a:endParaRPr lang="en-US"/>
          </a:p>
        </p:txBody>
      </p:sp>
      <p:sp>
        <p:nvSpPr>
          <p:cNvPr id="5" name="Footer Placeholder 4">
            <a:extLst>
              <a:ext uri="{FF2B5EF4-FFF2-40B4-BE49-F238E27FC236}">
                <a16:creationId xmlns:a16="http://schemas.microsoft.com/office/drawing/2014/main" id="{AC0E8FB7-899E-7141-AF3C-87B5F3BDEA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1434B9-EAC4-754B-AD15-F896ABF88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1B4335-BFBF-FE49-8CF1-2C97871CAE6A}" type="slidenum">
              <a:rPr lang="en-US" smtClean="0"/>
              <a:t>‹#›</a:t>
            </a:fld>
            <a:endParaRPr lang="en-US"/>
          </a:p>
        </p:txBody>
      </p:sp>
    </p:spTree>
    <p:extLst>
      <p:ext uri="{BB962C8B-B14F-4D97-AF65-F5344CB8AC3E}">
        <p14:creationId xmlns:p14="http://schemas.microsoft.com/office/powerpoint/2010/main" val="946203486"/>
      </p:ext>
    </p:extLst>
  </p:cSld>
  <p:clrMap bg1="lt1" tx1="dk1" bg2="lt2" tx2="dk2" accent1="accent1" accent2="accent2" accent3="accent3" accent4="accent4" accent5="accent5" accent6="accent6" hlink="hlink" folHlink="folHlink"/>
  <p:sldLayoutIdLst>
    <p:sldLayoutId id="2147483655" r:id="rId1"/>
    <p:sldLayoutId id="2147483713"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38743"/>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732" r:id="rId3"/>
    <p:sldLayoutId id="214748371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74AFE15-DD58-AA47-9EB3-3AA108BB7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DE920C0C-0D79-BD4C-8572-F302B4F92BF6}"/>
              </a:ext>
            </a:extLst>
          </p:cNvPr>
          <p:cNvSpPr>
            <a:spLocks noGrp="1"/>
          </p:cNvSpPr>
          <p:nvPr>
            <p:ph type="body" idx="1"/>
          </p:nvPr>
        </p:nvSpPr>
        <p:spPr>
          <a:xfrm>
            <a:off x="838200" y="1825625"/>
            <a:ext cx="10515600" cy="3774623"/>
          </a:xfrm>
          <a:prstGeom prst="rect">
            <a:avLst/>
          </a:prstGeom>
        </p:spPr>
        <p:txBody>
          <a:bodyPr vert="horz" lIns="91440" tIns="45720" rIns="91440" bIns="45720" rtlCol="0">
            <a:normAutofit/>
          </a:bodyPr>
          <a:lstStyle/>
          <a:p>
            <a:r>
              <a:rPr lang="nl-NL" dirty="0"/>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DC4EEC9-E9B5-754B-8C34-3B8D55BB9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FB719-FB48-6F46-A082-D9E8A9580FA7}" type="datetimeFigureOut">
              <a:rPr lang="nl-NL" smtClean="0"/>
              <a:t>14-7-2023</a:t>
            </a:fld>
            <a:endParaRPr lang="nl-NL"/>
          </a:p>
        </p:txBody>
      </p:sp>
      <p:sp>
        <p:nvSpPr>
          <p:cNvPr id="5" name="Tijdelijke aanduiding voor voettekst 4">
            <a:extLst>
              <a:ext uri="{FF2B5EF4-FFF2-40B4-BE49-F238E27FC236}">
                <a16:creationId xmlns:a16="http://schemas.microsoft.com/office/drawing/2014/main" id="{D7B21B06-BA9E-7846-AC01-5F42F3392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5CB5271-B534-9D42-9189-E8CF0DC42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0" y="5736775"/>
            <a:ext cx="12192000" cy="1121227"/>
          </a:xfrm>
          <a:prstGeom prst="rect">
            <a:avLst/>
          </a:prstGeom>
        </p:spPr>
      </p:pic>
    </p:spTree>
    <p:extLst>
      <p:ext uri="{BB962C8B-B14F-4D97-AF65-F5344CB8AC3E}">
        <p14:creationId xmlns:p14="http://schemas.microsoft.com/office/powerpoint/2010/main" val="3175275843"/>
      </p:ext>
    </p:extLst>
  </p:cSld>
  <p:clrMap bg1="lt1" tx1="dk1" bg2="lt2" tx2="dk2" accent1="accent1" accent2="accent2" accent3="accent3" accent4="accent4" accent5="accent5" accent6="accent6" hlink="hlink" folHlink="folHlink"/>
  <p:sldLayoutIdLst>
    <p:sldLayoutId id="2147483728" r:id="rId1"/>
    <p:sldLayoutId id="2147483706" r:id="rId2"/>
    <p:sldLayoutId id="2147483727"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3A2EDD-001C-4D33-AEDB-09DBFBEC26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734ADE-CA20-44B6-97EF-BAC8A93E0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0EB0B-EED3-4442-B227-0343EC0BCB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7/14/2023</a:t>
            </a:fld>
            <a:endParaRPr lang="en-US" dirty="0"/>
          </a:p>
        </p:txBody>
      </p:sp>
      <p:sp>
        <p:nvSpPr>
          <p:cNvPr id="5" name="Footer Placeholder 4">
            <a:extLst>
              <a:ext uri="{FF2B5EF4-FFF2-40B4-BE49-F238E27FC236}">
                <a16:creationId xmlns:a16="http://schemas.microsoft.com/office/drawing/2014/main" id="{85D78CE9-610F-415F-8BF4-22F9C64C5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56E88AC-E8CD-4CB6-97E8-6D2C796CB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
        <p:nvSpPr>
          <p:cNvPr id="8" name="TextBox 7">
            <a:extLst>
              <a:ext uri="{FF2B5EF4-FFF2-40B4-BE49-F238E27FC236}">
                <a16:creationId xmlns:a16="http://schemas.microsoft.com/office/drawing/2014/main" id="{5A3B90CE-21CE-9ECA-0238-AC76CB012F16}"/>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en-NL"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1371612099"/>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Header</a:t>
            </a:r>
            <a:endParaRPr lang="en-US"/>
          </a:p>
        </p:txBody>
      </p:sp>
      <p:sp>
        <p:nvSpPr>
          <p:cNvPr id="3" name="Text Placeholder 2"/>
          <p:cNvSpPr>
            <a:spLocks noGrp="1"/>
          </p:cNvSpPr>
          <p:nvPr>
            <p:ph type="body" idx="1"/>
          </p:nvPr>
        </p:nvSpPr>
        <p:spPr>
          <a:xfrm>
            <a:off x="609600" y="1600201"/>
            <a:ext cx="10972800" cy="4149111"/>
          </a:xfrm>
          <a:prstGeom prst="rect">
            <a:avLst/>
          </a:prstGeom>
        </p:spPr>
        <p:txBody>
          <a:bodyPr vert="horz" lIns="91440" tIns="45720" rIns="91440" bIns="45720" rtlCol="0">
            <a:normAutofit/>
          </a:bodyPr>
          <a:lstStyle/>
          <a:p>
            <a:pPr lvl="0"/>
            <a:r>
              <a:rPr lang="nl-NL"/>
              <a:t>Click </a:t>
            </a:r>
            <a:r>
              <a:rPr lang="nl-NL" err="1"/>
              <a:t>to</a:t>
            </a:r>
            <a:r>
              <a:rPr lang="nl-NL"/>
              <a:t> </a:t>
            </a:r>
            <a:r>
              <a:rPr lang="nl-NL" err="1"/>
              <a:t>edit</a:t>
            </a:r>
            <a:r>
              <a:rPr lang="nl-NL"/>
              <a:t> Master </a:t>
            </a:r>
            <a:r>
              <a:rPr lang="nl-NL" err="1"/>
              <a:t>text</a:t>
            </a:r>
            <a:r>
              <a:rPr lang="nl-NL"/>
              <a:t> </a:t>
            </a:r>
            <a:r>
              <a:rPr lang="nl-NL" err="1"/>
              <a:t>styles</a:t>
            </a:r>
            <a:endParaRPr lang="nl-NL"/>
          </a:p>
          <a:p>
            <a:pPr lvl="1"/>
            <a:r>
              <a:rPr lang="nl-NL"/>
              <a:t>Second level</a:t>
            </a:r>
          </a:p>
          <a:p>
            <a:pPr lvl="2"/>
            <a:r>
              <a:rPr lang="nl-NL" err="1"/>
              <a:t>Third</a:t>
            </a:r>
            <a:r>
              <a:rPr lang="nl-NL"/>
              <a:t> level</a:t>
            </a:r>
          </a:p>
          <a:p>
            <a:pPr lvl="3"/>
            <a:r>
              <a:rPr lang="nl-NL" err="1"/>
              <a:t>Fourth</a:t>
            </a:r>
            <a:r>
              <a:rPr lang="nl-NL"/>
              <a:t> level</a:t>
            </a:r>
          </a:p>
          <a:p>
            <a:pPr lvl="4"/>
            <a:r>
              <a:rPr lang="nl-NL" err="1"/>
              <a:t>Fifth</a:t>
            </a:r>
            <a:r>
              <a:rPr lang="nl-NL"/>
              <a:t> level</a:t>
            </a:r>
            <a:endParaRPr lang="en-US"/>
          </a:p>
        </p:txBody>
      </p:sp>
      <p:pic>
        <p:nvPicPr>
          <p:cNvPr id="5" name="Afbeelding 4">
            <a:extLst>
              <a:ext uri="{FF2B5EF4-FFF2-40B4-BE49-F238E27FC236}">
                <a16:creationId xmlns:a16="http://schemas.microsoft.com/office/drawing/2014/main" id="{66A7E7E2-3739-42F2-A233-CEC0C7BBFA41}"/>
              </a:ext>
            </a:extLst>
          </p:cNvPr>
          <p:cNvPicPr>
            <a:picLocks noChangeAspect="1"/>
          </p:cNvPicPr>
          <p:nvPr userDrawn="1"/>
        </p:nvPicPr>
        <p:blipFill rotWithShape="1">
          <a:blip r:embed="rId12"/>
          <a:srcRect t="82888" b="640"/>
          <a:stretch/>
        </p:blipFill>
        <p:spPr>
          <a:xfrm>
            <a:off x="0" y="5749312"/>
            <a:ext cx="12192000" cy="1121227"/>
          </a:xfrm>
          <a:prstGeom prst="rect">
            <a:avLst/>
          </a:prstGeom>
        </p:spPr>
      </p:pic>
    </p:spTree>
    <p:extLst>
      <p:ext uri="{BB962C8B-B14F-4D97-AF65-F5344CB8AC3E}">
        <p14:creationId xmlns:p14="http://schemas.microsoft.com/office/powerpoint/2010/main" val="4444169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Lst>
  <p:txStyles>
    <p:title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Source Sans Pro" charset="0"/>
          <a:ea typeface="Source Sans Pro" charset="0"/>
          <a:cs typeface="Source Sans Pro" charset="0"/>
        </a:defRPr>
      </a:lvl1pPr>
      <a:lvl2pPr marL="742950" indent="-285750" algn="l" defTabSz="457200" rtl="0" eaLnBrk="1" latinLnBrk="0" hangingPunct="1">
        <a:spcBef>
          <a:spcPct val="20000"/>
        </a:spcBef>
        <a:buFont typeface="Arial"/>
        <a:buChar char="–"/>
        <a:defRPr sz="2800" kern="1200">
          <a:solidFill>
            <a:schemeClr val="tx2"/>
          </a:solidFill>
          <a:latin typeface="Source Sans Pro" charset="0"/>
          <a:ea typeface="Source Sans Pro" charset="0"/>
          <a:cs typeface="Source Sans Pro" charset="0"/>
        </a:defRPr>
      </a:lvl2pPr>
      <a:lvl3pPr marL="1143000" indent="-228600" algn="l" defTabSz="457200" rtl="0" eaLnBrk="1" latinLnBrk="0" hangingPunct="1">
        <a:spcBef>
          <a:spcPct val="20000"/>
        </a:spcBef>
        <a:buFont typeface="Arial"/>
        <a:buChar char="•"/>
        <a:defRPr sz="2400" kern="1200">
          <a:solidFill>
            <a:schemeClr val="tx1"/>
          </a:solidFill>
          <a:latin typeface="Source Sans Pro" charset="0"/>
          <a:ea typeface="Source Sans Pro" charset="0"/>
          <a:cs typeface="Source Sans Pro" charset="0"/>
        </a:defRPr>
      </a:lvl3pPr>
      <a:lvl4pPr marL="1600200" indent="-228600" algn="l" defTabSz="457200" rtl="0" eaLnBrk="1" latinLnBrk="0" hangingPunct="1">
        <a:spcBef>
          <a:spcPct val="20000"/>
        </a:spcBef>
        <a:buFont typeface="Arial"/>
        <a:buChar char="–"/>
        <a:defRPr sz="2000" kern="1200">
          <a:solidFill>
            <a:schemeClr val="tx2"/>
          </a:solidFill>
          <a:latin typeface="Source Sans Pro" charset="0"/>
          <a:ea typeface="Source Sans Pro" charset="0"/>
          <a:cs typeface="Source Sans Pro" charset="0"/>
        </a:defRPr>
      </a:lvl4pPr>
      <a:lvl5pPr marL="2057400" indent="-228600" algn="l" defTabSz="457200" rtl="0" eaLnBrk="1" latinLnBrk="0" hangingPunct="1">
        <a:spcBef>
          <a:spcPct val="20000"/>
        </a:spcBef>
        <a:buFont typeface="Arial"/>
        <a:buChar char="»"/>
        <a:defRPr sz="2000" kern="1200">
          <a:solidFill>
            <a:schemeClr val="tx1"/>
          </a:solidFill>
          <a:latin typeface="Source Sans Pro" charset="0"/>
          <a:ea typeface="Source Sans Pro" charset="0"/>
          <a:cs typeface="Source Sans Pr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hyperlink" Target="https://worldglaucomacongress.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8.jpg"/><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6.jpg"/><Relationship Id="rId3" Type="http://schemas.openxmlformats.org/officeDocument/2006/relationships/image" Target="../media/image8.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jp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notesSlide" Target="../notesSlides/notesSlide6.xml"/><Relationship Id="rId16" Type="http://schemas.openxmlformats.org/officeDocument/2006/relationships/image" Target="../media/image26.jpg"/><Relationship Id="rId20"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16.jpg"/><Relationship Id="rId11" Type="http://schemas.openxmlformats.org/officeDocument/2006/relationships/image" Target="../media/image21.png"/><Relationship Id="rId24" Type="http://schemas.openxmlformats.org/officeDocument/2006/relationships/image" Target="../media/image34.jpg"/><Relationship Id="rId5" Type="http://schemas.openxmlformats.org/officeDocument/2006/relationships/image" Target="../media/image15.jpg"/><Relationship Id="rId15" Type="http://schemas.openxmlformats.org/officeDocument/2006/relationships/image" Target="../media/image25.png"/><Relationship Id="rId23" Type="http://schemas.openxmlformats.org/officeDocument/2006/relationships/image" Target="../media/image33.jpg"/><Relationship Id="rId10" Type="http://schemas.openxmlformats.org/officeDocument/2006/relationships/image" Target="../media/image20.jpg"/><Relationship Id="rId19" Type="http://schemas.openxmlformats.org/officeDocument/2006/relationships/image" Target="../media/image29.png"/><Relationship Id="rId4" Type="http://schemas.openxmlformats.org/officeDocument/2006/relationships/image" Target="../media/image14.jp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hyperlink" Target="https://worldglaucomacongress.org/program/industry-symposiums/" TargetMode="External"/><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42.png"/><Relationship Id="rId5" Type="http://schemas.openxmlformats.org/officeDocument/2006/relationships/hyperlink" Target="https://worldglaucomacongress.org/industry/industry-showcases/" TargetMode="External"/><Relationship Id="rId4" Type="http://schemas.openxmlformats.org/officeDocument/2006/relationships/hyperlink" Target="https://worldglaucomacongress.org/wet-labs/" TargetMode="Externa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9.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hyperlink" Target="https://wga.one/wga/wga-global-webinar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1.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chart" Target="../charts/chart5.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6.xml"/><Relationship Id="rId5" Type="http://schemas.openxmlformats.org/officeDocument/2006/relationships/image" Target="../media/image66.pn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tekst, tekening, blauw, zwemmen&#10;&#10;Automatisch gegenereerde beschrijving">
            <a:extLst>
              <a:ext uri="{FF2B5EF4-FFF2-40B4-BE49-F238E27FC236}">
                <a16:creationId xmlns:a16="http://schemas.microsoft.com/office/drawing/2014/main" id="{17DAA4DB-B0C8-5849-82BE-62DFD125BC8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910" b="19910"/>
          <a:stretch>
            <a:fillRect/>
          </a:stretch>
        </p:blipFill>
        <p:spPr/>
      </p:pic>
      <p:sp>
        <p:nvSpPr>
          <p:cNvPr id="4" name="Rectangle 3">
            <a:extLst>
              <a:ext uri="{FF2B5EF4-FFF2-40B4-BE49-F238E27FC236}">
                <a16:creationId xmlns:a16="http://schemas.microsoft.com/office/drawing/2014/main" id="{92C40F48-EF85-48B0-B2B4-FA66AEBEBEF1}"/>
              </a:ext>
              <a:ext uri="{C183D7F6-B498-43B3-948B-1728B52AA6E4}">
                <adec:decorative xmlns:adec="http://schemas.microsoft.com/office/drawing/2017/decorative" val="1"/>
              </a:ext>
            </a:extLst>
          </p:cNvPr>
          <p:cNvSpPr/>
          <p:nvPr/>
        </p:nvSpPr>
        <p:spPr>
          <a:xfrm>
            <a:off x="-1" y="-3096"/>
            <a:ext cx="12192000" cy="6871256"/>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9A674A-E934-41FC-A6B0-B25E4FB57122}"/>
              </a:ext>
            </a:extLst>
          </p:cNvPr>
          <p:cNvSpPr txBox="1"/>
          <p:nvPr/>
        </p:nvSpPr>
        <p:spPr>
          <a:xfrm>
            <a:off x="51060" y="1785782"/>
            <a:ext cx="12191999" cy="3416320"/>
          </a:xfrm>
          <a:prstGeom prst="rect">
            <a:avLst/>
          </a:prstGeom>
          <a:noFill/>
        </p:spPr>
        <p:txBody>
          <a:bodyPr wrap="square" rtlCol="0">
            <a:spAutoFit/>
          </a:bodyPr>
          <a:lstStyle/>
          <a:p>
            <a:pPr algn="ctr"/>
            <a:r>
              <a:rPr lang="en-US" sz="7200">
                <a:solidFill>
                  <a:srgbClr val="F7F7F7"/>
                </a:solidFill>
                <a:latin typeface="Source Sans Pro Black" panose="020B0503030403020204" pitchFamily="34" charset="0"/>
                <a:ea typeface="Source Sans Pro Black" panose="020B0503030403020204" pitchFamily="34" charset="0"/>
              </a:rPr>
              <a:t>40</a:t>
            </a:r>
            <a:r>
              <a:rPr lang="en-US" sz="7200" baseline="30000">
                <a:solidFill>
                  <a:srgbClr val="F7F7F7"/>
                </a:solidFill>
                <a:latin typeface="Source Sans Pro Black" panose="020B0503030403020204" pitchFamily="34" charset="0"/>
                <a:ea typeface="Source Sans Pro Black" panose="020B0503030403020204" pitchFamily="34" charset="0"/>
              </a:rPr>
              <a:t>th </a:t>
            </a:r>
            <a:r>
              <a:rPr lang="en-US" sz="7200" dirty="0">
                <a:solidFill>
                  <a:srgbClr val="F7F7F7"/>
                </a:solidFill>
                <a:latin typeface="Source Sans Pro Black" panose="020B0503030403020204" pitchFamily="34" charset="0"/>
                <a:ea typeface="Source Sans Pro Black" panose="020B0503030403020204" pitchFamily="34" charset="0"/>
              </a:rPr>
              <a:t>WGA Information and Planning Exchange </a:t>
            </a:r>
          </a:p>
          <a:p>
            <a:pPr algn="ctr"/>
            <a:r>
              <a:rPr lang="en-US" sz="7200" dirty="0">
                <a:solidFill>
                  <a:srgbClr val="F7F7F7"/>
                </a:solidFill>
                <a:latin typeface="Source Sans Pro Black" panose="020B0503030403020204" pitchFamily="34" charset="0"/>
                <a:ea typeface="Source Sans Pro Black" panose="020B0503030403020204" pitchFamily="34" charset="0"/>
              </a:rPr>
              <a:t>(IPE) meeting</a:t>
            </a:r>
            <a:endParaRPr lang="id-ID" sz="7200" dirty="0">
              <a:solidFill>
                <a:srgbClr val="F7F7F7"/>
              </a:solidFill>
              <a:latin typeface="Source Sans Pro Black" panose="020B0503030403020204" pitchFamily="34" charset="0"/>
              <a:ea typeface="Source Sans Pro Black" panose="020B0503030403020204" pitchFamily="34" charset="0"/>
            </a:endParaRPr>
          </a:p>
        </p:txBody>
      </p:sp>
      <p:sp>
        <p:nvSpPr>
          <p:cNvPr id="13" name="TextBox 12">
            <a:extLst>
              <a:ext uri="{FF2B5EF4-FFF2-40B4-BE49-F238E27FC236}">
                <a16:creationId xmlns:a16="http://schemas.microsoft.com/office/drawing/2014/main" id="{EE756D3C-21D2-4040-9810-01F1EB04FA08}"/>
              </a:ext>
            </a:extLst>
          </p:cNvPr>
          <p:cNvSpPr txBox="1"/>
          <p:nvPr/>
        </p:nvSpPr>
        <p:spPr>
          <a:xfrm>
            <a:off x="55820" y="5225227"/>
            <a:ext cx="12209019" cy="307777"/>
          </a:xfrm>
          <a:prstGeom prst="rect">
            <a:avLst/>
          </a:prstGeom>
          <a:noFill/>
        </p:spPr>
        <p:txBody>
          <a:bodyPr wrap="square" rtlCol="0">
            <a:spAutoFit/>
          </a:bodyPr>
          <a:lstStyle/>
          <a:p>
            <a:pPr algn="ctr"/>
            <a:r>
              <a:rPr lang="en-US"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Wednesday</a:t>
            </a:r>
            <a:r>
              <a:rPr lang="id-ID"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 </a:t>
            </a:r>
            <a:r>
              <a:rPr lang="en-US"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June 28</a:t>
            </a:r>
            <a:r>
              <a:rPr lang="id-ID"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 202</a:t>
            </a:r>
            <a:r>
              <a:rPr lang="en-US"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3</a:t>
            </a:r>
            <a:endParaRPr lang="id-ID" sz="1400" spc="6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endParaRPr>
          </a:p>
        </p:txBody>
      </p:sp>
      <p:sp>
        <p:nvSpPr>
          <p:cNvPr id="9" name="Parallellogram 8">
            <a:extLst>
              <a:ext uri="{FF2B5EF4-FFF2-40B4-BE49-F238E27FC236}">
                <a16:creationId xmlns:a16="http://schemas.microsoft.com/office/drawing/2014/main" id="{A82473A8-78B3-5D4E-BEE2-7E9BD809A118}"/>
              </a:ext>
            </a:extLst>
          </p:cNvPr>
          <p:cNvSpPr/>
          <p:nvPr/>
        </p:nvSpPr>
        <p:spPr>
          <a:xfrm>
            <a:off x="-776177" y="-13256"/>
            <a:ext cx="9698321" cy="1010093"/>
          </a:xfrm>
          <a:prstGeom prst="parallelogram">
            <a:avLst>
              <a:gd name="adj" fmla="val 61842"/>
            </a:avLst>
          </a:prstGeom>
          <a:solidFill>
            <a:srgbClr val="C41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Parallellogram 14">
            <a:extLst>
              <a:ext uri="{FF2B5EF4-FFF2-40B4-BE49-F238E27FC236}">
                <a16:creationId xmlns:a16="http://schemas.microsoft.com/office/drawing/2014/main" id="{61B2FE69-C69A-AE45-891F-39CF65CA34CD}"/>
              </a:ext>
            </a:extLst>
          </p:cNvPr>
          <p:cNvSpPr/>
          <p:nvPr/>
        </p:nvSpPr>
        <p:spPr>
          <a:xfrm>
            <a:off x="8304826" y="-21266"/>
            <a:ext cx="4520474" cy="1010093"/>
          </a:xfrm>
          <a:prstGeom prst="parallelogram">
            <a:avLst>
              <a:gd name="adj" fmla="val 61842"/>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58136E70-9281-8947-B963-3F234BCF6C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1285" y="163687"/>
            <a:ext cx="4403653" cy="714467"/>
          </a:xfrm>
          <a:prstGeom prst="rect">
            <a:avLst/>
          </a:prstGeom>
        </p:spPr>
      </p:pic>
      <p:sp>
        <p:nvSpPr>
          <p:cNvPr id="16" name="Parallellogram 15">
            <a:extLst>
              <a:ext uri="{FF2B5EF4-FFF2-40B4-BE49-F238E27FC236}">
                <a16:creationId xmlns:a16="http://schemas.microsoft.com/office/drawing/2014/main" id="{F4444A55-74FA-964E-8D6B-ADD13C54DAE4}"/>
              </a:ext>
            </a:extLst>
          </p:cNvPr>
          <p:cNvSpPr/>
          <p:nvPr/>
        </p:nvSpPr>
        <p:spPr>
          <a:xfrm>
            <a:off x="8112639" y="-17261"/>
            <a:ext cx="701037" cy="1010093"/>
          </a:xfrm>
          <a:prstGeom prst="parallelogram">
            <a:avLst>
              <a:gd name="adj" fmla="val 89962"/>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87727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3B4E2654-F3CE-4A4C-88EF-8E9BDA358F2D}"/>
              </a:ext>
            </a:extLst>
          </p:cNvPr>
          <p:cNvSpPr/>
          <p:nvPr/>
        </p:nvSpPr>
        <p:spPr>
          <a:xfrm>
            <a:off x="0" y="2324275"/>
            <a:ext cx="9600702" cy="2954007"/>
          </a:xfrm>
          <a:prstGeom prst="rect">
            <a:avLst/>
          </a:prstGeom>
          <a:solidFill>
            <a:srgbClr val="1B2E6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1" name="Irene Koomans…">
            <a:extLst>
              <a:ext uri="{FF2B5EF4-FFF2-40B4-BE49-F238E27FC236}">
                <a16:creationId xmlns:a16="http://schemas.microsoft.com/office/drawing/2014/main" id="{B45C77EC-E279-4925-A230-965C5FF2E494}"/>
              </a:ext>
            </a:extLst>
          </p:cNvPr>
          <p:cNvSpPr txBox="1"/>
          <p:nvPr/>
        </p:nvSpPr>
        <p:spPr>
          <a:xfrm>
            <a:off x="652130" y="2606080"/>
            <a:ext cx="8179450" cy="2390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defRPr sz="4500" b="0">
                <a:solidFill>
                  <a:srgbClr val="FFFFFF"/>
                </a:solidFill>
                <a:latin typeface="Arial"/>
                <a:ea typeface="Arial"/>
                <a:cs typeface="Arial"/>
                <a:sym typeface="Arial"/>
              </a:defRPr>
            </a:pPr>
            <a:r>
              <a:rPr lang="en-US" sz="4400" b="1" dirty="0">
                <a:solidFill>
                  <a:schemeClr val="bg1"/>
                </a:solidFill>
                <a:latin typeface="Source Sans Pro" panose="020B0503030403020204" pitchFamily="34" charset="0"/>
                <a:ea typeface="Source Sans Pro" panose="020B0503030403020204" pitchFamily="34" charset="0"/>
              </a:rPr>
              <a:t>Welcome</a:t>
            </a:r>
          </a:p>
          <a:p>
            <a:pPr>
              <a:defRPr sz="4500" b="0">
                <a:solidFill>
                  <a:srgbClr val="FFFFFF"/>
                </a:solidFill>
                <a:latin typeface="Arial"/>
                <a:ea typeface="Arial"/>
                <a:cs typeface="Arial"/>
                <a:sym typeface="Arial"/>
              </a:defRPr>
            </a:pPr>
            <a:endParaRPr lang="en-US" sz="3600" b="1" dirty="0">
              <a:solidFill>
                <a:schemeClr val="bg1"/>
              </a:solidFill>
              <a:latin typeface="Source Sans Pro" panose="020B0503030403020204" pitchFamily="34" charset="0"/>
              <a:ea typeface="Source Sans Pro" panose="020B0503030403020204" pitchFamily="34" charset="0"/>
            </a:endParaRPr>
          </a:p>
          <a:p>
            <a:pPr>
              <a:defRPr sz="4500" b="0">
                <a:solidFill>
                  <a:srgbClr val="FFFFFF"/>
                </a:solidFill>
                <a:latin typeface="Arial"/>
                <a:ea typeface="Arial"/>
                <a:cs typeface="Arial"/>
                <a:sym typeface="Arial"/>
              </a:defRPr>
            </a:pPr>
            <a:r>
              <a:rPr lang="en-US" sz="3600" b="1" dirty="0">
                <a:solidFill>
                  <a:schemeClr val="bg1"/>
                </a:solidFill>
                <a:latin typeface="Source Sans Pro" panose="020B0503030403020204" pitchFamily="34" charset="0"/>
                <a:ea typeface="Source Sans Pro" panose="020B0503030403020204" pitchFamily="34" charset="0"/>
              </a:rPr>
              <a:t>Neeru Gupta MD PhD MBA FRCSC DABO </a:t>
            </a:r>
            <a:r>
              <a:rPr lang="en-US" sz="3600" dirty="0">
                <a:solidFill>
                  <a:schemeClr val="bg1"/>
                </a:solidFill>
                <a:latin typeface="Source Sans Pro" panose="020B0503030403020204" pitchFamily="34" charset="0"/>
                <a:ea typeface="Source Sans Pro" panose="020B0503030403020204" pitchFamily="34" charset="0"/>
              </a:rPr>
              <a:t>President</a:t>
            </a:r>
          </a:p>
        </p:txBody>
      </p:sp>
      <p:pic>
        <p:nvPicPr>
          <p:cNvPr id="6" name="Picture 5" descr="A blue text on a black background&#10;&#10;Description automatically generated with low confidence">
            <a:extLst>
              <a:ext uri="{FF2B5EF4-FFF2-40B4-BE49-F238E27FC236}">
                <a16:creationId xmlns:a16="http://schemas.microsoft.com/office/drawing/2014/main" id="{58E24F9C-8440-2499-277E-7C7EDA92673C}"/>
              </a:ext>
            </a:extLst>
          </p:cNvPr>
          <p:cNvPicPr>
            <a:picLocks noChangeAspect="1"/>
          </p:cNvPicPr>
          <p:nvPr/>
        </p:nvPicPr>
        <p:blipFill>
          <a:blip r:embed="rId3"/>
          <a:stretch>
            <a:fillRect/>
          </a:stretch>
        </p:blipFill>
        <p:spPr>
          <a:xfrm>
            <a:off x="127000" y="85023"/>
            <a:ext cx="2359403" cy="961457"/>
          </a:xfrm>
          <a:prstGeom prst="rect">
            <a:avLst/>
          </a:prstGeom>
        </p:spPr>
      </p:pic>
    </p:spTree>
    <p:extLst>
      <p:ext uri="{BB962C8B-B14F-4D97-AF65-F5344CB8AC3E}">
        <p14:creationId xmlns:p14="http://schemas.microsoft.com/office/powerpoint/2010/main" val="4217257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4">
            <a:extLst>
              <a:ext uri="{FF2B5EF4-FFF2-40B4-BE49-F238E27FC236}">
                <a16:creationId xmlns:a16="http://schemas.microsoft.com/office/drawing/2014/main" id="{E24A7E85-2ED0-4C31-AFD2-8C646760DABB}"/>
              </a:ext>
            </a:extLst>
          </p:cNvPr>
          <p:cNvPicPr>
            <a:picLocks noChangeAspect="1"/>
          </p:cNvPicPr>
          <p:nvPr/>
        </p:nvPicPr>
        <p:blipFill rotWithShape="1">
          <a:blip r:embed="rId3"/>
          <a:srcRect t="2457" b="11759"/>
          <a:stretch/>
        </p:blipFill>
        <p:spPr>
          <a:xfrm>
            <a:off x="0" y="-110170"/>
            <a:ext cx="12192000" cy="5883007"/>
          </a:xfrm>
          <a:prstGeom prst="rect">
            <a:avLst/>
          </a:prstGeom>
        </p:spPr>
      </p:pic>
      <p:sp>
        <p:nvSpPr>
          <p:cNvPr id="4" name="Text Placeholder 4">
            <a:extLst>
              <a:ext uri="{FF2B5EF4-FFF2-40B4-BE49-F238E27FC236}">
                <a16:creationId xmlns:a16="http://schemas.microsoft.com/office/drawing/2014/main" id="{82E06F11-BC9A-4B14-85F7-FDE1C2C2AADB}"/>
              </a:ext>
            </a:extLst>
          </p:cNvPr>
          <p:cNvSpPr txBox="1">
            <a:spLocks/>
          </p:cNvSpPr>
          <p:nvPr/>
        </p:nvSpPr>
        <p:spPr>
          <a:xfrm>
            <a:off x="0" y="4129473"/>
            <a:ext cx="3767769" cy="1433119"/>
          </a:xfrm>
          <a:prstGeom prst="rect">
            <a:avLst/>
          </a:prstGeom>
          <a:solidFill>
            <a:schemeClr val="bg1"/>
          </a:solidFill>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Source Sans Pro" charset="0"/>
                <a:ea typeface="Source Sans Pro" charset="0"/>
                <a:cs typeface="Source Sans Pro" charset="0"/>
              </a:defRPr>
            </a:lvl1pPr>
            <a:lvl2pPr marL="742950" indent="-285750" algn="l" defTabSz="457200" rtl="0" eaLnBrk="1" latinLnBrk="0" hangingPunct="1">
              <a:spcBef>
                <a:spcPct val="20000"/>
              </a:spcBef>
              <a:buFont typeface="Arial"/>
              <a:buChar char="–"/>
              <a:defRPr sz="2800" kern="1200">
                <a:solidFill>
                  <a:schemeClr val="tx2"/>
                </a:solidFill>
                <a:latin typeface="Source Sans Pro" charset="0"/>
                <a:ea typeface="Source Sans Pro" charset="0"/>
                <a:cs typeface="Source Sans Pro" charset="0"/>
              </a:defRPr>
            </a:lvl2pPr>
            <a:lvl3pPr marL="1143000" indent="-228600" algn="l" defTabSz="457200" rtl="0" eaLnBrk="1" latinLnBrk="0" hangingPunct="1">
              <a:spcBef>
                <a:spcPct val="20000"/>
              </a:spcBef>
              <a:buFont typeface="Arial"/>
              <a:buChar char="•"/>
              <a:defRPr sz="2400" kern="1200">
                <a:solidFill>
                  <a:schemeClr val="tx1"/>
                </a:solidFill>
                <a:latin typeface="Source Sans Pro" charset="0"/>
                <a:ea typeface="Source Sans Pro" charset="0"/>
                <a:cs typeface="Source Sans Pro" charset="0"/>
              </a:defRPr>
            </a:lvl3pPr>
            <a:lvl4pPr marL="1600200" indent="-228600" algn="l" defTabSz="457200" rtl="0" eaLnBrk="1" latinLnBrk="0" hangingPunct="1">
              <a:spcBef>
                <a:spcPct val="20000"/>
              </a:spcBef>
              <a:buFont typeface="Arial"/>
              <a:buChar char="–"/>
              <a:defRPr sz="2000" kern="1200">
                <a:solidFill>
                  <a:schemeClr val="tx2"/>
                </a:solidFill>
                <a:latin typeface="Source Sans Pro" charset="0"/>
                <a:ea typeface="Source Sans Pro" charset="0"/>
                <a:cs typeface="Source Sans Pro" charset="0"/>
              </a:defRPr>
            </a:lvl4pPr>
            <a:lvl5pPr marL="2057400" indent="-228600" algn="l" defTabSz="457200" rtl="0" eaLnBrk="1" latinLnBrk="0" hangingPunct="1">
              <a:spcBef>
                <a:spcPct val="20000"/>
              </a:spcBef>
              <a:buFont typeface="Arial"/>
              <a:buChar char="»"/>
              <a:defRPr sz="2000" kern="1200">
                <a:solidFill>
                  <a:schemeClr val="tx1"/>
                </a:solidFill>
                <a:latin typeface="Source Sans Pro" charset="0"/>
                <a:ea typeface="Source Sans Pro" charset="0"/>
                <a:cs typeface="Source Sans Pr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000" dirty="0">
                <a:solidFill>
                  <a:srgbClr val="C42127"/>
                </a:solidFill>
              </a:rPr>
              <a:t>reaching over </a:t>
            </a:r>
            <a:r>
              <a:rPr lang="en-US" sz="2000" b="1" dirty="0">
                <a:solidFill>
                  <a:srgbClr val="C42127"/>
                </a:solidFill>
              </a:rPr>
              <a:t>25,000</a:t>
            </a:r>
            <a:r>
              <a:rPr lang="en-US" sz="2000" dirty="0">
                <a:solidFill>
                  <a:srgbClr val="C42127"/>
                </a:solidFill>
              </a:rPr>
              <a:t> individual and eye care professionals worldwide</a:t>
            </a:r>
          </a:p>
          <a:p>
            <a:pPr marL="0" indent="0" algn="ctr">
              <a:buFont typeface="Arial"/>
              <a:buNone/>
            </a:pPr>
            <a:br>
              <a:rPr lang="en-US" sz="2000" dirty="0">
                <a:solidFill>
                  <a:srgbClr val="C42127"/>
                </a:solidFill>
              </a:rPr>
            </a:br>
            <a:r>
              <a:rPr lang="en-US" sz="2000" b="1" dirty="0">
                <a:solidFill>
                  <a:srgbClr val="C42127"/>
                </a:solidFill>
              </a:rPr>
              <a:t>91 glaucoma member societies</a:t>
            </a:r>
          </a:p>
        </p:txBody>
      </p:sp>
    </p:spTree>
    <p:extLst>
      <p:ext uri="{BB962C8B-B14F-4D97-AF65-F5344CB8AC3E}">
        <p14:creationId xmlns:p14="http://schemas.microsoft.com/office/powerpoint/2010/main" val="2683974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2">
            <a:extLst>
              <a:ext uri="{FF2B5EF4-FFF2-40B4-BE49-F238E27FC236}">
                <a16:creationId xmlns:a16="http://schemas.microsoft.com/office/drawing/2014/main" id="{A886411E-D012-4B8C-BCA1-519BB7960B1C}"/>
              </a:ext>
              <a:ext uri="{C183D7F6-B498-43B3-948B-1728B52AA6E4}">
                <adec:decorative xmlns:adec="http://schemas.microsoft.com/office/drawing/2017/decorative" val="1"/>
              </a:ext>
            </a:extLst>
          </p:cNvPr>
          <p:cNvPicPr>
            <a:picLocks noChangeAspect="1"/>
          </p:cNvPicPr>
          <p:nvPr/>
        </p:nvPicPr>
        <p:blipFill rotWithShape="1">
          <a:blip r:embed="rId3" cstate="print">
            <a:alphaModFix amt="21000"/>
            <a:extLst>
              <a:ext uri="{28A0092B-C50C-407E-A947-70E740481C1C}">
                <a14:useLocalDpi xmlns:a14="http://schemas.microsoft.com/office/drawing/2010/main" val="0"/>
              </a:ext>
            </a:extLst>
          </a:blip>
          <a:srcRect t="15485"/>
          <a:stretch/>
        </p:blipFill>
        <p:spPr>
          <a:xfrm>
            <a:off x="0" y="-1"/>
            <a:ext cx="12192000" cy="6858001"/>
          </a:xfrm>
          <a:prstGeom prst="rect">
            <a:avLst/>
          </a:prstGeom>
        </p:spPr>
      </p:pic>
      <p:sp>
        <p:nvSpPr>
          <p:cNvPr id="8" name="Afgeronde rechthoek 14">
            <a:hlinkClick r:id="rId4"/>
            <a:extLst>
              <a:ext uri="{FF2B5EF4-FFF2-40B4-BE49-F238E27FC236}">
                <a16:creationId xmlns:a16="http://schemas.microsoft.com/office/drawing/2014/main" id="{29BC7C82-6E65-4624-9CF4-BE19F9D158C2}"/>
              </a:ext>
            </a:extLst>
          </p:cNvPr>
          <p:cNvSpPr/>
          <p:nvPr/>
        </p:nvSpPr>
        <p:spPr>
          <a:xfrm>
            <a:off x="999460" y="179181"/>
            <a:ext cx="10566198" cy="1536581"/>
          </a:xfrm>
          <a:prstGeom prst="rect">
            <a:avLst/>
          </a:prstGeom>
          <a:solidFill>
            <a:srgbClr val="213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FFED00"/>
                </a:solidFill>
                <a:latin typeface="Source Sans Pro" panose="020B0503030403020204" pitchFamily="34" charset="0"/>
                <a:ea typeface="Source Sans Pro" panose="020B0503030403020204" pitchFamily="34" charset="0"/>
              </a:rPr>
              <a:t>Executive Committee 2022-2023</a:t>
            </a:r>
          </a:p>
          <a:p>
            <a:r>
              <a:rPr lang="en-US" dirty="0">
                <a:solidFill>
                  <a:srgbClr val="FFED00"/>
                </a:solidFill>
                <a:latin typeface="Source Sans Pro" panose="020B0503030403020204" pitchFamily="34" charset="0"/>
                <a:ea typeface="Source Sans Pro" panose="020B0503030403020204" pitchFamily="34" charset="0"/>
              </a:rPr>
              <a:t>The Executive Committee actively sets policy and ensures that the WGA has adequate resources to carry out its mission, and that its activities and expenses align with its mission focus. </a:t>
            </a:r>
          </a:p>
        </p:txBody>
      </p:sp>
      <p:pic>
        <p:nvPicPr>
          <p:cNvPr id="7" name="Picture 6">
            <a:extLst>
              <a:ext uri="{FF2B5EF4-FFF2-40B4-BE49-F238E27FC236}">
                <a16:creationId xmlns:a16="http://schemas.microsoft.com/office/drawing/2014/main" id="{06596DA8-9FE0-4FB4-86F0-74247370A425}"/>
              </a:ext>
            </a:extLst>
          </p:cNvPr>
          <p:cNvPicPr>
            <a:picLocks noChangeAspect="1"/>
          </p:cNvPicPr>
          <p:nvPr/>
        </p:nvPicPr>
        <p:blipFill>
          <a:blip r:embed="rId5"/>
          <a:srcRect/>
          <a:stretch/>
        </p:blipFill>
        <p:spPr>
          <a:xfrm>
            <a:off x="2078943" y="2024971"/>
            <a:ext cx="9482773" cy="4130825"/>
          </a:xfrm>
          <a:prstGeom prst="rect">
            <a:avLst/>
          </a:prstGeom>
        </p:spPr>
      </p:pic>
      <p:pic>
        <p:nvPicPr>
          <p:cNvPr id="2" name="Picture 1" descr="A blue text on a black background&#10;&#10;Description automatically generated with low confidence">
            <a:extLst>
              <a:ext uri="{FF2B5EF4-FFF2-40B4-BE49-F238E27FC236}">
                <a16:creationId xmlns:a16="http://schemas.microsoft.com/office/drawing/2014/main" id="{91639F24-F29E-0D58-3036-067002FE4500}"/>
              </a:ext>
            </a:extLst>
          </p:cNvPr>
          <p:cNvPicPr>
            <a:picLocks noChangeAspect="1"/>
          </p:cNvPicPr>
          <p:nvPr/>
        </p:nvPicPr>
        <p:blipFill>
          <a:blip r:embed="rId6"/>
          <a:stretch>
            <a:fillRect/>
          </a:stretch>
        </p:blipFill>
        <p:spPr>
          <a:xfrm>
            <a:off x="24100" y="5968687"/>
            <a:ext cx="2054843" cy="837349"/>
          </a:xfrm>
          <a:prstGeom prst="rect">
            <a:avLst/>
          </a:prstGeom>
        </p:spPr>
      </p:pic>
    </p:spTree>
    <p:extLst>
      <p:ext uri="{BB962C8B-B14F-4D97-AF65-F5344CB8AC3E}">
        <p14:creationId xmlns:p14="http://schemas.microsoft.com/office/powerpoint/2010/main" val="2588489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69192A7D-ADD7-7143-ACFF-444DE4BFB470}"/>
              </a:ext>
            </a:extLst>
          </p:cNvPr>
          <p:cNvPicPr>
            <a:picLocks noChangeAspect="1"/>
          </p:cNvPicPr>
          <p:nvPr/>
        </p:nvPicPr>
        <p:blipFill rotWithShape="1">
          <a:blip r:embed="rId2" cstate="print">
            <a:alphaModFix amt="21000"/>
            <a:extLst>
              <a:ext uri="{28A0092B-C50C-407E-A947-70E740481C1C}">
                <a14:useLocalDpi xmlns:a14="http://schemas.microsoft.com/office/drawing/2010/main" val="0"/>
              </a:ext>
            </a:extLst>
          </a:blip>
          <a:srcRect t="15485"/>
          <a:stretch/>
        </p:blipFill>
        <p:spPr>
          <a:xfrm>
            <a:off x="0" y="-1"/>
            <a:ext cx="12192000" cy="6858001"/>
          </a:xfrm>
          <a:prstGeom prst="rect">
            <a:avLst/>
          </a:prstGeom>
        </p:spPr>
      </p:pic>
      <p:sp>
        <p:nvSpPr>
          <p:cNvPr id="11" name="Прямоугольник 1">
            <a:extLst>
              <a:ext uri="{FF2B5EF4-FFF2-40B4-BE49-F238E27FC236}">
                <a16:creationId xmlns:a16="http://schemas.microsoft.com/office/drawing/2014/main" id="{F154410A-9B52-4088-9AF7-117E124A534E}"/>
              </a:ext>
            </a:extLst>
          </p:cNvPr>
          <p:cNvSpPr/>
          <p:nvPr/>
        </p:nvSpPr>
        <p:spPr>
          <a:xfrm>
            <a:off x="1" y="-1"/>
            <a:ext cx="12191999" cy="5560894"/>
          </a:xfrm>
          <a:prstGeom prst="rect">
            <a:avLst/>
          </a:prstGeom>
          <a:solidFill>
            <a:srgbClr val="213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1">
              <a:solidFill>
                <a:schemeClr val="bg1"/>
              </a:solidFill>
            </a:endParaRPr>
          </a:p>
        </p:txBody>
      </p:sp>
      <p:sp>
        <p:nvSpPr>
          <p:cNvPr id="7" name="Прямоугольник 4"/>
          <p:cNvSpPr/>
          <p:nvPr/>
        </p:nvSpPr>
        <p:spPr>
          <a:xfrm>
            <a:off x="8190613" y="468674"/>
            <a:ext cx="3534687" cy="5080750"/>
          </a:xfrm>
          <a:prstGeom prst="rect">
            <a:avLst/>
          </a:prstGeom>
        </p:spPr>
        <p:txBody>
          <a:bodyPr wrap="square">
            <a:spAutoFit/>
          </a:bodyPr>
          <a:lstStyle/>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Makoto Aihara, Japan</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Nkiru </a:t>
            </a:r>
            <a:r>
              <a:rPr lang="en-US" sz="2000" dirty="0" err="1">
                <a:solidFill>
                  <a:schemeClr val="bg1"/>
                </a:solidFill>
                <a:latin typeface="Source Sans Pro" panose="020B0503030403020204" pitchFamily="34" charset="0"/>
                <a:ea typeface="Source Sans Pro" panose="020B0503030403020204" pitchFamily="34" charset="0"/>
                <a:cs typeface="Lato" panose="020F0502020204030203" pitchFamily="34" charset="0"/>
              </a:rPr>
              <a:t>Kizor</a:t>
            </a: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 </a:t>
            </a:r>
            <a:r>
              <a:rPr lang="en-US" sz="2000" dirty="0" err="1">
                <a:solidFill>
                  <a:schemeClr val="bg1"/>
                </a:solidFill>
                <a:latin typeface="Source Sans Pro" panose="020B0503030403020204" pitchFamily="34" charset="0"/>
                <a:ea typeface="Source Sans Pro" panose="020B0503030403020204" pitchFamily="34" charset="0"/>
                <a:cs typeface="Lato" panose="020F0502020204030203" pitchFamily="34" charset="0"/>
              </a:rPr>
              <a:t>Akaraiwe</a:t>
            </a: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Nigeria</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Vijaya Lingam, India</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Winifred Nolan, UK</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Pradeep Ramulu, United States</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Lisandro Sakata, Brazil</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Ingeborg Stalmans, Belgium</a:t>
            </a:r>
          </a:p>
          <a:p>
            <a:pPr>
              <a:lnSpc>
                <a:spcPct val="150000"/>
              </a:lnSpc>
            </a:pPr>
            <a:r>
              <a:rPr lang="en-US" sz="2000" dirty="0" err="1">
                <a:solidFill>
                  <a:schemeClr val="bg1"/>
                </a:solidFill>
                <a:latin typeface="Source Sans Pro" panose="020B0503030403020204" pitchFamily="34" charset="0"/>
                <a:ea typeface="Source Sans Pro" panose="020B0503030403020204" pitchFamily="34" charset="0"/>
                <a:cs typeface="Lato" panose="020F0502020204030203" pitchFamily="34" charset="0"/>
              </a:rPr>
              <a:t>Xinghuai</a:t>
            </a: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Sun, China</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Fotis Topouzis, Greece</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Anja Tuulonen, Finland</a:t>
            </a:r>
          </a:p>
          <a:p>
            <a:pPr>
              <a:lnSpc>
                <a:spcPct val="150000"/>
              </a:lnSpc>
            </a:pPr>
            <a:endParaRPr lang="en-US" dirty="0">
              <a:solidFill>
                <a:schemeClr val="bg1"/>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12" name="Прямоугольник 3">
            <a:extLst>
              <a:ext uri="{FF2B5EF4-FFF2-40B4-BE49-F238E27FC236}">
                <a16:creationId xmlns:a16="http://schemas.microsoft.com/office/drawing/2014/main" id="{F8B87572-3FEE-4879-A5FE-6E1D8D2D3733}"/>
              </a:ext>
            </a:extLst>
          </p:cNvPr>
          <p:cNvSpPr/>
          <p:nvPr/>
        </p:nvSpPr>
        <p:spPr>
          <a:xfrm>
            <a:off x="948137" y="544918"/>
            <a:ext cx="3241091" cy="5386090"/>
          </a:xfrm>
          <a:prstGeom prst="rect">
            <a:avLst/>
          </a:prstGeom>
          <a:solidFill>
            <a:srgbClr val="C4161C"/>
          </a:solidFill>
        </p:spPr>
        <p:txBody>
          <a:bodyPr wrap="square">
            <a:spAutoFit/>
          </a:bodyPr>
          <a:lstStyle/>
          <a:p>
            <a:r>
              <a:rPr lang="en-US" sz="2800" b="1"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rPr>
              <a:t>Board of Governors</a:t>
            </a:r>
          </a:p>
          <a:p>
            <a:r>
              <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rPr>
              <a:t>The Board of Governors is responsible for defining the WGA’s mission and values and for providing overall leadership and strategic direction. </a:t>
            </a: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sz="2000"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sz="2000"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sz="2000"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en-US" sz="2000"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a:p>
            <a:endParaRPr lang="id-ID" sz="2000" dirty="0">
              <a:solidFill>
                <a:schemeClr val="bg1"/>
              </a:solidFill>
              <a:latin typeface="Source Sans Pro" panose="020B0503030403020204" pitchFamily="34" charset="0"/>
              <a:ea typeface="Source Sans Pro" panose="020B0503030403020204" pitchFamily="34" charset="0"/>
              <a:cs typeface="Mongolian Baiti" panose="03000500000000000000" pitchFamily="66" charset="0"/>
            </a:endParaRPr>
          </a:p>
        </p:txBody>
      </p:sp>
      <p:sp>
        <p:nvSpPr>
          <p:cNvPr id="4" name="Прямоугольник 4">
            <a:extLst>
              <a:ext uri="{FF2B5EF4-FFF2-40B4-BE49-F238E27FC236}">
                <a16:creationId xmlns:a16="http://schemas.microsoft.com/office/drawing/2014/main" id="{F23F5E44-D05E-2BBA-6672-E65996A1D8BB}"/>
              </a:ext>
            </a:extLst>
          </p:cNvPr>
          <p:cNvSpPr/>
          <p:nvPr/>
        </p:nvSpPr>
        <p:spPr>
          <a:xfrm>
            <a:off x="4655926" y="480144"/>
            <a:ext cx="3534687" cy="2310761"/>
          </a:xfrm>
          <a:prstGeom prst="rect">
            <a:avLst/>
          </a:prstGeom>
        </p:spPr>
        <p:txBody>
          <a:bodyPr wrap="square">
            <a:spAutoFit/>
          </a:bodyPr>
          <a:lstStyle/>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Neeru Gupta, Canada</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Arthur Sit, United States</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Fabian Lerner, Argentina</a:t>
            </a:r>
          </a:p>
          <a:p>
            <a:pPr>
              <a:lnSpc>
                <a:spcPct val="150000"/>
              </a:lnSpc>
            </a:pPr>
            <a:r>
              <a:rPr lang="en-US" sz="20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Keith Martin, Australia</a:t>
            </a:r>
          </a:p>
          <a:p>
            <a:pPr>
              <a:lnSpc>
                <a:spcPct val="150000"/>
              </a:lnSpc>
            </a:pPr>
            <a:endParaRPr lang="en-US" dirty="0">
              <a:solidFill>
                <a:schemeClr val="bg1"/>
              </a:solidFill>
              <a:latin typeface="Source Sans Pro" panose="020B0503030403020204" pitchFamily="34" charset="0"/>
              <a:ea typeface="Source Sans Pro" panose="020B0503030403020204" pitchFamily="34" charset="0"/>
              <a:cs typeface="Lato" panose="020F0502020204030203" pitchFamily="34" charset="0"/>
            </a:endParaRPr>
          </a:p>
        </p:txBody>
      </p:sp>
      <p:pic>
        <p:nvPicPr>
          <p:cNvPr id="3" name="Picture 2" descr="A blue text on a black background&#10;&#10;Description automatically generated with low confidence">
            <a:extLst>
              <a:ext uri="{FF2B5EF4-FFF2-40B4-BE49-F238E27FC236}">
                <a16:creationId xmlns:a16="http://schemas.microsoft.com/office/drawing/2014/main" id="{660C6B2E-D86B-006F-0979-C4D25C605838}"/>
              </a:ext>
            </a:extLst>
          </p:cNvPr>
          <p:cNvPicPr>
            <a:picLocks noChangeAspect="1"/>
          </p:cNvPicPr>
          <p:nvPr/>
        </p:nvPicPr>
        <p:blipFill>
          <a:blip r:embed="rId3"/>
          <a:stretch>
            <a:fillRect/>
          </a:stretch>
        </p:blipFill>
        <p:spPr>
          <a:xfrm>
            <a:off x="9626118" y="5728718"/>
            <a:ext cx="2359403" cy="961457"/>
          </a:xfrm>
          <a:prstGeom prst="rect">
            <a:avLst/>
          </a:prstGeom>
        </p:spPr>
      </p:pic>
    </p:spTree>
    <p:extLst>
      <p:ext uri="{BB962C8B-B14F-4D97-AF65-F5344CB8AC3E}">
        <p14:creationId xmlns:p14="http://schemas.microsoft.com/office/powerpoint/2010/main" val="504211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01DD3598-B385-864B-A240-0308D0BD291E}"/>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a:srcRect l="36495" t="-1168" r="4493" b="3284"/>
          <a:stretch/>
        </p:blipFill>
        <p:spPr>
          <a:xfrm>
            <a:off x="5895632" y="-81023"/>
            <a:ext cx="6325789" cy="6979533"/>
          </a:xfrm>
          <a:prstGeom prst="snip2DiagRect">
            <a:avLst>
              <a:gd name="adj1" fmla="val 0"/>
              <a:gd name="adj2" fmla="val 966"/>
            </a:avLst>
          </a:prstGeom>
        </p:spPr>
      </p:pic>
      <p:sp>
        <p:nvSpPr>
          <p:cNvPr id="10" name="Прямоугольник 1"/>
          <p:cNvSpPr/>
          <p:nvPr/>
        </p:nvSpPr>
        <p:spPr>
          <a:xfrm>
            <a:off x="1" y="-1"/>
            <a:ext cx="7145078" cy="6898511"/>
          </a:xfrm>
          <a:prstGeom prst="rect">
            <a:avLst/>
          </a:prstGeom>
          <a:solidFill>
            <a:srgbClr val="213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1">
              <a:solidFill>
                <a:schemeClr val="bg1"/>
              </a:solidFill>
            </a:endParaRPr>
          </a:p>
        </p:txBody>
      </p:sp>
      <p:sp>
        <p:nvSpPr>
          <p:cNvPr id="13" name="Прямоугольник 3"/>
          <p:cNvSpPr/>
          <p:nvPr/>
        </p:nvSpPr>
        <p:spPr>
          <a:xfrm>
            <a:off x="472435" y="940981"/>
            <a:ext cx="7444359" cy="1077218"/>
          </a:xfrm>
          <a:prstGeom prst="rect">
            <a:avLst/>
          </a:prstGeom>
          <a:solidFill>
            <a:srgbClr val="C4161C"/>
          </a:solidFill>
        </p:spPr>
        <p:txBody>
          <a:bodyPr wrap="square">
            <a:spAutoFit/>
          </a:bodyPr>
          <a:lstStyle/>
          <a:p>
            <a:r>
              <a:rPr lang="en-US" sz="2800" b="1" dirty="0">
                <a:solidFill>
                  <a:srgbClr val="F7F7F7"/>
                </a:solidFill>
                <a:latin typeface="Source Sans Pro" panose="020B0503030403020204" pitchFamily="34" charset="0"/>
                <a:ea typeface="Source Sans Pro" panose="020B0503030403020204" pitchFamily="34" charset="0"/>
                <a:cs typeface="Mongolian Baiti" panose="03000500000000000000" pitchFamily="66" charset="0"/>
              </a:rPr>
              <a:t>Council</a:t>
            </a:r>
          </a:p>
          <a:p>
            <a:r>
              <a:rPr lang="en-US" dirty="0">
                <a:solidFill>
                  <a:srgbClr val="F7F7F7"/>
                </a:solidFill>
                <a:latin typeface="Source Sans Pro" panose="020B0503030403020204" pitchFamily="34" charset="0"/>
                <a:ea typeface="Source Sans Pro" panose="020B0503030403020204" pitchFamily="34" charset="0"/>
                <a:cs typeface="Mongolian Baiti" panose="03000500000000000000" pitchFamily="66" charset="0"/>
              </a:rPr>
              <a:t>The general task of the Council is to provide expertise and institutional memory from previous leadership. </a:t>
            </a:r>
          </a:p>
        </p:txBody>
      </p:sp>
      <p:sp>
        <p:nvSpPr>
          <p:cNvPr id="8" name="Text Placeholder 2">
            <a:extLst>
              <a:ext uri="{FF2B5EF4-FFF2-40B4-BE49-F238E27FC236}">
                <a16:creationId xmlns:a16="http://schemas.microsoft.com/office/drawing/2014/main" id="{D44A2317-85A1-4D86-8E28-1224D9EB2E2C}"/>
              </a:ext>
            </a:extLst>
          </p:cNvPr>
          <p:cNvSpPr txBox="1">
            <a:spLocks/>
          </p:cNvSpPr>
          <p:nvPr/>
        </p:nvSpPr>
        <p:spPr>
          <a:xfrm>
            <a:off x="403275" y="2285999"/>
            <a:ext cx="7444360" cy="4455722"/>
          </a:xfrm>
          <a:prstGeom prst="rect">
            <a:avLst/>
          </a:prstGeom>
        </p:spPr>
        <p:txBody>
          <a:bodyPr numCol="2">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None/>
            </a:pPr>
            <a:r>
              <a:rPr lang="en-US" sz="2000" dirty="0">
                <a:solidFill>
                  <a:schemeClr val="bg1"/>
                </a:solidFill>
              </a:rPr>
              <a:t>Makoto Araie, Japan	</a:t>
            </a:r>
          </a:p>
          <a:p>
            <a:pPr marL="0" indent="0">
              <a:buClr>
                <a:schemeClr val="accent1"/>
              </a:buClr>
              <a:buNone/>
            </a:pPr>
            <a:r>
              <a:rPr lang="en-US" sz="2000" dirty="0">
                <a:solidFill>
                  <a:schemeClr val="bg1"/>
                </a:solidFill>
              </a:rPr>
              <a:t>Tin Aung, Singapore</a:t>
            </a:r>
          </a:p>
          <a:p>
            <a:pPr marL="0" indent="0">
              <a:buClr>
                <a:schemeClr val="accent1"/>
              </a:buClr>
              <a:buNone/>
            </a:pPr>
            <a:r>
              <a:rPr lang="en-US" sz="2000" dirty="0">
                <a:solidFill>
                  <a:schemeClr val="bg1"/>
                </a:solidFill>
              </a:rPr>
              <a:t>Jonathan Crowston, Singapore</a:t>
            </a:r>
          </a:p>
          <a:p>
            <a:pPr marL="0" indent="0">
              <a:buClr>
                <a:schemeClr val="accent1"/>
              </a:buClr>
              <a:buNone/>
            </a:pPr>
            <a:r>
              <a:rPr lang="en-US" sz="2000" dirty="0">
                <a:solidFill>
                  <a:schemeClr val="bg1"/>
                </a:solidFill>
              </a:rPr>
              <a:t>Robert Fechtner, US</a:t>
            </a:r>
          </a:p>
          <a:p>
            <a:pPr marL="0" indent="0">
              <a:buClr>
                <a:schemeClr val="accent1"/>
              </a:buClr>
              <a:buNone/>
            </a:pPr>
            <a:r>
              <a:rPr lang="en-US" sz="2000" dirty="0">
                <a:solidFill>
                  <a:schemeClr val="bg1"/>
                </a:solidFill>
              </a:rPr>
              <a:t>David Friedman, US</a:t>
            </a:r>
          </a:p>
          <a:p>
            <a:pPr marL="0" indent="0">
              <a:buClr>
                <a:schemeClr val="accent1"/>
              </a:buClr>
              <a:buNone/>
            </a:pPr>
            <a:r>
              <a:rPr lang="en-US" sz="2000" dirty="0">
                <a:solidFill>
                  <a:schemeClr val="bg1"/>
                </a:solidFill>
              </a:rPr>
              <a:t>Jian Ge, China		</a:t>
            </a:r>
          </a:p>
          <a:p>
            <a:pPr marL="0" indent="0">
              <a:buClr>
                <a:schemeClr val="accent1"/>
              </a:buClr>
              <a:buNone/>
            </a:pPr>
            <a:r>
              <a:rPr lang="en-US" sz="2000" dirty="0">
                <a:solidFill>
                  <a:schemeClr val="bg1"/>
                </a:solidFill>
              </a:rPr>
              <a:t>Ivan Goldberg, Australia</a:t>
            </a:r>
          </a:p>
          <a:p>
            <a:pPr marL="0" indent="0">
              <a:buClr>
                <a:schemeClr val="accent1"/>
              </a:buClr>
              <a:buNone/>
            </a:pPr>
            <a:r>
              <a:rPr lang="en-US" sz="2000" dirty="0">
                <a:solidFill>
                  <a:schemeClr val="bg1"/>
                </a:solidFill>
              </a:rPr>
              <a:t>Franz Grehn, Germany	</a:t>
            </a:r>
          </a:p>
          <a:p>
            <a:pPr marL="0" indent="0">
              <a:buClr>
                <a:schemeClr val="accent1"/>
              </a:buClr>
              <a:buNone/>
            </a:pPr>
            <a:r>
              <a:rPr lang="en-US" sz="2000" dirty="0">
                <a:solidFill>
                  <a:schemeClr val="bg1"/>
                </a:solidFill>
              </a:rPr>
              <a:t>Daniel Grigera, Argentina</a:t>
            </a:r>
          </a:p>
          <a:p>
            <a:pPr marL="0" indent="0">
              <a:buClr>
                <a:schemeClr val="accent1"/>
              </a:buClr>
              <a:buNone/>
            </a:pPr>
            <a:r>
              <a:rPr lang="en-US" sz="2000" dirty="0">
                <a:solidFill>
                  <a:schemeClr val="bg1"/>
                </a:solidFill>
              </a:rPr>
              <a:t>Paul Healey, Australia	</a:t>
            </a:r>
          </a:p>
          <a:p>
            <a:pPr marL="0" indent="0">
              <a:buClr>
                <a:schemeClr val="accent1"/>
              </a:buClr>
              <a:buNone/>
            </a:pPr>
            <a:r>
              <a:rPr lang="en-US" sz="2000" dirty="0">
                <a:solidFill>
                  <a:schemeClr val="bg1"/>
                </a:solidFill>
              </a:rPr>
              <a:t>Peng Khaw, UK</a:t>
            </a:r>
          </a:p>
          <a:p>
            <a:pPr marL="0" indent="0">
              <a:buClr>
                <a:schemeClr val="accent1"/>
              </a:buClr>
              <a:buNone/>
            </a:pPr>
            <a:r>
              <a:rPr lang="en-US" sz="2000" dirty="0">
                <a:solidFill>
                  <a:schemeClr val="bg1"/>
                </a:solidFill>
              </a:rPr>
              <a:t>Yoshi Kitazawa, Japan</a:t>
            </a:r>
          </a:p>
          <a:p>
            <a:pPr marL="0" indent="0">
              <a:buClr>
                <a:schemeClr val="accent1"/>
              </a:buClr>
              <a:buNone/>
            </a:pPr>
            <a:r>
              <a:rPr lang="en-US" sz="2000" dirty="0">
                <a:solidFill>
                  <a:schemeClr val="bg1"/>
                </a:solidFill>
              </a:rPr>
              <a:t>Dennis Lam, Hong Kong</a:t>
            </a:r>
          </a:p>
          <a:p>
            <a:pPr marL="0" indent="0">
              <a:buClr>
                <a:schemeClr val="accent1"/>
              </a:buClr>
              <a:buNone/>
            </a:pPr>
            <a:r>
              <a:rPr lang="en-US" sz="2000" dirty="0">
                <a:solidFill>
                  <a:schemeClr val="bg1"/>
                </a:solidFill>
              </a:rPr>
              <a:t>Jeffrey Liebmann, US</a:t>
            </a:r>
          </a:p>
          <a:p>
            <a:pPr marL="0" indent="0">
              <a:buClr>
                <a:schemeClr val="accent1"/>
              </a:buClr>
              <a:buNone/>
            </a:pPr>
            <a:r>
              <a:rPr lang="en-US" sz="2000" dirty="0">
                <a:solidFill>
                  <a:schemeClr val="bg1"/>
                </a:solidFill>
              </a:rPr>
              <a:t>Olusola Olawoye, Nigeria</a:t>
            </a:r>
          </a:p>
          <a:p>
            <a:pPr marL="0" indent="0">
              <a:buClr>
                <a:schemeClr val="accent1"/>
              </a:buClr>
              <a:buNone/>
            </a:pPr>
            <a:r>
              <a:rPr lang="en-US" sz="2000" dirty="0">
                <a:solidFill>
                  <a:schemeClr val="bg1"/>
                </a:solidFill>
              </a:rPr>
              <a:t>Ki Ho Park, South Korea</a:t>
            </a:r>
          </a:p>
          <a:p>
            <a:pPr marL="0" indent="0">
              <a:buClr>
                <a:schemeClr val="accent1"/>
              </a:buClr>
              <a:buNone/>
            </a:pPr>
            <a:r>
              <a:rPr lang="en-US" sz="2000" dirty="0">
                <a:solidFill>
                  <a:schemeClr val="bg1"/>
                </a:solidFill>
              </a:rPr>
              <a:t>Norbert Pfeiffer, Germany</a:t>
            </a:r>
          </a:p>
          <a:p>
            <a:pPr marL="0" indent="0">
              <a:buClr>
                <a:schemeClr val="accent1"/>
              </a:buClr>
              <a:buNone/>
            </a:pPr>
            <a:r>
              <a:rPr lang="en-US" sz="2000" dirty="0">
                <a:solidFill>
                  <a:schemeClr val="bg1"/>
                </a:solidFill>
              </a:rPr>
              <a:t>GC Sekhar, India</a:t>
            </a:r>
          </a:p>
          <a:p>
            <a:pPr marL="0" indent="0">
              <a:buClr>
                <a:schemeClr val="accent1"/>
              </a:buClr>
              <a:buNone/>
            </a:pPr>
            <a:r>
              <a:rPr lang="en-US" sz="2000" dirty="0">
                <a:solidFill>
                  <a:schemeClr val="bg1"/>
                </a:solidFill>
              </a:rPr>
              <a:t>Tarek Shaarawy, Switzerland</a:t>
            </a:r>
          </a:p>
          <a:p>
            <a:pPr marL="0" indent="0">
              <a:buClr>
                <a:schemeClr val="accent1"/>
              </a:buClr>
              <a:buNone/>
            </a:pPr>
            <a:r>
              <a:rPr lang="en-US" sz="2000" dirty="0" err="1">
                <a:solidFill>
                  <a:schemeClr val="bg1"/>
                </a:solidFill>
              </a:rPr>
              <a:t>Kuldev</a:t>
            </a:r>
            <a:r>
              <a:rPr lang="en-US" sz="2000" dirty="0">
                <a:solidFill>
                  <a:schemeClr val="bg1"/>
                </a:solidFill>
              </a:rPr>
              <a:t> Singh, US</a:t>
            </a:r>
          </a:p>
          <a:p>
            <a:pPr marL="0" indent="0">
              <a:buClr>
                <a:schemeClr val="accent1"/>
              </a:buClr>
              <a:buNone/>
            </a:pPr>
            <a:r>
              <a:rPr lang="en-US" sz="2000" dirty="0">
                <a:solidFill>
                  <a:schemeClr val="bg1"/>
                </a:solidFill>
              </a:rPr>
              <a:t>Kazuhisa Sugiyama, Japan</a:t>
            </a:r>
          </a:p>
          <a:p>
            <a:pPr marL="0" indent="0">
              <a:buClr>
                <a:schemeClr val="accent1"/>
              </a:buClr>
              <a:buNone/>
            </a:pPr>
            <a:r>
              <a:rPr lang="en-US" sz="2000" dirty="0">
                <a:solidFill>
                  <a:schemeClr val="bg1"/>
                </a:solidFill>
              </a:rPr>
              <a:t>Clement Tham, Hong Kong</a:t>
            </a:r>
          </a:p>
          <a:p>
            <a:pPr marL="0" indent="0">
              <a:buClr>
                <a:schemeClr val="accent1"/>
              </a:buClr>
              <a:buNone/>
            </a:pPr>
            <a:r>
              <a:rPr lang="en-US" sz="2000" dirty="0">
                <a:solidFill>
                  <a:schemeClr val="bg1"/>
                </a:solidFill>
              </a:rPr>
              <a:t>Remo Susanna Jr, Brazil</a:t>
            </a:r>
          </a:p>
          <a:p>
            <a:pPr marL="0" indent="0">
              <a:buClr>
                <a:schemeClr val="accent1"/>
              </a:buClr>
              <a:buNone/>
            </a:pPr>
            <a:r>
              <a:rPr lang="en-US" sz="2000" dirty="0">
                <a:solidFill>
                  <a:schemeClr val="bg1"/>
                </a:solidFill>
              </a:rPr>
              <a:t>Ravi Thomas, Australia</a:t>
            </a:r>
          </a:p>
          <a:p>
            <a:pPr marL="0" indent="0">
              <a:buClr>
                <a:schemeClr val="accent1"/>
              </a:buClr>
              <a:buNone/>
            </a:pPr>
            <a:r>
              <a:rPr lang="en-US" sz="2000" dirty="0">
                <a:solidFill>
                  <a:schemeClr val="bg1"/>
                </a:solidFill>
              </a:rPr>
              <a:t>Carlo Traverso, Italy</a:t>
            </a:r>
          </a:p>
          <a:p>
            <a:pPr marL="0" indent="0">
              <a:buClr>
                <a:schemeClr val="accent1"/>
              </a:buClr>
              <a:buNone/>
            </a:pPr>
            <a:r>
              <a:rPr lang="en-US" sz="2000" dirty="0" err="1">
                <a:solidFill>
                  <a:schemeClr val="bg1"/>
                </a:solidFill>
              </a:rPr>
              <a:t>Ningli</a:t>
            </a:r>
            <a:r>
              <a:rPr lang="en-US" sz="2000" dirty="0">
                <a:solidFill>
                  <a:schemeClr val="bg1"/>
                </a:solidFill>
              </a:rPr>
              <a:t> Wang, China</a:t>
            </a:r>
          </a:p>
          <a:p>
            <a:pPr marL="0" indent="0">
              <a:buClr>
                <a:schemeClr val="accent1"/>
              </a:buClr>
              <a:buNone/>
            </a:pPr>
            <a:r>
              <a:rPr lang="en-US" sz="2000" dirty="0">
                <a:solidFill>
                  <a:schemeClr val="bg1"/>
                </a:solidFill>
              </a:rPr>
              <a:t>Robert Weinreb, US</a:t>
            </a:r>
          </a:p>
        </p:txBody>
      </p:sp>
      <p:pic>
        <p:nvPicPr>
          <p:cNvPr id="2" name="Picture 1" descr="A blue text on a black background&#10;&#10;Description automatically generated with low confidence">
            <a:extLst>
              <a:ext uri="{FF2B5EF4-FFF2-40B4-BE49-F238E27FC236}">
                <a16:creationId xmlns:a16="http://schemas.microsoft.com/office/drawing/2014/main" id="{3D026515-C1EC-65D6-754E-4FF9012D0A51}"/>
              </a:ext>
            </a:extLst>
          </p:cNvPr>
          <p:cNvPicPr>
            <a:picLocks noChangeAspect="1"/>
          </p:cNvPicPr>
          <p:nvPr/>
        </p:nvPicPr>
        <p:blipFill>
          <a:blip r:embed="rId4"/>
          <a:stretch>
            <a:fillRect/>
          </a:stretch>
        </p:blipFill>
        <p:spPr>
          <a:xfrm>
            <a:off x="9832596" y="5896543"/>
            <a:ext cx="2359403" cy="961457"/>
          </a:xfrm>
          <a:prstGeom prst="rect">
            <a:avLst/>
          </a:prstGeom>
        </p:spPr>
      </p:pic>
    </p:spTree>
    <p:extLst>
      <p:ext uri="{BB962C8B-B14F-4D97-AF65-F5344CB8AC3E}">
        <p14:creationId xmlns:p14="http://schemas.microsoft.com/office/powerpoint/2010/main" val="1883753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E0E"/>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01316C3-392E-B673-79BA-9B38083D9210}"/>
              </a:ext>
            </a:extLst>
          </p:cNvPr>
          <p:cNvSpPr/>
          <p:nvPr/>
        </p:nvSpPr>
        <p:spPr>
          <a:xfrm>
            <a:off x="278384" y="3712030"/>
            <a:ext cx="3355319" cy="2256807"/>
          </a:xfrm>
          <a:prstGeom prst="rect">
            <a:avLst/>
          </a:prstGeom>
          <a:solidFill>
            <a:schemeClr val="bg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2" name="Title 1">
            <a:extLst>
              <a:ext uri="{FF2B5EF4-FFF2-40B4-BE49-F238E27FC236}">
                <a16:creationId xmlns:a16="http://schemas.microsoft.com/office/drawing/2014/main" id="{FDDC9CF7-71FD-37F3-1799-9F04794BB161}"/>
              </a:ext>
            </a:extLst>
          </p:cNvPr>
          <p:cNvSpPr>
            <a:spLocks noGrp="1"/>
          </p:cNvSpPr>
          <p:nvPr>
            <p:ph type="ctrTitle"/>
          </p:nvPr>
        </p:nvSpPr>
        <p:spPr>
          <a:xfrm>
            <a:off x="1524000" y="483649"/>
            <a:ext cx="9144000" cy="668522"/>
          </a:xfrm>
        </p:spPr>
        <p:txBody>
          <a:bodyPr>
            <a:normAutofit fontScale="90000"/>
          </a:bodyPr>
          <a:lstStyle/>
          <a:p>
            <a:r>
              <a:rPr lang="en-US" sz="4400" b="1" dirty="0">
                <a:solidFill>
                  <a:schemeClr val="bg1"/>
                </a:solidFill>
                <a:latin typeface="Source Sans Pro" panose="020B0503030403020204" pitchFamily="34" charset="0"/>
              </a:rPr>
              <a:t>Our </a:t>
            </a:r>
            <a:r>
              <a:rPr lang="en-US" sz="4400" b="1" dirty="0">
                <a:solidFill>
                  <a:srgbClr val="FFFF00"/>
                </a:solidFill>
                <a:latin typeface="Source Sans Pro" panose="020B0503030403020204" pitchFamily="34" charset="0"/>
              </a:rPr>
              <a:t>WGA</a:t>
            </a:r>
            <a:r>
              <a:rPr lang="en-US" sz="4400" b="1" dirty="0">
                <a:solidFill>
                  <a:schemeClr val="bg1"/>
                </a:solidFill>
                <a:latin typeface="Source Sans Pro" panose="020B0503030403020204" pitchFamily="34" charset="0"/>
              </a:rPr>
              <a:t> industry members</a:t>
            </a:r>
            <a:endParaRPr lang="en-NL" sz="4400" b="1" dirty="0">
              <a:solidFill>
                <a:schemeClr val="bg1"/>
              </a:solidFill>
              <a:latin typeface="Source Sans Pro" panose="020B0503030403020204" pitchFamily="34" charset="0"/>
            </a:endParaRPr>
          </a:p>
        </p:txBody>
      </p:sp>
      <p:sp>
        <p:nvSpPr>
          <p:cNvPr id="6" name="Rectangle 5">
            <a:extLst>
              <a:ext uri="{FF2B5EF4-FFF2-40B4-BE49-F238E27FC236}">
                <a16:creationId xmlns:a16="http://schemas.microsoft.com/office/drawing/2014/main" id="{5C482D15-BB44-5809-2438-462AC85D4322}"/>
              </a:ext>
            </a:extLst>
          </p:cNvPr>
          <p:cNvSpPr/>
          <p:nvPr/>
        </p:nvSpPr>
        <p:spPr>
          <a:xfrm>
            <a:off x="279610" y="1254466"/>
            <a:ext cx="3355319" cy="2256807"/>
          </a:xfrm>
          <a:prstGeom prst="rect">
            <a:avLst/>
          </a:prstGeom>
          <a:solidFill>
            <a:schemeClr val="bg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pic>
        <p:nvPicPr>
          <p:cNvPr id="7" name="Afbeelding 11">
            <a:extLst>
              <a:ext uri="{FF2B5EF4-FFF2-40B4-BE49-F238E27FC236}">
                <a16:creationId xmlns:a16="http://schemas.microsoft.com/office/drawing/2014/main" id="{E5EAFDE9-692D-23A8-EE52-130AB64652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6475" y="6234094"/>
            <a:ext cx="3159049" cy="512537"/>
          </a:xfrm>
          <a:prstGeom prst="rect">
            <a:avLst/>
          </a:prstGeom>
        </p:spPr>
      </p:pic>
      <p:sp>
        <p:nvSpPr>
          <p:cNvPr id="9" name="Rectangle 8">
            <a:extLst>
              <a:ext uri="{FF2B5EF4-FFF2-40B4-BE49-F238E27FC236}">
                <a16:creationId xmlns:a16="http://schemas.microsoft.com/office/drawing/2014/main" id="{95A7D84C-6273-C3DC-604A-1D3FA02747FD}"/>
              </a:ext>
            </a:extLst>
          </p:cNvPr>
          <p:cNvSpPr/>
          <p:nvPr/>
        </p:nvSpPr>
        <p:spPr>
          <a:xfrm>
            <a:off x="4388111" y="1254466"/>
            <a:ext cx="3355319" cy="4714371"/>
          </a:xfrm>
          <a:prstGeom prst="rect">
            <a:avLst/>
          </a:prstGeom>
          <a:solidFill>
            <a:schemeClr val="bg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0" name="Rectangle 9">
            <a:extLst>
              <a:ext uri="{FF2B5EF4-FFF2-40B4-BE49-F238E27FC236}">
                <a16:creationId xmlns:a16="http://schemas.microsoft.com/office/drawing/2014/main" id="{2ACD9E70-0591-F363-B99E-3106121EE358}"/>
              </a:ext>
            </a:extLst>
          </p:cNvPr>
          <p:cNvSpPr/>
          <p:nvPr/>
        </p:nvSpPr>
        <p:spPr>
          <a:xfrm>
            <a:off x="8433640" y="1254466"/>
            <a:ext cx="3418291" cy="4714371"/>
          </a:xfrm>
          <a:prstGeom prst="rect">
            <a:avLst/>
          </a:prstGeom>
          <a:solidFill>
            <a:schemeClr val="bg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1" name="TextBox 10">
            <a:extLst>
              <a:ext uri="{FF2B5EF4-FFF2-40B4-BE49-F238E27FC236}">
                <a16:creationId xmlns:a16="http://schemas.microsoft.com/office/drawing/2014/main" id="{7B8D8D05-C4B4-CDFC-7998-833C52891D17}"/>
              </a:ext>
            </a:extLst>
          </p:cNvPr>
          <p:cNvSpPr txBox="1"/>
          <p:nvPr/>
        </p:nvSpPr>
        <p:spPr>
          <a:xfrm>
            <a:off x="483649" y="1492638"/>
            <a:ext cx="2947240" cy="400110"/>
          </a:xfrm>
          <a:prstGeom prst="rect">
            <a:avLst/>
          </a:prstGeom>
          <a:noFill/>
        </p:spPr>
        <p:txBody>
          <a:bodyPr wrap="square" rtlCol="0">
            <a:spAutoFit/>
          </a:bodyPr>
          <a:lstStyle/>
          <a:p>
            <a:pPr algn="ctr"/>
            <a:r>
              <a:rPr lang="en-US" sz="2000" b="1" dirty="0">
                <a:solidFill>
                  <a:srgbClr val="C00E0E"/>
                </a:solidFill>
                <a:latin typeface="Source Sans Pro" panose="020B0503030403020204" pitchFamily="34" charset="0"/>
              </a:rPr>
              <a:t>PLATINUM</a:t>
            </a:r>
          </a:p>
        </p:txBody>
      </p:sp>
      <p:sp>
        <p:nvSpPr>
          <p:cNvPr id="12" name="TextBox 11">
            <a:extLst>
              <a:ext uri="{FF2B5EF4-FFF2-40B4-BE49-F238E27FC236}">
                <a16:creationId xmlns:a16="http://schemas.microsoft.com/office/drawing/2014/main" id="{F27EF3BD-03CF-0EB8-9451-8E224359A40F}"/>
              </a:ext>
            </a:extLst>
          </p:cNvPr>
          <p:cNvSpPr txBox="1"/>
          <p:nvPr/>
        </p:nvSpPr>
        <p:spPr>
          <a:xfrm>
            <a:off x="482423" y="3934095"/>
            <a:ext cx="2947240" cy="400110"/>
          </a:xfrm>
          <a:prstGeom prst="rect">
            <a:avLst/>
          </a:prstGeom>
          <a:noFill/>
        </p:spPr>
        <p:txBody>
          <a:bodyPr wrap="square" rtlCol="0">
            <a:spAutoFit/>
          </a:bodyPr>
          <a:lstStyle/>
          <a:p>
            <a:pPr algn="ctr"/>
            <a:r>
              <a:rPr lang="en-US" sz="2000" b="1" dirty="0">
                <a:solidFill>
                  <a:srgbClr val="C00E0E"/>
                </a:solidFill>
                <a:latin typeface="Source Sans Pro" panose="020B0503030403020204" pitchFamily="34" charset="0"/>
              </a:rPr>
              <a:t>GOLD</a:t>
            </a:r>
          </a:p>
        </p:txBody>
      </p:sp>
      <p:cxnSp>
        <p:nvCxnSpPr>
          <p:cNvPr id="14" name="Straight Connector 13">
            <a:extLst>
              <a:ext uri="{FF2B5EF4-FFF2-40B4-BE49-F238E27FC236}">
                <a16:creationId xmlns:a16="http://schemas.microsoft.com/office/drawing/2014/main" id="{EE148F9C-3013-F9B9-C373-B0D32DBE81CC}"/>
              </a:ext>
            </a:extLst>
          </p:cNvPr>
          <p:cNvCxnSpPr>
            <a:cxnSpLocks/>
          </p:cNvCxnSpPr>
          <p:nvPr/>
        </p:nvCxnSpPr>
        <p:spPr>
          <a:xfrm>
            <a:off x="642347" y="1953204"/>
            <a:ext cx="2644959" cy="0"/>
          </a:xfrm>
          <a:prstGeom prst="line">
            <a:avLst/>
          </a:prstGeom>
          <a:ln>
            <a:solidFill>
              <a:srgbClr val="C00E0E"/>
            </a:solidFill>
          </a:ln>
        </p:spPr>
        <p:style>
          <a:lnRef idx="3">
            <a:schemeClr val="accent2"/>
          </a:lnRef>
          <a:fillRef idx="0">
            <a:schemeClr val="accent2"/>
          </a:fillRef>
          <a:effectRef idx="2">
            <a:schemeClr val="accent2"/>
          </a:effectRef>
          <a:fontRef idx="minor">
            <a:schemeClr val="tx1"/>
          </a:fontRef>
        </p:style>
      </p:cxnSp>
      <p:cxnSp>
        <p:nvCxnSpPr>
          <p:cNvPr id="15" name="Straight Connector 14">
            <a:extLst>
              <a:ext uri="{FF2B5EF4-FFF2-40B4-BE49-F238E27FC236}">
                <a16:creationId xmlns:a16="http://schemas.microsoft.com/office/drawing/2014/main" id="{7F77D5BE-05B0-EFEA-CC7B-1E5AEF75FBF7}"/>
              </a:ext>
            </a:extLst>
          </p:cNvPr>
          <p:cNvCxnSpPr>
            <a:cxnSpLocks/>
          </p:cNvCxnSpPr>
          <p:nvPr/>
        </p:nvCxnSpPr>
        <p:spPr>
          <a:xfrm>
            <a:off x="702803" y="4430052"/>
            <a:ext cx="2584503" cy="0"/>
          </a:xfrm>
          <a:prstGeom prst="line">
            <a:avLst/>
          </a:prstGeom>
          <a:ln>
            <a:solidFill>
              <a:srgbClr val="C00E0E"/>
            </a:solidFill>
          </a:ln>
        </p:spPr>
        <p:style>
          <a:lnRef idx="3">
            <a:schemeClr val="accent2"/>
          </a:lnRef>
          <a:fillRef idx="0">
            <a:schemeClr val="accent2"/>
          </a:fillRef>
          <a:effectRef idx="2">
            <a:schemeClr val="accent2"/>
          </a:effectRef>
          <a:fontRef idx="minor">
            <a:schemeClr val="tx1"/>
          </a:fontRef>
        </p:style>
      </p:cxnSp>
      <p:sp>
        <p:nvSpPr>
          <p:cNvPr id="21" name="TextBox 20">
            <a:extLst>
              <a:ext uri="{FF2B5EF4-FFF2-40B4-BE49-F238E27FC236}">
                <a16:creationId xmlns:a16="http://schemas.microsoft.com/office/drawing/2014/main" id="{017C583E-79CB-16F7-3B71-B84A923F51FB}"/>
              </a:ext>
            </a:extLst>
          </p:cNvPr>
          <p:cNvSpPr txBox="1"/>
          <p:nvPr/>
        </p:nvSpPr>
        <p:spPr>
          <a:xfrm>
            <a:off x="4592150" y="1492638"/>
            <a:ext cx="2947240" cy="400110"/>
          </a:xfrm>
          <a:prstGeom prst="rect">
            <a:avLst/>
          </a:prstGeom>
          <a:noFill/>
        </p:spPr>
        <p:txBody>
          <a:bodyPr wrap="square" rtlCol="0">
            <a:spAutoFit/>
          </a:bodyPr>
          <a:lstStyle/>
          <a:p>
            <a:pPr algn="ctr"/>
            <a:r>
              <a:rPr lang="en-US" sz="2000" b="1" dirty="0">
                <a:solidFill>
                  <a:srgbClr val="C00E0E"/>
                </a:solidFill>
                <a:latin typeface="Source Sans Pro" panose="020B0503030403020204" pitchFamily="34" charset="0"/>
              </a:rPr>
              <a:t>SILVER</a:t>
            </a:r>
          </a:p>
        </p:txBody>
      </p:sp>
      <p:cxnSp>
        <p:nvCxnSpPr>
          <p:cNvPr id="22" name="Straight Connector 21">
            <a:extLst>
              <a:ext uri="{FF2B5EF4-FFF2-40B4-BE49-F238E27FC236}">
                <a16:creationId xmlns:a16="http://schemas.microsoft.com/office/drawing/2014/main" id="{0D28A53B-C39C-2155-D27C-65E8F6797489}"/>
              </a:ext>
            </a:extLst>
          </p:cNvPr>
          <p:cNvCxnSpPr>
            <a:cxnSpLocks/>
          </p:cNvCxnSpPr>
          <p:nvPr/>
        </p:nvCxnSpPr>
        <p:spPr>
          <a:xfrm>
            <a:off x="4773519" y="1950398"/>
            <a:ext cx="2644959" cy="0"/>
          </a:xfrm>
          <a:prstGeom prst="line">
            <a:avLst/>
          </a:prstGeom>
          <a:ln>
            <a:solidFill>
              <a:srgbClr val="C00E0E"/>
            </a:solidFill>
          </a:ln>
        </p:spPr>
        <p:style>
          <a:lnRef idx="3">
            <a:schemeClr val="accent2"/>
          </a:lnRef>
          <a:fillRef idx="0">
            <a:schemeClr val="accent2"/>
          </a:fillRef>
          <a:effectRef idx="2">
            <a:schemeClr val="accent2"/>
          </a:effectRef>
          <a:fontRef idx="minor">
            <a:schemeClr val="tx1"/>
          </a:fontRef>
        </p:style>
      </p:cxnSp>
      <p:sp>
        <p:nvSpPr>
          <p:cNvPr id="23" name="TextBox 22">
            <a:extLst>
              <a:ext uri="{FF2B5EF4-FFF2-40B4-BE49-F238E27FC236}">
                <a16:creationId xmlns:a16="http://schemas.microsoft.com/office/drawing/2014/main" id="{55A66469-0655-DAC9-603F-7E52E2F3B747}"/>
              </a:ext>
            </a:extLst>
          </p:cNvPr>
          <p:cNvSpPr txBox="1"/>
          <p:nvPr/>
        </p:nvSpPr>
        <p:spPr>
          <a:xfrm>
            <a:off x="8669165" y="1490245"/>
            <a:ext cx="2947240" cy="400110"/>
          </a:xfrm>
          <a:prstGeom prst="rect">
            <a:avLst/>
          </a:prstGeom>
          <a:noFill/>
        </p:spPr>
        <p:txBody>
          <a:bodyPr wrap="square" rtlCol="0">
            <a:spAutoFit/>
          </a:bodyPr>
          <a:lstStyle/>
          <a:p>
            <a:pPr algn="ctr"/>
            <a:r>
              <a:rPr lang="en-US" sz="2000" b="1" dirty="0">
                <a:solidFill>
                  <a:srgbClr val="C00E0E"/>
                </a:solidFill>
                <a:latin typeface="Source Sans Pro" panose="020B0503030403020204" pitchFamily="34" charset="0"/>
              </a:rPr>
              <a:t>BRONZE</a:t>
            </a:r>
          </a:p>
        </p:txBody>
      </p:sp>
      <p:cxnSp>
        <p:nvCxnSpPr>
          <p:cNvPr id="24" name="Straight Connector 23">
            <a:extLst>
              <a:ext uri="{FF2B5EF4-FFF2-40B4-BE49-F238E27FC236}">
                <a16:creationId xmlns:a16="http://schemas.microsoft.com/office/drawing/2014/main" id="{3A8C111C-AD2F-C4A8-6D2F-1DD497BA8A2A}"/>
              </a:ext>
            </a:extLst>
          </p:cNvPr>
          <p:cNvCxnSpPr>
            <a:cxnSpLocks/>
          </p:cNvCxnSpPr>
          <p:nvPr/>
        </p:nvCxnSpPr>
        <p:spPr>
          <a:xfrm>
            <a:off x="8820305" y="1952343"/>
            <a:ext cx="2644959" cy="0"/>
          </a:xfrm>
          <a:prstGeom prst="line">
            <a:avLst/>
          </a:prstGeom>
          <a:ln>
            <a:solidFill>
              <a:srgbClr val="C00E0E"/>
            </a:solidFill>
          </a:ln>
        </p:spPr>
        <p:style>
          <a:lnRef idx="3">
            <a:schemeClr val="accent2"/>
          </a:lnRef>
          <a:fillRef idx="0">
            <a:schemeClr val="accent2"/>
          </a:fillRef>
          <a:effectRef idx="2">
            <a:schemeClr val="accent2"/>
          </a:effectRef>
          <a:fontRef idx="minor">
            <a:schemeClr val="tx1"/>
          </a:fontRef>
        </p:style>
      </p:cxnSp>
      <p:pic>
        <p:nvPicPr>
          <p:cNvPr id="26" name="Picture 25" descr="Logo&#10;&#10;Description automatically generated">
            <a:extLst>
              <a:ext uri="{FF2B5EF4-FFF2-40B4-BE49-F238E27FC236}">
                <a16:creationId xmlns:a16="http://schemas.microsoft.com/office/drawing/2014/main" id="{B3C93AA2-E08F-7795-E553-4C087CC74F2D}"/>
              </a:ext>
            </a:extLst>
          </p:cNvPr>
          <p:cNvPicPr>
            <a:picLocks noChangeAspect="1"/>
          </p:cNvPicPr>
          <p:nvPr/>
        </p:nvPicPr>
        <p:blipFill>
          <a:blip r:embed="rId4"/>
          <a:stretch>
            <a:fillRect/>
          </a:stretch>
        </p:blipFill>
        <p:spPr>
          <a:xfrm>
            <a:off x="483649" y="2303119"/>
            <a:ext cx="3013978" cy="782378"/>
          </a:xfrm>
          <a:prstGeom prst="rect">
            <a:avLst/>
          </a:prstGeom>
        </p:spPr>
      </p:pic>
      <p:pic>
        <p:nvPicPr>
          <p:cNvPr id="28" name="Picture 27" descr="Logo, company name&#10;&#10;Description automatically generated">
            <a:extLst>
              <a:ext uri="{FF2B5EF4-FFF2-40B4-BE49-F238E27FC236}">
                <a16:creationId xmlns:a16="http://schemas.microsoft.com/office/drawing/2014/main" id="{681892FD-6F71-0876-899D-346870E46BFB}"/>
              </a:ext>
            </a:extLst>
          </p:cNvPr>
          <p:cNvPicPr>
            <a:picLocks noChangeAspect="1"/>
          </p:cNvPicPr>
          <p:nvPr/>
        </p:nvPicPr>
        <p:blipFill rotWithShape="1">
          <a:blip r:embed="rId5"/>
          <a:srcRect t="28480" b="29477"/>
          <a:stretch/>
        </p:blipFill>
        <p:spPr>
          <a:xfrm>
            <a:off x="979661" y="4727434"/>
            <a:ext cx="1952763" cy="820995"/>
          </a:xfrm>
          <a:prstGeom prst="rect">
            <a:avLst/>
          </a:prstGeom>
        </p:spPr>
      </p:pic>
      <p:pic>
        <p:nvPicPr>
          <p:cNvPr id="30" name="Picture 29" descr="Logo&#10;&#10;Description automatically generated">
            <a:extLst>
              <a:ext uri="{FF2B5EF4-FFF2-40B4-BE49-F238E27FC236}">
                <a16:creationId xmlns:a16="http://schemas.microsoft.com/office/drawing/2014/main" id="{69D757E4-A164-6866-5F0B-DA5FC766CE24}"/>
              </a:ext>
            </a:extLst>
          </p:cNvPr>
          <p:cNvPicPr>
            <a:picLocks noChangeAspect="1"/>
          </p:cNvPicPr>
          <p:nvPr/>
        </p:nvPicPr>
        <p:blipFill>
          <a:blip r:embed="rId6"/>
          <a:stretch>
            <a:fillRect/>
          </a:stretch>
        </p:blipFill>
        <p:spPr>
          <a:xfrm>
            <a:off x="5086419" y="2661266"/>
            <a:ext cx="1958701" cy="536066"/>
          </a:xfrm>
          <a:prstGeom prst="rect">
            <a:avLst/>
          </a:prstGeom>
        </p:spPr>
      </p:pic>
      <p:pic>
        <p:nvPicPr>
          <p:cNvPr id="32" name="Picture 31" descr="Logo, company name&#10;&#10;Description automatically generated">
            <a:extLst>
              <a:ext uri="{FF2B5EF4-FFF2-40B4-BE49-F238E27FC236}">
                <a16:creationId xmlns:a16="http://schemas.microsoft.com/office/drawing/2014/main" id="{4D6E14C9-D0CF-571A-51D7-C0456D86E6F7}"/>
              </a:ext>
            </a:extLst>
          </p:cNvPr>
          <p:cNvPicPr>
            <a:picLocks noChangeAspect="1"/>
          </p:cNvPicPr>
          <p:nvPr/>
        </p:nvPicPr>
        <p:blipFill rotWithShape="1">
          <a:blip r:embed="rId7"/>
          <a:srcRect l="8292" t="37048" r="9036" b="38565"/>
          <a:stretch/>
        </p:blipFill>
        <p:spPr>
          <a:xfrm>
            <a:off x="4818727" y="4155843"/>
            <a:ext cx="2494084" cy="735706"/>
          </a:xfrm>
          <a:prstGeom prst="rect">
            <a:avLst/>
          </a:prstGeom>
        </p:spPr>
      </p:pic>
      <p:pic>
        <p:nvPicPr>
          <p:cNvPr id="34" name="Picture 33">
            <a:extLst>
              <a:ext uri="{FF2B5EF4-FFF2-40B4-BE49-F238E27FC236}">
                <a16:creationId xmlns:a16="http://schemas.microsoft.com/office/drawing/2014/main" id="{C77E4D0F-A05B-15A9-391D-DF3003837E2A}"/>
              </a:ext>
            </a:extLst>
          </p:cNvPr>
          <p:cNvPicPr>
            <a:picLocks noChangeAspect="1"/>
          </p:cNvPicPr>
          <p:nvPr/>
        </p:nvPicPr>
        <p:blipFill>
          <a:blip r:embed="rId8"/>
          <a:stretch>
            <a:fillRect/>
          </a:stretch>
        </p:blipFill>
        <p:spPr>
          <a:xfrm>
            <a:off x="8568300" y="2166519"/>
            <a:ext cx="1734444" cy="136600"/>
          </a:xfrm>
          <a:prstGeom prst="rect">
            <a:avLst/>
          </a:prstGeom>
        </p:spPr>
      </p:pic>
      <p:pic>
        <p:nvPicPr>
          <p:cNvPr id="36" name="Picture 35" descr="Shape&#10;&#10;Description automatically generated">
            <a:extLst>
              <a:ext uri="{FF2B5EF4-FFF2-40B4-BE49-F238E27FC236}">
                <a16:creationId xmlns:a16="http://schemas.microsoft.com/office/drawing/2014/main" id="{732BC3A1-4A39-7012-617E-591262CA6713}"/>
              </a:ext>
            </a:extLst>
          </p:cNvPr>
          <p:cNvPicPr>
            <a:picLocks noChangeAspect="1"/>
          </p:cNvPicPr>
          <p:nvPr/>
        </p:nvPicPr>
        <p:blipFill>
          <a:blip r:embed="rId9"/>
          <a:stretch>
            <a:fillRect/>
          </a:stretch>
        </p:blipFill>
        <p:spPr>
          <a:xfrm>
            <a:off x="10099475" y="3610596"/>
            <a:ext cx="508820" cy="668522"/>
          </a:xfrm>
          <a:prstGeom prst="rect">
            <a:avLst/>
          </a:prstGeom>
        </p:spPr>
      </p:pic>
      <p:pic>
        <p:nvPicPr>
          <p:cNvPr id="38" name="Picture 37" descr="Logo, company name&#10;&#10;Description automatically generated">
            <a:extLst>
              <a:ext uri="{FF2B5EF4-FFF2-40B4-BE49-F238E27FC236}">
                <a16:creationId xmlns:a16="http://schemas.microsoft.com/office/drawing/2014/main" id="{B562930A-2800-F6D0-9888-AF51EB2B56D5}"/>
              </a:ext>
            </a:extLst>
          </p:cNvPr>
          <p:cNvPicPr>
            <a:picLocks noChangeAspect="1"/>
          </p:cNvPicPr>
          <p:nvPr/>
        </p:nvPicPr>
        <p:blipFill>
          <a:blip r:embed="rId10"/>
          <a:stretch>
            <a:fillRect/>
          </a:stretch>
        </p:blipFill>
        <p:spPr>
          <a:xfrm>
            <a:off x="10088838" y="2776173"/>
            <a:ext cx="763663" cy="396747"/>
          </a:xfrm>
          <a:prstGeom prst="rect">
            <a:avLst/>
          </a:prstGeom>
        </p:spPr>
      </p:pic>
      <p:pic>
        <p:nvPicPr>
          <p:cNvPr id="40" name="Picture 39" descr="Logo, company name&#10;&#10;Description automatically generated">
            <a:extLst>
              <a:ext uri="{FF2B5EF4-FFF2-40B4-BE49-F238E27FC236}">
                <a16:creationId xmlns:a16="http://schemas.microsoft.com/office/drawing/2014/main" id="{5555B83A-9923-7F86-DFB5-F38A30A8B163}"/>
              </a:ext>
            </a:extLst>
          </p:cNvPr>
          <p:cNvPicPr>
            <a:picLocks noChangeAspect="1"/>
          </p:cNvPicPr>
          <p:nvPr/>
        </p:nvPicPr>
        <p:blipFill>
          <a:blip r:embed="rId11"/>
          <a:stretch>
            <a:fillRect/>
          </a:stretch>
        </p:blipFill>
        <p:spPr>
          <a:xfrm>
            <a:off x="10302744" y="1882841"/>
            <a:ext cx="791444" cy="870455"/>
          </a:xfrm>
          <a:prstGeom prst="rect">
            <a:avLst/>
          </a:prstGeom>
        </p:spPr>
      </p:pic>
      <p:pic>
        <p:nvPicPr>
          <p:cNvPr id="42" name="Picture 41" descr="A picture containing text, clipart&#10;&#10;Description automatically generated">
            <a:extLst>
              <a:ext uri="{FF2B5EF4-FFF2-40B4-BE49-F238E27FC236}">
                <a16:creationId xmlns:a16="http://schemas.microsoft.com/office/drawing/2014/main" id="{69CCA890-71FA-AB86-ADE5-4F9655C6DA7B}"/>
              </a:ext>
            </a:extLst>
          </p:cNvPr>
          <p:cNvPicPr>
            <a:picLocks noChangeAspect="1"/>
          </p:cNvPicPr>
          <p:nvPr/>
        </p:nvPicPr>
        <p:blipFill>
          <a:blip r:embed="rId12"/>
          <a:stretch>
            <a:fillRect/>
          </a:stretch>
        </p:blipFill>
        <p:spPr>
          <a:xfrm>
            <a:off x="8568300" y="2922065"/>
            <a:ext cx="1301881" cy="273113"/>
          </a:xfrm>
          <a:prstGeom prst="rect">
            <a:avLst/>
          </a:prstGeom>
        </p:spPr>
      </p:pic>
      <p:pic>
        <p:nvPicPr>
          <p:cNvPr id="44" name="Picture 43" descr="Logo&#10;&#10;Description automatically generated">
            <a:extLst>
              <a:ext uri="{FF2B5EF4-FFF2-40B4-BE49-F238E27FC236}">
                <a16:creationId xmlns:a16="http://schemas.microsoft.com/office/drawing/2014/main" id="{7CFD8A34-D723-32C8-2571-83E4ED0CC1C8}"/>
              </a:ext>
            </a:extLst>
          </p:cNvPr>
          <p:cNvPicPr>
            <a:picLocks noChangeAspect="1"/>
          </p:cNvPicPr>
          <p:nvPr/>
        </p:nvPicPr>
        <p:blipFill>
          <a:blip r:embed="rId13"/>
          <a:stretch>
            <a:fillRect/>
          </a:stretch>
        </p:blipFill>
        <p:spPr>
          <a:xfrm>
            <a:off x="8586175" y="2405414"/>
            <a:ext cx="980366" cy="435718"/>
          </a:xfrm>
          <a:prstGeom prst="rect">
            <a:avLst/>
          </a:prstGeom>
        </p:spPr>
      </p:pic>
      <p:pic>
        <p:nvPicPr>
          <p:cNvPr id="46" name="Picture 45" descr="Shape&#10;&#10;Description automatically generated with medium confidence">
            <a:extLst>
              <a:ext uri="{FF2B5EF4-FFF2-40B4-BE49-F238E27FC236}">
                <a16:creationId xmlns:a16="http://schemas.microsoft.com/office/drawing/2014/main" id="{4A52D8E3-3C55-4BFC-B944-B432897435A8}"/>
              </a:ext>
            </a:extLst>
          </p:cNvPr>
          <p:cNvPicPr>
            <a:picLocks noChangeAspect="1"/>
          </p:cNvPicPr>
          <p:nvPr/>
        </p:nvPicPr>
        <p:blipFill rotWithShape="1">
          <a:blip r:embed="rId14"/>
          <a:srcRect l="12568" t="29010" r="11355" b="27739"/>
          <a:stretch/>
        </p:blipFill>
        <p:spPr>
          <a:xfrm>
            <a:off x="8586175" y="3338243"/>
            <a:ext cx="1373856" cy="302326"/>
          </a:xfrm>
          <a:prstGeom prst="rect">
            <a:avLst/>
          </a:prstGeom>
        </p:spPr>
      </p:pic>
      <p:pic>
        <p:nvPicPr>
          <p:cNvPr id="48" name="Picture 47" descr="Icon&#10;&#10;Description automatically generated">
            <a:extLst>
              <a:ext uri="{FF2B5EF4-FFF2-40B4-BE49-F238E27FC236}">
                <a16:creationId xmlns:a16="http://schemas.microsoft.com/office/drawing/2014/main" id="{F7512F99-568F-71DB-3478-BC1D6382BB25}"/>
              </a:ext>
            </a:extLst>
          </p:cNvPr>
          <p:cNvPicPr>
            <a:picLocks noChangeAspect="1"/>
          </p:cNvPicPr>
          <p:nvPr/>
        </p:nvPicPr>
        <p:blipFill>
          <a:blip r:embed="rId15"/>
          <a:stretch>
            <a:fillRect/>
          </a:stretch>
        </p:blipFill>
        <p:spPr>
          <a:xfrm>
            <a:off x="10639959" y="3312008"/>
            <a:ext cx="995761" cy="199265"/>
          </a:xfrm>
          <a:prstGeom prst="rect">
            <a:avLst/>
          </a:prstGeom>
        </p:spPr>
      </p:pic>
      <p:pic>
        <p:nvPicPr>
          <p:cNvPr id="50" name="Picture 49" descr="A picture containing text, clipart&#10;&#10;Description automatically generated">
            <a:extLst>
              <a:ext uri="{FF2B5EF4-FFF2-40B4-BE49-F238E27FC236}">
                <a16:creationId xmlns:a16="http://schemas.microsoft.com/office/drawing/2014/main" id="{264C993E-A6A8-EACC-04AE-940DEACF344C}"/>
              </a:ext>
            </a:extLst>
          </p:cNvPr>
          <p:cNvPicPr>
            <a:picLocks noChangeAspect="1"/>
          </p:cNvPicPr>
          <p:nvPr/>
        </p:nvPicPr>
        <p:blipFill>
          <a:blip r:embed="rId16"/>
          <a:stretch>
            <a:fillRect/>
          </a:stretch>
        </p:blipFill>
        <p:spPr>
          <a:xfrm>
            <a:off x="10752483" y="3717157"/>
            <a:ext cx="933803" cy="383152"/>
          </a:xfrm>
          <a:prstGeom prst="rect">
            <a:avLst/>
          </a:prstGeom>
        </p:spPr>
      </p:pic>
      <p:pic>
        <p:nvPicPr>
          <p:cNvPr id="52" name="Picture 51" descr="Logo&#10;&#10;Description automatically generated">
            <a:extLst>
              <a:ext uri="{FF2B5EF4-FFF2-40B4-BE49-F238E27FC236}">
                <a16:creationId xmlns:a16="http://schemas.microsoft.com/office/drawing/2014/main" id="{F9928E49-56F6-9DD7-D40D-B6699BC13A3D}"/>
              </a:ext>
            </a:extLst>
          </p:cNvPr>
          <p:cNvPicPr>
            <a:picLocks noChangeAspect="1"/>
          </p:cNvPicPr>
          <p:nvPr/>
        </p:nvPicPr>
        <p:blipFill>
          <a:blip r:embed="rId17"/>
          <a:stretch>
            <a:fillRect/>
          </a:stretch>
        </p:blipFill>
        <p:spPr>
          <a:xfrm>
            <a:off x="11129249" y="2471130"/>
            <a:ext cx="554674" cy="512999"/>
          </a:xfrm>
          <a:prstGeom prst="rect">
            <a:avLst/>
          </a:prstGeom>
        </p:spPr>
      </p:pic>
      <p:pic>
        <p:nvPicPr>
          <p:cNvPr id="54" name="Picture 53" descr="Shape&#10;&#10;Description automatically generated">
            <a:extLst>
              <a:ext uri="{FF2B5EF4-FFF2-40B4-BE49-F238E27FC236}">
                <a16:creationId xmlns:a16="http://schemas.microsoft.com/office/drawing/2014/main" id="{7877B237-79A0-4BDE-075E-E2F7480EF587}"/>
              </a:ext>
            </a:extLst>
          </p:cNvPr>
          <p:cNvPicPr>
            <a:picLocks noChangeAspect="1"/>
          </p:cNvPicPr>
          <p:nvPr/>
        </p:nvPicPr>
        <p:blipFill rotWithShape="1">
          <a:blip r:embed="rId18"/>
          <a:srcRect t="35969" b="43918"/>
          <a:stretch/>
        </p:blipFill>
        <p:spPr>
          <a:xfrm>
            <a:off x="8581431" y="3845374"/>
            <a:ext cx="1373856" cy="276601"/>
          </a:xfrm>
          <a:prstGeom prst="rect">
            <a:avLst/>
          </a:prstGeom>
        </p:spPr>
      </p:pic>
      <p:pic>
        <p:nvPicPr>
          <p:cNvPr id="56" name="Picture 55" descr="Logo&#10;&#10;Description automatically generated">
            <a:extLst>
              <a:ext uri="{FF2B5EF4-FFF2-40B4-BE49-F238E27FC236}">
                <a16:creationId xmlns:a16="http://schemas.microsoft.com/office/drawing/2014/main" id="{A4B94279-1151-9B34-0549-529FC5EDFEAF}"/>
              </a:ext>
            </a:extLst>
          </p:cNvPr>
          <p:cNvPicPr>
            <a:picLocks noChangeAspect="1"/>
          </p:cNvPicPr>
          <p:nvPr/>
        </p:nvPicPr>
        <p:blipFill rotWithShape="1">
          <a:blip r:embed="rId19"/>
          <a:srcRect l="6295" t="23872" r="6814" b="22700"/>
          <a:stretch/>
        </p:blipFill>
        <p:spPr>
          <a:xfrm>
            <a:off x="9840166" y="4436655"/>
            <a:ext cx="1114147" cy="207612"/>
          </a:xfrm>
          <a:prstGeom prst="rect">
            <a:avLst/>
          </a:prstGeom>
        </p:spPr>
      </p:pic>
      <p:pic>
        <p:nvPicPr>
          <p:cNvPr id="58" name="Picture 57" descr="Logo, company name&#10;&#10;Description automatically generated">
            <a:extLst>
              <a:ext uri="{FF2B5EF4-FFF2-40B4-BE49-F238E27FC236}">
                <a16:creationId xmlns:a16="http://schemas.microsoft.com/office/drawing/2014/main" id="{46517100-4397-B51B-1158-963B4AC97AB7}"/>
              </a:ext>
            </a:extLst>
          </p:cNvPr>
          <p:cNvPicPr>
            <a:picLocks noChangeAspect="1"/>
          </p:cNvPicPr>
          <p:nvPr/>
        </p:nvPicPr>
        <p:blipFill>
          <a:blip r:embed="rId20"/>
          <a:stretch>
            <a:fillRect/>
          </a:stretch>
        </p:blipFill>
        <p:spPr>
          <a:xfrm>
            <a:off x="11087450" y="4275235"/>
            <a:ext cx="674375" cy="714655"/>
          </a:xfrm>
          <a:prstGeom prst="rect">
            <a:avLst/>
          </a:prstGeom>
        </p:spPr>
      </p:pic>
      <p:pic>
        <p:nvPicPr>
          <p:cNvPr id="60" name="Picture 59" descr="A picture containing logo&#10;&#10;Description automatically generated">
            <a:extLst>
              <a:ext uri="{FF2B5EF4-FFF2-40B4-BE49-F238E27FC236}">
                <a16:creationId xmlns:a16="http://schemas.microsoft.com/office/drawing/2014/main" id="{279DC8DD-F1C6-1177-CF9F-492EA128EE73}"/>
              </a:ext>
            </a:extLst>
          </p:cNvPr>
          <p:cNvPicPr>
            <a:picLocks noChangeAspect="1"/>
          </p:cNvPicPr>
          <p:nvPr/>
        </p:nvPicPr>
        <p:blipFill>
          <a:blip r:embed="rId21"/>
          <a:stretch>
            <a:fillRect/>
          </a:stretch>
        </p:blipFill>
        <p:spPr>
          <a:xfrm>
            <a:off x="8573448" y="4441973"/>
            <a:ext cx="1147952" cy="245095"/>
          </a:xfrm>
          <a:prstGeom prst="rect">
            <a:avLst/>
          </a:prstGeom>
        </p:spPr>
      </p:pic>
      <p:pic>
        <p:nvPicPr>
          <p:cNvPr id="62" name="Picture 61" descr="Icon&#10;&#10;Description automatically generated">
            <a:extLst>
              <a:ext uri="{FF2B5EF4-FFF2-40B4-BE49-F238E27FC236}">
                <a16:creationId xmlns:a16="http://schemas.microsoft.com/office/drawing/2014/main" id="{C68F2832-7DAE-36B6-A1B5-D91FD1F233A3}"/>
              </a:ext>
            </a:extLst>
          </p:cNvPr>
          <p:cNvPicPr>
            <a:picLocks noChangeAspect="1"/>
          </p:cNvPicPr>
          <p:nvPr/>
        </p:nvPicPr>
        <p:blipFill>
          <a:blip r:embed="rId22"/>
          <a:stretch>
            <a:fillRect/>
          </a:stretch>
        </p:blipFill>
        <p:spPr>
          <a:xfrm>
            <a:off x="9835695" y="5390959"/>
            <a:ext cx="694925" cy="427646"/>
          </a:xfrm>
          <a:prstGeom prst="rect">
            <a:avLst/>
          </a:prstGeom>
        </p:spPr>
      </p:pic>
      <p:pic>
        <p:nvPicPr>
          <p:cNvPr id="64" name="Picture 63" descr="A picture containing text, clipart&#10;&#10;Description automatically generated">
            <a:extLst>
              <a:ext uri="{FF2B5EF4-FFF2-40B4-BE49-F238E27FC236}">
                <a16:creationId xmlns:a16="http://schemas.microsoft.com/office/drawing/2014/main" id="{08D0BE92-D378-3670-937E-C4BBCED92D57}"/>
              </a:ext>
            </a:extLst>
          </p:cNvPr>
          <p:cNvPicPr>
            <a:picLocks noChangeAspect="1"/>
          </p:cNvPicPr>
          <p:nvPr/>
        </p:nvPicPr>
        <p:blipFill>
          <a:blip r:embed="rId23"/>
          <a:stretch>
            <a:fillRect/>
          </a:stretch>
        </p:blipFill>
        <p:spPr>
          <a:xfrm>
            <a:off x="9870181" y="4891236"/>
            <a:ext cx="1147953" cy="299301"/>
          </a:xfrm>
          <a:prstGeom prst="rect">
            <a:avLst/>
          </a:prstGeom>
        </p:spPr>
      </p:pic>
      <p:pic>
        <p:nvPicPr>
          <p:cNvPr id="66" name="Picture 65" descr="Logo, company name&#10;&#10;Description automatically generated">
            <a:extLst>
              <a:ext uri="{FF2B5EF4-FFF2-40B4-BE49-F238E27FC236}">
                <a16:creationId xmlns:a16="http://schemas.microsoft.com/office/drawing/2014/main" id="{1F5D6B8B-9D94-15B9-9AB5-0A4665458BD8}"/>
              </a:ext>
            </a:extLst>
          </p:cNvPr>
          <p:cNvPicPr>
            <a:picLocks noChangeAspect="1"/>
          </p:cNvPicPr>
          <p:nvPr/>
        </p:nvPicPr>
        <p:blipFill rotWithShape="1">
          <a:blip r:embed="rId24"/>
          <a:srcRect l="1333" t="38685" r="1680" b="38840"/>
          <a:stretch/>
        </p:blipFill>
        <p:spPr>
          <a:xfrm>
            <a:off x="8581431" y="4998926"/>
            <a:ext cx="1057674" cy="245095"/>
          </a:xfrm>
          <a:prstGeom prst="rect">
            <a:avLst/>
          </a:prstGeom>
        </p:spPr>
      </p:pic>
      <p:pic>
        <p:nvPicPr>
          <p:cNvPr id="68" name="Picture 67" descr="Logo, company name&#10;&#10;Description automatically generated">
            <a:extLst>
              <a:ext uri="{FF2B5EF4-FFF2-40B4-BE49-F238E27FC236}">
                <a16:creationId xmlns:a16="http://schemas.microsoft.com/office/drawing/2014/main" id="{809E5664-B6BD-6EB7-D839-C998FB813C0C}"/>
              </a:ext>
            </a:extLst>
          </p:cNvPr>
          <p:cNvPicPr>
            <a:picLocks noChangeAspect="1"/>
          </p:cNvPicPr>
          <p:nvPr/>
        </p:nvPicPr>
        <p:blipFill rotWithShape="1">
          <a:blip r:embed="rId25"/>
          <a:srcRect t="31591" b="28481"/>
          <a:stretch/>
        </p:blipFill>
        <p:spPr>
          <a:xfrm>
            <a:off x="10685104" y="5402476"/>
            <a:ext cx="982656" cy="392357"/>
          </a:xfrm>
          <a:prstGeom prst="rect">
            <a:avLst/>
          </a:prstGeom>
        </p:spPr>
      </p:pic>
      <p:pic>
        <p:nvPicPr>
          <p:cNvPr id="70" name="Picture 69" descr="A picture containing text, clipart&#10;&#10;Description automatically generated">
            <a:extLst>
              <a:ext uri="{FF2B5EF4-FFF2-40B4-BE49-F238E27FC236}">
                <a16:creationId xmlns:a16="http://schemas.microsoft.com/office/drawing/2014/main" id="{A9D8FB48-BE2E-A63F-A7BD-822686D685F6}"/>
              </a:ext>
            </a:extLst>
          </p:cNvPr>
          <p:cNvPicPr>
            <a:picLocks noChangeAspect="1"/>
          </p:cNvPicPr>
          <p:nvPr/>
        </p:nvPicPr>
        <p:blipFill>
          <a:blip r:embed="rId26"/>
          <a:stretch>
            <a:fillRect/>
          </a:stretch>
        </p:blipFill>
        <p:spPr>
          <a:xfrm>
            <a:off x="8616429" y="5523440"/>
            <a:ext cx="1022676" cy="254223"/>
          </a:xfrm>
          <a:prstGeom prst="rect">
            <a:avLst/>
          </a:prstGeom>
        </p:spPr>
      </p:pic>
      <p:pic>
        <p:nvPicPr>
          <p:cNvPr id="5" name="Picture 4" descr="A picture containing font, logo, graphics, text&#10;&#10;Description automatically generated">
            <a:extLst>
              <a:ext uri="{FF2B5EF4-FFF2-40B4-BE49-F238E27FC236}">
                <a16:creationId xmlns:a16="http://schemas.microsoft.com/office/drawing/2014/main" id="{4C2AC6D9-852C-70A1-CEF2-9652D9917867}"/>
              </a:ext>
            </a:extLst>
          </p:cNvPr>
          <p:cNvPicPr>
            <a:picLocks noChangeAspect="1"/>
          </p:cNvPicPr>
          <p:nvPr/>
        </p:nvPicPr>
        <p:blipFill rotWithShape="1">
          <a:blip r:embed="rId27"/>
          <a:srcRect l="7749" t="13028" r="7845" b="12929"/>
          <a:stretch/>
        </p:blipFill>
        <p:spPr>
          <a:xfrm>
            <a:off x="10954313" y="2172274"/>
            <a:ext cx="838637" cy="167845"/>
          </a:xfrm>
          <a:prstGeom prst="rect">
            <a:avLst/>
          </a:prstGeom>
        </p:spPr>
      </p:pic>
    </p:spTree>
    <p:extLst>
      <p:ext uri="{BB962C8B-B14F-4D97-AF65-F5344CB8AC3E}">
        <p14:creationId xmlns:p14="http://schemas.microsoft.com/office/powerpoint/2010/main" val="782010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5FBE9-A909-43A2-808E-FA03FC3FF321}"/>
              </a:ext>
            </a:extLst>
          </p:cNvPr>
          <p:cNvPicPr>
            <a:picLocks noChangeAspect="1"/>
          </p:cNvPicPr>
          <p:nvPr/>
        </p:nvPicPr>
        <p:blipFill>
          <a:blip r:embed="rId3"/>
          <a:srcRect/>
          <a:stretch/>
        </p:blipFill>
        <p:spPr>
          <a:xfrm>
            <a:off x="438333" y="219920"/>
            <a:ext cx="2373980" cy="968584"/>
          </a:xfrm>
          <a:prstGeom prst="rect">
            <a:avLst/>
          </a:prstGeom>
        </p:spPr>
      </p:pic>
      <p:sp>
        <p:nvSpPr>
          <p:cNvPr id="10" name="Rectangle">
            <a:extLst>
              <a:ext uri="{FF2B5EF4-FFF2-40B4-BE49-F238E27FC236}">
                <a16:creationId xmlns:a16="http://schemas.microsoft.com/office/drawing/2014/main" id="{3B4E2654-F3CE-4A4C-88EF-8E9BDA358F2D}"/>
              </a:ext>
            </a:extLst>
          </p:cNvPr>
          <p:cNvSpPr/>
          <p:nvPr/>
        </p:nvSpPr>
        <p:spPr>
          <a:xfrm>
            <a:off x="5258" y="2326677"/>
            <a:ext cx="9600702" cy="2954007"/>
          </a:xfrm>
          <a:prstGeom prst="rect">
            <a:avLst/>
          </a:prstGeom>
          <a:solidFill>
            <a:srgbClr val="1B2E6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11" name="Irene Koomans…">
            <a:extLst>
              <a:ext uri="{FF2B5EF4-FFF2-40B4-BE49-F238E27FC236}">
                <a16:creationId xmlns:a16="http://schemas.microsoft.com/office/drawing/2014/main" id="{B45C77EC-E279-4925-A230-965C5FF2E494}"/>
              </a:ext>
            </a:extLst>
          </p:cNvPr>
          <p:cNvSpPr txBox="1"/>
          <p:nvPr/>
        </p:nvSpPr>
        <p:spPr>
          <a:xfrm>
            <a:off x="1252110" y="3185726"/>
            <a:ext cx="5892437" cy="1159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defRPr sz="4500" b="0">
                <a:solidFill>
                  <a:srgbClr val="FFFFFF"/>
                </a:solidFill>
                <a:latin typeface="Arial"/>
                <a:ea typeface="Arial"/>
                <a:cs typeface="Arial"/>
                <a:sym typeface="Arial"/>
              </a:defRPr>
            </a:pPr>
            <a:r>
              <a:rPr lang="en-US" sz="3600" b="1" dirty="0">
                <a:solidFill>
                  <a:schemeClr val="bg1"/>
                </a:solidFill>
                <a:latin typeface="Source Sans Pro" panose="020B0503030403020204" pitchFamily="34" charset="0"/>
                <a:ea typeface="Source Sans Pro" panose="020B0503030403020204" pitchFamily="34" charset="0"/>
              </a:rPr>
              <a:t>Shan Lin MD </a:t>
            </a:r>
          </a:p>
          <a:p>
            <a:pPr>
              <a:defRPr sz="4500" b="0">
                <a:solidFill>
                  <a:srgbClr val="FFFFFF"/>
                </a:solidFill>
                <a:latin typeface="Arial"/>
                <a:ea typeface="Arial"/>
                <a:cs typeface="Arial"/>
                <a:sym typeface="Arial"/>
              </a:defRPr>
            </a:pPr>
            <a:r>
              <a:rPr lang="en-US" sz="3600" dirty="0">
                <a:solidFill>
                  <a:schemeClr val="bg1"/>
                </a:solidFill>
                <a:latin typeface="Source Sans Pro" panose="020B0503030403020204" pitchFamily="34" charset="0"/>
                <a:ea typeface="Source Sans Pro" panose="020B0503030403020204" pitchFamily="34" charset="0"/>
              </a:rPr>
              <a:t>Executive Vice President</a:t>
            </a:r>
          </a:p>
        </p:txBody>
      </p:sp>
    </p:spTree>
    <p:extLst>
      <p:ext uri="{BB962C8B-B14F-4D97-AF65-F5344CB8AC3E}">
        <p14:creationId xmlns:p14="http://schemas.microsoft.com/office/powerpoint/2010/main" val="494415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50745-724C-49EB-9EF1-268F0ED23F03}"/>
              </a:ext>
            </a:extLst>
          </p:cNvPr>
          <p:cNvPicPr>
            <a:picLocks noChangeAspect="1"/>
          </p:cNvPicPr>
          <p:nvPr/>
        </p:nvPicPr>
        <p:blipFill rotWithShape="1">
          <a:blip r:embed="rId3"/>
          <a:srcRect b="1592"/>
          <a:stretch/>
        </p:blipFill>
        <p:spPr>
          <a:xfrm>
            <a:off x="28575" y="55085"/>
            <a:ext cx="12134850" cy="5717754"/>
          </a:xfrm>
          <a:prstGeom prst="rect">
            <a:avLst/>
          </a:prstGeom>
        </p:spPr>
      </p:pic>
    </p:spTree>
    <p:extLst>
      <p:ext uri="{BB962C8B-B14F-4D97-AF65-F5344CB8AC3E}">
        <p14:creationId xmlns:p14="http://schemas.microsoft.com/office/powerpoint/2010/main" val="1694344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73EA8F7-7EE1-446D-9F3B-E5F286382ED9}"/>
              </a:ext>
            </a:extLst>
          </p:cNvPr>
          <p:cNvPicPr>
            <a:picLocks noChangeAspect="1"/>
          </p:cNvPicPr>
          <p:nvPr/>
        </p:nvPicPr>
        <p:blipFill rotWithShape="1">
          <a:blip r:embed="rId3"/>
          <a:srcRect l="1012"/>
          <a:stretch/>
        </p:blipFill>
        <p:spPr>
          <a:xfrm>
            <a:off x="0" y="-145304"/>
            <a:ext cx="12192000" cy="7122606"/>
          </a:xfrm>
          <a:prstGeom prst="rect">
            <a:avLst/>
          </a:prstGeom>
        </p:spPr>
      </p:pic>
    </p:spTree>
    <p:extLst>
      <p:ext uri="{BB962C8B-B14F-4D97-AF65-F5344CB8AC3E}">
        <p14:creationId xmlns:p14="http://schemas.microsoft.com/office/powerpoint/2010/main" val="2888145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6E87-DE0B-4186-B684-312B077B884B}"/>
              </a:ext>
            </a:extLst>
          </p:cNvPr>
          <p:cNvSpPr>
            <a:spLocks noGrp="1"/>
          </p:cNvSpPr>
          <p:nvPr>
            <p:ph type="ctrTitle"/>
          </p:nvPr>
        </p:nvSpPr>
        <p:spPr>
          <a:xfrm>
            <a:off x="471307" y="722226"/>
            <a:ext cx="10997514" cy="1202549"/>
          </a:xfrm>
        </p:spPr>
        <p:txBody>
          <a:bodyPr>
            <a:normAutofit/>
          </a:bodyPr>
          <a:lstStyle/>
          <a:p>
            <a:pPr marL="285750" indent="-285750"/>
            <a:r>
              <a:rPr lang="nl-NL" sz="2800"/>
              <a:t>1. REGISTRATION</a:t>
            </a:r>
            <a:endParaRPr lang="en-NL" sz="2800"/>
          </a:p>
        </p:txBody>
      </p:sp>
      <p:sp>
        <p:nvSpPr>
          <p:cNvPr id="4" name="TextBox 3">
            <a:extLst>
              <a:ext uri="{FF2B5EF4-FFF2-40B4-BE49-F238E27FC236}">
                <a16:creationId xmlns:a16="http://schemas.microsoft.com/office/drawing/2014/main" id="{41C5A1CF-C96A-7EE5-D3EE-4F48E190B6DD}"/>
              </a:ext>
            </a:extLst>
          </p:cNvPr>
          <p:cNvSpPr txBox="1"/>
          <p:nvPr/>
        </p:nvSpPr>
        <p:spPr>
          <a:xfrm rot="10800000" flipV="1">
            <a:off x="605027" y="1401902"/>
            <a:ext cx="5001387" cy="929485"/>
          </a:xfrm>
          <a:prstGeom prst="rect">
            <a:avLst/>
          </a:prstGeom>
          <a:noFill/>
        </p:spPr>
        <p:txBody>
          <a:bodyPr wrap="square" lIns="91440" tIns="45720" rIns="91440" bIns="45720" rtlCol="0" anchor="t">
            <a:spAutoFit/>
          </a:bodyPr>
          <a:lstStyle/>
          <a:p>
            <a:pPr marL="285750" marR="0" lvl="0"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a:ln>
                  <a:noFill/>
                </a:ln>
                <a:solidFill>
                  <a:srgbClr val="1E4079"/>
                </a:solidFill>
                <a:effectLst/>
                <a:uLnTx/>
                <a:uFillTx/>
                <a:latin typeface="Source Sans Pro" panose="020B0503030403020204" pitchFamily="34" charset="0"/>
                <a:ea typeface="Source Sans Pro" panose="020B0503030403020204" pitchFamily="34" charset="0"/>
                <a:cs typeface="+mn-cs"/>
              </a:rPr>
              <a:t>Currently, </a:t>
            </a:r>
            <a:r>
              <a:rPr kumimoji="0" lang="en-US" sz="1600" b="1" i="0" u="none" strike="noStrike" kern="1200" cap="none" spc="0" normalizeH="0" baseline="0" noProof="0">
                <a:ln>
                  <a:noFill/>
                </a:ln>
                <a:solidFill>
                  <a:srgbClr val="B01916"/>
                </a:solidFill>
                <a:effectLst/>
                <a:uLnTx/>
                <a:uFillTx/>
                <a:latin typeface="Source Sans Pro" panose="020B0503030403020204" pitchFamily="34" charset="0"/>
                <a:ea typeface="Source Sans Pro" panose="020B0503030403020204" pitchFamily="34" charset="0"/>
                <a:cs typeface="+mn-cs"/>
              </a:rPr>
              <a:t>3039</a:t>
            </a:r>
            <a:r>
              <a:rPr kumimoji="0" lang="en-US" sz="1600" b="0" i="0" u="none" strike="noStrike" kern="1200" cap="none" spc="0" normalizeH="0" baseline="0" noProof="0">
                <a:ln>
                  <a:noFill/>
                </a:ln>
                <a:solidFill>
                  <a:srgbClr val="B01916"/>
                </a:solidFill>
                <a:effectLst/>
                <a:uLnTx/>
                <a:uFillTx/>
                <a:latin typeface="Source Sans Pro" panose="020B0503030403020204" pitchFamily="34" charset="0"/>
                <a:ea typeface="Source Sans Pro" panose="020B0503030403020204" pitchFamily="34" charset="0"/>
                <a:cs typeface="+mn-cs"/>
              </a:rPr>
              <a:t> </a:t>
            </a:r>
            <a:r>
              <a:rPr kumimoji="0" lang="en-US" sz="1600" b="0" i="0" u="none" strike="noStrike" kern="1200" cap="none" spc="0" normalizeH="0" baseline="0" noProof="0">
                <a:ln>
                  <a:noFill/>
                </a:ln>
                <a:solidFill>
                  <a:srgbClr val="1E4079"/>
                </a:solidFill>
                <a:effectLst/>
                <a:uLnTx/>
                <a:uFillTx/>
                <a:latin typeface="Source Sans Pro" panose="020B0503030403020204" pitchFamily="34" charset="0"/>
                <a:ea typeface="Source Sans Pro" panose="020B0503030403020204" pitchFamily="34" charset="0"/>
                <a:cs typeface="+mn-cs"/>
              </a:rPr>
              <a:t>people registered for the congress.</a:t>
            </a:r>
            <a:endParaRPr kumimoji="0" lang="en-US" sz="1600" b="0" i="0" u="none" strike="noStrike" kern="1200" cap="none" spc="0" normalizeH="0" baseline="0" noProof="0">
              <a:ln>
                <a:noFill/>
              </a:ln>
              <a:solidFill>
                <a:srgbClr val="0C2340"/>
              </a:solidFill>
              <a:effectLst/>
              <a:uLnTx/>
              <a:uFillTx/>
              <a:latin typeface="Source Sans Pro" panose="020B0503030403020204" pitchFamily="34" charset="0"/>
              <a:ea typeface="Source Sans Pro" panose="020B0503030403020204" pitchFamily="34" charset="0"/>
              <a:cs typeface="+mn-cs"/>
            </a:endParaRPr>
          </a:p>
          <a:p>
            <a:pPr marL="285750" marR="0" lvl="0"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600" b="1" i="0" u="none" strike="noStrike" kern="1200" cap="none" spc="0" normalizeH="0" baseline="0" noProof="0">
                <a:ln>
                  <a:noFill/>
                </a:ln>
                <a:solidFill>
                  <a:srgbClr val="B01916"/>
                </a:solidFill>
                <a:effectLst/>
                <a:uLnTx/>
                <a:uFillTx/>
                <a:latin typeface="Source Sans Pro" panose="020B0503030403020204" pitchFamily="34" charset="0"/>
                <a:ea typeface="Source Sans Pro" panose="020B0503030403020204" pitchFamily="34" charset="0"/>
                <a:cs typeface="+mn-cs"/>
              </a:rPr>
              <a:t>WGC-2023 </a:t>
            </a:r>
            <a:r>
              <a:rPr kumimoji="0" lang="en-US" sz="1600" b="0" i="0" u="none" strike="noStrike" kern="1200" cap="none" spc="0" normalizeH="0" baseline="0" noProof="0">
                <a:ln>
                  <a:noFill/>
                </a:ln>
                <a:solidFill>
                  <a:srgbClr val="1E4079"/>
                </a:solidFill>
                <a:effectLst/>
                <a:uLnTx/>
                <a:uFillTx/>
                <a:latin typeface="Source Sans Pro" panose="020B0503030403020204" pitchFamily="34" charset="0"/>
                <a:ea typeface="+mn-ea"/>
                <a:cs typeface="+mn-cs"/>
              </a:rPr>
              <a:t>is in the top 2 most attended</a:t>
            </a: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a:ln>
                <a:noFill/>
              </a:ln>
              <a:solidFill>
                <a:srgbClr val="1F3F78"/>
              </a:solidFill>
              <a:effectLst/>
              <a:uLnTx/>
              <a:uFillTx/>
              <a:latin typeface="Source Sans Pro" panose="020B0503030403020204" pitchFamily="34" charset="0"/>
              <a:ea typeface="Source Sans Pro" panose="020B0503030403020204" pitchFamily="34" charset="0"/>
              <a:cs typeface="+mn-cs"/>
            </a:endParaRPr>
          </a:p>
        </p:txBody>
      </p:sp>
      <p:sp>
        <p:nvSpPr>
          <p:cNvPr id="9" name="TextBox 8">
            <a:extLst>
              <a:ext uri="{FF2B5EF4-FFF2-40B4-BE49-F238E27FC236}">
                <a16:creationId xmlns:a16="http://schemas.microsoft.com/office/drawing/2014/main" id="{404D3AA9-4363-892B-3FCF-C5BED670C396}"/>
              </a:ext>
            </a:extLst>
          </p:cNvPr>
          <p:cNvSpPr txBox="1"/>
          <p:nvPr/>
        </p:nvSpPr>
        <p:spPr>
          <a:xfrm>
            <a:off x="6314043" y="580907"/>
            <a:ext cx="5624693" cy="1323439"/>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F3F78"/>
                </a:solidFill>
                <a:effectLst/>
                <a:uLnTx/>
                <a:uFillTx/>
                <a:latin typeface="Source Sans Pro"/>
                <a:ea typeface="Source Sans Pro"/>
                <a:cs typeface="+mn-cs"/>
              </a:rPr>
              <a:t>SOCIAL PROGRAMME</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Welcome Reception (Wed): </a:t>
            </a:r>
            <a:r>
              <a:rPr kumimoji="0" lang="en-US" sz="1600" b="0" i="0" u="none" strike="noStrike" kern="1200" cap="none" spc="0" normalizeH="0" baseline="0" noProof="0">
                <a:ln>
                  <a:noFill/>
                </a:ln>
                <a:solidFill>
                  <a:srgbClr val="B01916"/>
                </a:solidFill>
                <a:effectLst/>
                <a:uLnTx/>
                <a:uFillTx/>
                <a:latin typeface="Source Sans Pro"/>
                <a:ea typeface="Source Sans Pro"/>
                <a:cs typeface="+mn-cs"/>
              </a:rPr>
              <a:t>1673</a:t>
            </a:r>
            <a:r>
              <a:rPr kumimoji="0" lang="en-US" sz="1600" b="1" i="0" u="none" strike="noStrike" kern="1200" cap="none" spc="0" normalizeH="0" baseline="0" noProof="0">
                <a:ln>
                  <a:noFill/>
                </a:ln>
                <a:solidFill>
                  <a:srgbClr val="B01916"/>
                </a:solidFill>
                <a:effectLst/>
                <a:uLnTx/>
                <a:uFillTx/>
                <a:latin typeface="Source Sans Pro"/>
                <a:ea typeface="Source Sans Pro"/>
                <a:cs typeface="+mn-cs"/>
              </a:rPr>
              <a:t> </a:t>
            </a: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registrations</a:t>
            </a:r>
            <a:endPar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President’s Dinner (Thu): </a:t>
            </a:r>
            <a:r>
              <a:rPr kumimoji="0" lang="en-US" sz="1600" b="0" i="0" u="none" strike="noStrike" kern="1200" cap="none" spc="0" normalizeH="0" baseline="0" noProof="0">
                <a:ln>
                  <a:noFill/>
                </a:ln>
                <a:solidFill>
                  <a:srgbClr val="C00000"/>
                </a:solidFill>
                <a:effectLst/>
                <a:uLnTx/>
                <a:uFillTx/>
                <a:latin typeface="Source Sans Pro"/>
                <a:ea typeface="Source Sans Pro"/>
                <a:cs typeface="+mn-cs"/>
              </a:rPr>
              <a:t>228</a:t>
            </a: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 persons accepted</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Congress Dinner (Fri): </a:t>
            </a:r>
            <a:r>
              <a:rPr kumimoji="0" lang="en-US" sz="1600" b="0" i="0" u="none" strike="noStrike" kern="1200" cap="none" spc="0" normalizeH="0" baseline="0" noProof="0">
                <a:ln>
                  <a:noFill/>
                </a:ln>
                <a:solidFill>
                  <a:srgbClr val="C00000"/>
                </a:solidFill>
                <a:effectLst/>
                <a:uLnTx/>
                <a:uFillTx/>
                <a:latin typeface="Source Sans Pro"/>
                <a:ea typeface="Source Sans Pro"/>
                <a:cs typeface="+mn-cs"/>
              </a:rPr>
              <a:t>455</a:t>
            </a: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 registrations</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Farewell Reception (Sat): </a:t>
            </a:r>
            <a:r>
              <a:rPr kumimoji="0" lang="en-US" sz="1600" b="0" i="0" u="none" strike="noStrike" kern="1200" cap="none" spc="0" normalizeH="0" baseline="0" noProof="0">
                <a:ln>
                  <a:noFill/>
                </a:ln>
                <a:solidFill>
                  <a:srgbClr val="B01916"/>
                </a:solidFill>
                <a:effectLst/>
                <a:uLnTx/>
                <a:uFillTx/>
                <a:latin typeface="Source Sans Pro"/>
                <a:ea typeface="Source Sans Pro"/>
                <a:cs typeface="+mn-cs"/>
              </a:rPr>
              <a:t>1254</a:t>
            </a:r>
            <a:r>
              <a:rPr kumimoji="0" lang="en-US" sz="1600" b="0" i="0" u="none" strike="noStrike" kern="1200" cap="none" spc="0" normalizeH="0" baseline="0" noProof="0">
                <a:ln>
                  <a:noFill/>
                </a:ln>
                <a:solidFill>
                  <a:srgbClr val="002060"/>
                </a:solidFill>
                <a:effectLst/>
                <a:uLnTx/>
                <a:uFillTx/>
                <a:latin typeface="Source Sans Pro"/>
                <a:ea typeface="Source Sans Pro"/>
                <a:cs typeface="+mn-cs"/>
              </a:rPr>
              <a:t> registrations</a:t>
            </a:r>
            <a:endParaRPr kumimoji="0" lang="en-NL" sz="1600" b="0" i="0" u="none" strike="noStrike" kern="1200" cap="none" spc="0" normalizeH="0" baseline="0" noProof="0">
              <a:ln>
                <a:noFill/>
              </a:ln>
              <a:solidFill>
                <a:srgbClr val="002060"/>
              </a:solidFill>
              <a:effectLst/>
              <a:uLnTx/>
              <a:uFillTx/>
              <a:latin typeface="Source Sans Pro"/>
              <a:ea typeface="Source Sans Pro"/>
              <a:cs typeface="+mn-cs"/>
            </a:endParaRPr>
          </a:p>
        </p:txBody>
      </p:sp>
      <p:pic>
        <p:nvPicPr>
          <p:cNvPr id="11" name="Picture 11" descr="Chart, bar chart&#10;&#10;Description automatically generated">
            <a:extLst>
              <a:ext uri="{FF2B5EF4-FFF2-40B4-BE49-F238E27FC236}">
                <a16:creationId xmlns:a16="http://schemas.microsoft.com/office/drawing/2014/main" id="{2F5C827C-188F-2834-26DE-2F7E123267A6}"/>
              </a:ext>
            </a:extLst>
          </p:cNvPr>
          <p:cNvPicPr>
            <a:picLocks noChangeAspect="1"/>
          </p:cNvPicPr>
          <p:nvPr/>
        </p:nvPicPr>
        <p:blipFill>
          <a:blip r:embed="rId3"/>
          <a:stretch>
            <a:fillRect/>
          </a:stretch>
        </p:blipFill>
        <p:spPr>
          <a:xfrm>
            <a:off x="926113" y="2683899"/>
            <a:ext cx="4680302" cy="2787092"/>
          </a:xfrm>
          <a:prstGeom prst="rect">
            <a:avLst/>
          </a:prstGeom>
        </p:spPr>
      </p:pic>
      <p:sp>
        <p:nvSpPr>
          <p:cNvPr id="6" name="TextBox 5">
            <a:extLst>
              <a:ext uri="{FF2B5EF4-FFF2-40B4-BE49-F238E27FC236}">
                <a16:creationId xmlns:a16="http://schemas.microsoft.com/office/drawing/2014/main" id="{2370C138-7B61-BF77-3B3F-9CA04C600D6F}"/>
              </a:ext>
            </a:extLst>
          </p:cNvPr>
          <p:cNvSpPr txBox="1"/>
          <p:nvPr/>
        </p:nvSpPr>
        <p:spPr>
          <a:xfrm>
            <a:off x="6314043" y="2224895"/>
            <a:ext cx="5154778" cy="2062103"/>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F3F78"/>
                </a:solidFill>
                <a:effectLst/>
                <a:uLnTx/>
                <a:uFillTx/>
                <a:latin typeface="Source Sans Pro" panose="020B0503030403020204" pitchFamily="34" charset="0"/>
                <a:ea typeface="Source Sans Pro" panose="020B0503030403020204" pitchFamily="34" charset="0"/>
                <a:cs typeface="+mn-cs"/>
              </a:rPr>
              <a:t>WETLABS &amp; WORKSHOPS</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sng"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mn-cs"/>
              </a:rPr>
              <a:t>Wetlabs</a:t>
            </a: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mn-cs"/>
              </a:rPr>
              <a:t>: </a:t>
            </a: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mn-ea"/>
                <a:cs typeface="+mn-cs"/>
              </a:rPr>
              <a:t>8 </a:t>
            </a:r>
            <a:r>
              <a:rPr kumimoji="0" lang="en-US" sz="1600" b="0" i="0" u="none" strike="noStrike" kern="1200" cap="none" spc="0" normalizeH="0" baseline="0" noProof="0" err="1">
                <a:ln>
                  <a:noFill/>
                </a:ln>
                <a:solidFill>
                  <a:srgbClr val="002060"/>
                </a:solidFill>
                <a:effectLst/>
                <a:uLnTx/>
                <a:uFillTx/>
                <a:latin typeface="Source Sans Pro" panose="020B0503030403020204" pitchFamily="34" charset="0"/>
                <a:ea typeface="+mn-ea"/>
                <a:cs typeface="+mn-cs"/>
              </a:rPr>
              <a:t>wetlabs</a:t>
            </a:r>
            <a:endPar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mn-ea"/>
                <a:cs typeface="+mn-cs"/>
              </a:rPr>
              <a:t>Many are </a:t>
            </a:r>
            <a:r>
              <a:rPr kumimoji="0" lang="en-US" sz="1600" b="0" i="0" u="none" strike="noStrike" kern="1200" cap="none" spc="0" normalizeH="0" baseline="0" noProof="0">
                <a:ln>
                  <a:noFill/>
                </a:ln>
                <a:solidFill>
                  <a:srgbClr val="B01916"/>
                </a:solidFill>
                <a:effectLst/>
                <a:uLnTx/>
                <a:uFillTx/>
                <a:latin typeface="Source Sans Pro" panose="020B0503030403020204" pitchFamily="34" charset="0"/>
                <a:ea typeface="+mn-ea"/>
                <a:cs typeface="Arial"/>
              </a:rPr>
              <a:t>fully booked</a:t>
            </a: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sng"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a:rPr>
              <a:t>Workshops</a:t>
            </a: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a:rPr>
              <a:t>:</a:t>
            </a: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a:rPr>
              <a:t>4 workshops</a:t>
            </a: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a:rPr>
              <a:t>2 of them are </a:t>
            </a:r>
            <a:r>
              <a:rPr kumimoji="0" lang="en-US" sz="1600" b="0" i="0" u="none" strike="noStrike" kern="1200" cap="none" spc="0" normalizeH="0" baseline="0" noProof="0">
                <a:ln>
                  <a:noFill/>
                </a:ln>
                <a:solidFill>
                  <a:srgbClr val="B01916"/>
                </a:solidFill>
                <a:effectLst/>
                <a:uLnTx/>
                <a:uFillTx/>
                <a:latin typeface="Source Sans Pro" panose="020B0503030403020204" pitchFamily="34" charset="0"/>
                <a:ea typeface="+mn-ea"/>
                <a:cs typeface="Arial"/>
              </a:rPr>
              <a:t>fully booked</a:t>
            </a:r>
          </a:p>
        </p:txBody>
      </p:sp>
      <p:sp>
        <p:nvSpPr>
          <p:cNvPr id="3" name="TextBox 2">
            <a:extLst>
              <a:ext uri="{FF2B5EF4-FFF2-40B4-BE49-F238E27FC236}">
                <a16:creationId xmlns:a16="http://schemas.microsoft.com/office/drawing/2014/main" id="{5E16DEEB-BDF1-B827-61A8-7696EF2688CC}"/>
              </a:ext>
            </a:extLst>
          </p:cNvPr>
          <p:cNvSpPr txBox="1"/>
          <p:nvPr/>
        </p:nvSpPr>
        <p:spPr>
          <a:xfrm>
            <a:off x="6314043" y="4335951"/>
            <a:ext cx="5154778" cy="584775"/>
          </a:xfrm>
          <a:prstGeom prst="rect">
            <a:avLst/>
          </a:prstGeom>
          <a:noFill/>
        </p:spPr>
        <p:txBody>
          <a:bodyPr wrap="square" lIns="91440" tIns="45720" rIns="91440" bIns="45720" rtlCol="0"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sng"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mn-cs"/>
              </a:rPr>
              <a:t>Society Symposia</a:t>
            </a:r>
            <a:r>
              <a:rPr kumimoji="0" lang="en-US" sz="16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mn-cs"/>
              </a:rPr>
              <a:t>: </a:t>
            </a:r>
          </a:p>
          <a:p>
            <a:pPr marL="742950" marR="0" lvl="1"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B01916"/>
                </a:solidFill>
                <a:effectLst/>
                <a:uLnTx/>
                <a:uFillTx/>
                <a:latin typeface="Source Sans Pro" panose="020B0503030403020204" pitchFamily="34" charset="0"/>
                <a:ea typeface="+mn-ea"/>
                <a:cs typeface="Arial"/>
              </a:rPr>
              <a:t>40 society symposia</a:t>
            </a:r>
          </a:p>
        </p:txBody>
      </p:sp>
    </p:spTree>
    <p:extLst>
      <p:ext uri="{BB962C8B-B14F-4D97-AF65-F5344CB8AC3E}">
        <p14:creationId xmlns:p14="http://schemas.microsoft.com/office/powerpoint/2010/main" val="3169830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6E87-DE0B-4186-B684-312B077B884B}"/>
              </a:ext>
            </a:extLst>
          </p:cNvPr>
          <p:cNvSpPr>
            <a:spLocks noGrp="1"/>
          </p:cNvSpPr>
          <p:nvPr>
            <p:ph type="ctrTitle"/>
          </p:nvPr>
        </p:nvSpPr>
        <p:spPr>
          <a:xfrm>
            <a:off x="471307" y="722226"/>
            <a:ext cx="10997514" cy="1202549"/>
          </a:xfrm>
        </p:spPr>
        <p:txBody>
          <a:bodyPr>
            <a:normAutofit/>
          </a:bodyPr>
          <a:lstStyle/>
          <a:p>
            <a:pPr marL="285750" indent="-285750"/>
            <a:r>
              <a:rPr lang="nl-NL" sz="2800"/>
              <a:t>2. SPONSORSHIP &amp; EXHIBITION </a:t>
            </a:r>
            <a:endParaRPr lang="en-NL" sz="2800"/>
          </a:p>
        </p:txBody>
      </p:sp>
      <p:sp>
        <p:nvSpPr>
          <p:cNvPr id="3" name="TextBox 2">
            <a:extLst>
              <a:ext uri="{FF2B5EF4-FFF2-40B4-BE49-F238E27FC236}">
                <a16:creationId xmlns:a16="http://schemas.microsoft.com/office/drawing/2014/main" id="{A2097C1A-73FA-479E-93C3-04F741AF36CC}"/>
              </a:ext>
            </a:extLst>
          </p:cNvPr>
          <p:cNvSpPr txBox="1"/>
          <p:nvPr/>
        </p:nvSpPr>
        <p:spPr>
          <a:xfrm>
            <a:off x="672180" y="1282537"/>
            <a:ext cx="11123035" cy="369947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B01916"/>
              </a:solidFill>
              <a:effectLst/>
              <a:uLnTx/>
              <a:uFillTx/>
              <a:latin typeface="Source Sans Pro"/>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a:ln>
                  <a:noFill/>
                </a:ln>
                <a:solidFill>
                  <a:srgbClr val="B01916"/>
                </a:solidFill>
                <a:effectLst/>
                <a:uLnTx/>
                <a:uFillTx/>
                <a:latin typeface="Source Sans Pro"/>
                <a:ea typeface="+mn-ea"/>
                <a:cs typeface="+mn-cs"/>
              </a:rPr>
              <a:t>Current status</a:t>
            </a: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F3F78"/>
                </a:solidFill>
                <a:effectLst/>
                <a:uLnTx/>
                <a:uFillTx/>
                <a:latin typeface="Source Sans Pro"/>
                <a:ea typeface="+mn-ea"/>
                <a:cs typeface="Arial"/>
              </a:rPr>
              <a:t>Confirmed/Signed:</a:t>
            </a:r>
            <a:r>
              <a:rPr kumimoji="0" lang="en-US" sz="1600" b="0" i="0" u="none" strike="noStrike" kern="1200" cap="none" spc="0" normalizeH="0" baseline="0" noProof="0">
                <a:ln>
                  <a:noFill/>
                </a:ln>
                <a:solidFill>
                  <a:srgbClr val="1F3F78"/>
                </a:solidFill>
                <a:effectLst/>
                <a:uLnTx/>
                <a:uFillTx/>
                <a:latin typeface="Source Sans Pro"/>
                <a:ea typeface="+mn-ea"/>
                <a:cs typeface="+mn-cs"/>
              </a:rPr>
              <a:t> </a:t>
            </a:r>
            <a:r>
              <a:rPr kumimoji="0" lang="en-US" sz="1600" b="0" i="0" u="none" strike="noStrike" kern="1200" cap="none" spc="0" normalizeH="0" baseline="0" noProof="0">
                <a:ln>
                  <a:noFill/>
                </a:ln>
                <a:solidFill>
                  <a:srgbClr val="B01916"/>
                </a:solidFill>
                <a:effectLst/>
                <a:uLnTx/>
                <a:uFillTx/>
                <a:latin typeface="Source Sans Pro"/>
                <a:ea typeface="+mn-ea"/>
                <a:cs typeface="+mn-cs"/>
              </a:rPr>
              <a:t>€ 1.506.050 </a:t>
            </a:r>
            <a:r>
              <a:rPr kumimoji="0" lang="en-US" sz="1600" b="0" i="0" u="none" strike="noStrike" kern="1200" cap="none" spc="0" normalizeH="0" baseline="0" noProof="0">
                <a:ln>
                  <a:noFill/>
                </a:ln>
                <a:solidFill>
                  <a:srgbClr val="1F3F78"/>
                </a:solidFill>
                <a:effectLst/>
                <a:uLnTx/>
                <a:uFillTx/>
                <a:latin typeface="Source Sans Pro"/>
                <a:ea typeface="+mn-ea"/>
                <a:cs typeface="+mn-cs"/>
                <a:sym typeface="Wingdings" panose="05000000000000000000" pitchFamily="2" charset="2"/>
              </a:rPr>
              <a:t></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 </a:t>
            </a:r>
            <a:r>
              <a:rPr kumimoji="0" lang="en-US" sz="1600" b="0" i="0" u="none" strike="noStrike" kern="1200" cap="none" spc="0" normalizeH="0" baseline="0" noProof="0">
                <a:ln>
                  <a:noFill/>
                </a:ln>
                <a:solidFill>
                  <a:srgbClr val="1F3F78"/>
                </a:solidFill>
                <a:effectLst/>
                <a:uLnTx/>
                <a:uFillTx/>
                <a:latin typeface="Source Sans Pro"/>
                <a:ea typeface="+mn-ea"/>
                <a:cs typeface="+mn-cs"/>
              </a:rPr>
              <a:t>€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50.700 EUR more since last month – </a:t>
            </a:r>
            <a:r>
              <a:rPr kumimoji="0" lang="en-US" sz="1600" b="0" i="0" u="none" strike="noStrike" kern="1200" cap="none" spc="0" normalizeH="0" baseline="0" noProof="0">
                <a:ln>
                  <a:noFill/>
                </a:ln>
                <a:solidFill>
                  <a:srgbClr val="B01916"/>
                </a:solidFill>
                <a:effectLst/>
                <a:uLnTx/>
                <a:uFillTx/>
                <a:latin typeface="Source Sans Pro"/>
                <a:ea typeface="+mn-ea"/>
                <a:cs typeface="Arial"/>
                <a:sym typeface="Wingdings" panose="05000000000000000000" pitchFamily="2" charset="2"/>
              </a:rPr>
              <a:t>HIGHEST INDUSTRY INCOME FOR A WGC!</a:t>
            </a: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F3F78"/>
                </a:solidFill>
                <a:effectLst/>
                <a:uLnTx/>
                <a:uFillTx/>
                <a:latin typeface="Source Sans Pro"/>
                <a:ea typeface="+mn-ea"/>
                <a:cs typeface="Arial"/>
              </a:rPr>
              <a:t>Based on 1x Platinum, 1x Gold, 1x Silver, 13x Bronze, 19x Exhibitors, 6x Barter deals</a:t>
            </a: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F3F78"/>
                </a:solidFill>
                <a:effectLst/>
                <a:uLnTx/>
                <a:uFillTx/>
                <a:latin typeface="Source Sans Pro"/>
                <a:ea typeface="+mn-ea"/>
                <a:cs typeface="Arial"/>
              </a:rPr>
              <a:t>Exhibition floor </a:t>
            </a:r>
            <a:r>
              <a:rPr kumimoji="0" lang="en-US" sz="1600" b="0" i="0" u="none" strike="noStrike" kern="1200" cap="none" spc="0" normalizeH="0" baseline="0" noProof="0">
                <a:ln>
                  <a:noFill/>
                </a:ln>
                <a:solidFill>
                  <a:srgbClr val="B01916"/>
                </a:solidFill>
                <a:effectLst/>
                <a:uLnTx/>
                <a:uFillTx/>
                <a:latin typeface="Source Sans Pro"/>
                <a:ea typeface="+mn-ea"/>
                <a:cs typeface="Arial"/>
              </a:rPr>
              <a:t>sold out!</a:t>
            </a:r>
            <a:endParaRPr kumimoji="0" lang="en-US" sz="1600" b="0" i="0" u="none" strike="noStrike" kern="1200" cap="none" spc="0" normalizeH="0" baseline="0" noProof="0">
              <a:ln>
                <a:noFill/>
              </a:ln>
              <a:solidFill>
                <a:srgbClr val="1F3F78"/>
              </a:solidFill>
              <a:effectLst/>
              <a:uLnTx/>
              <a:uFillTx/>
              <a:latin typeface="Source Sans Pro"/>
              <a:ea typeface="+mn-ea"/>
              <a:cs typeface="Arial"/>
            </a:endParaRP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B01916"/>
              </a:solidFill>
              <a:effectLst/>
              <a:uLnTx/>
              <a:uFillTx/>
              <a:latin typeface="Source Sans Pro"/>
              <a:ea typeface="+mn-ea"/>
              <a:cs typeface="+mn-cs"/>
            </a:endParaRP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1F3F78"/>
                </a:solidFill>
                <a:effectLst/>
                <a:uLnTx/>
                <a:uFillTx/>
                <a:latin typeface="Source Sans Pro"/>
                <a:ea typeface="+mn-ea"/>
                <a:cs typeface="Arial"/>
              </a:rPr>
              <a:t>Industry symposia</a:t>
            </a:r>
            <a:r>
              <a:rPr kumimoji="0" lang="en-US" sz="1600" b="0" i="0" u="none" strike="noStrike" kern="1200" cap="none" spc="0" normalizeH="0" baseline="0" noProof="0">
                <a:ln>
                  <a:noFill/>
                </a:ln>
                <a:solidFill>
                  <a:srgbClr val="1F3F78"/>
                </a:solidFill>
                <a:effectLst/>
                <a:uLnTx/>
                <a:uFillTx/>
                <a:latin typeface="Source Sans Pro"/>
                <a:ea typeface="+mn-ea"/>
                <a:cs typeface="Arial"/>
              </a:rPr>
              <a:t>: </a:t>
            </a:r>
            <a:r>
              <a:rPr kumimoji="0" lang="en-US" sz="1600" b="0" i="0" u="none" strike="noStrike" kern="1200" cap="none" spc="0" normalizeH="0" baseline="0" noProof="0">
                <a:ln>
                  <a:noFill/>
                </a:ln>
                <a:solidFill>
                  <a:srgbClr val="B01916"/>
                </a:solidFill>
                <a:effectLst/>
                <a:uLnTx/>
                <a:uFillTx/>
                <a:latin typeface="Source Sans Pro"/>
                <a:ea typeface="+mn-ea"/>
                <a:cs typeface="Arial"/>
              </a:rPr>
              <a:t>16</a:t>
            </a:r>
            <a:r>
              <a:rPr kumimoji="0" lang="en-US" sz="1600" b="0" i="0" u="none" strike="noStrike" kern="1200" cap="none" spc="0" normalizeH="0" baseline="0" noProof="0">
                <a:ln>
                  <a:noFill/>
                </a:ln>
                <a:solidFill>
                  <a:srgbClr val="1F3F78"/>
                </a:solidFill>
                <a:effectLst/>
                <a:uLnTx/>
                <a:uFillTx/>
                <a:latin typeface="Source Sans Pro"/>
                <a:ea typeface="+mn-ea"/>
                <a:cs typeface="Arial"/>
              </a:rPr>
              <a:t> industry slots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hlinkClick r:id="rId3"/>
              </a:rPr>
              <a:t>published on the congress website</a:t>
            </a:r>
            <a:endParaRPr kumimoji="0" lang="en-US" sz="1600" b="0" i="0" u="none" strike="noStrike" kern="1200" cap="none" spc="0" normalizeH="0" baseline="0" noProof="0">
              <a:ln>
                <a:noFill/>
              </a:ln>
              <a:solidFill>
                <a:srgbClr val="1F3F78"/>
              </a:solidFill>
              <a:effectLst/>
              <a:uLnTx/>
              <a:uFillTx/>
              <a:latin typeface="Source Sans Pro"/>
              <a:ea typeface="+mn-ea"/>
              <a:cs typeface="Arial"/>
            </a:endParaRP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1F3F78"/>
                </a:solidFill>
                <a:effectLst/>
                <a:uLnTx/>
                <a:uFillTx/>
                <a:latin typeface="Source Sans Pro"/>
                <a:ea typeface="+mn-ea"/>
                <a:cs typeface="Arial"/>
              </a:rPr>
              <a:t>Wetlabs</a:t>
            </a:r>
            <a:r>
              <a:rPr kumimoji="0" lang="en-US" sz="1600" b="0" i="0" u="none" strike="noStrike" kern="1200" cap="none" spc="0" normalizeH="0" baseline="0" noProof="0">
                <a:ln>
                  <a:noFill/>
                </a:ln>
                <a:solidFill>
                  <a:srgbClr val="1F3F78"/>
                </a:solidFill>
                <a:effectLst/>
                <a:uLnTx/>
                <a:uFillTx/>
                <a:latin typeface="Source Sans Pro"/>
                <a:ea typeface="+mn-ea"/>
                <a:cs typeface="Arial"/>
              </a:rPr>
              <a:t>: </a:t>
            </a:r>
            <a:r>
              <a:rPr kumimoji="0" lang="en-US" sz="1600" b="0" i="0" u="none" strike="noStrike" kern="1200" cap="none" spc="0" normalizeH="0" baseline="0" noProof="0">
                <a:ln>
                  <a:noFill/>
                </a:ln>
                <a:solidFill>
                  <a:srgbClr val="B01916"/>
                </a:solidFill>
                <a:effectLst/>
                <a:uLnTx/>
                <a:uFillTx/>
                <a:latin typeface="Source Sans Pro"/>
                <a:ea typeface="+mn-ea"/>
                <a:cs typeface="Arial"/>
              </a:rPr>
              <a:t>5</a:t>
            </a:r>
            <a:r>
              <a:rPr kumimoji="0" lang="en-US" sz="1600" b="0" i="0" u="none" strike="noStrike" kern="1200" cap="none" spc="0" normalizeH="0" baseline="0" noProof="0">
                <a:ln>
                  <a:noFill/>
                </a:ln>
                <a:solidFill>
                  <a:srgbClr val="1F3F78"/>
                </a:solidFill>
                <a:effectLst/>
                <a:uLnTx/>
                <a:uFillTx/>
                <a:latin typeface="Source Sans Pro"/>
                <a:ea typeface="+mn-ea"/>
                <a:cs typeface="Arial"/>
              </a:rPr>
              <a:t> industry programs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hlinkClick r:id="rId4"/>
              </a:rPr>
              <a:t>published on the congress website</a:t>
            </a:r>
            <a:endParaRPr kumimoji="0" lang="en-US" sz="1600" b="0" i="0" u="none" strike="noStrike" kern="1200" cap="none" spc="0" normalizeH="0" baseline="0" noProof="0">
              <a:ln>
                <a:noFill/>
              </a:ln>
              <a:solidFill>
                <a:srgbClr val="1F3F78"/>
              </a:solidFill>
              <a:effectLst/>
              <a:uLnTx/>
              <a:uFillTx/>
              <a:latin typeface="Source Sans Pro"/>
              <a:ea typeface="+mn-ea"/>
              <a:cs typeface="Arial"/>
            </a:endParaRPr>
          </a:p>
          <a:p>
            <a:pPr marL="285750" marR="0" lvl="0" indent="-28575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Industry showcase</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 </a:t>
            </a:r>
            <a:r>
              <a:rPr kumimoji="0" lang="en-US" sz="1600" b="0" i="0" u="none" strike="noStrike" kern="1200" cap="none" spc="0" normalizeH="0" baseline="0" noProof="0">
                <a:ln>
                  <a:noFill/>
                </a:ln>
                <a:solidFill>
                  <a:srgbClr val="B01916"/>
                </a:solidFill>
                <a:effectLst/>
                <a:uLnTx/>
                <a:uFillTx/>
                <a:latin typeface="Source Sans Pro"/>
                <a:ea typeface="+mn-ea"/>
                <a:cs typeface="Arial"/>
                <a:sym typeface="Wingdings" panose="05000000000000000000" pitchFamily="2" charset="2"/>
              </a:rPr>
              <a:t>2</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rPr>
              <a:t> sessions  </a:t>
            </a:r>
            <a:r>
              <a:rPr kumimoji="0" lang="en-US" sz="1600" b="0" i="0" u="none" strike="noStrike" kern="1200" cap="none" spc="0" normalizeH="0" baseline="0" noProof="0">
                <a:ln>
                  <a:noFill/>
                </a:ln>
                <a:solidFill>
                  <a:srgbClr val="1F3F78"/>
                </a:solidFill>
                <a:effectLst/>
                <a:uLnTx/>
                <a:uFillTx/>
                <a:latin typeface="Source Sans Pro"/>
                <a:ea typeface="+mn-ea"/>
                <a:cs typeface="Arial"/>
                <a:sym typeface="Wingdings" panose="05000000000000000000" pitchFamily="2" charset="2"/>
                <a:hlinkClick r:id="rId5"/>
              </a:rPr>
              <a:t>published on the congress website</a:t>
            </a:r>
            <a:endParaRPr kumimoji="0" lang="en-US" sz="1600" b="0" i="0" u="none" strike="noStrike" kern="1200" cap="none" spc="0" normalizeH="0" baseline="0" noProof="0">
              <a:ln>
                <a:noFill/>
              </a:ln>
              <a:solidFill>
                <a:srgbClr val="1E4079"/>
              </a:solidFill>
              <a:effectLst/>
              <a:uLnTx/>
              <a:uFillTx/>
              <a:latin typeface="Source Sans Pro"/>
              <a:ea typeface="+mn-ea"/>
              <a:cs typeface="+mn-cs"/>
            </a:endParaRPr>
          </a:p>
          <a:p>
            <a:pPr marL="285750" marR="0" lvl="0" indent="-285750" algn="l" defTabSz="457200" rtl="0" eaLnBrk="1" fontAlgn="auto" latinLnBrk="0" hangingPunct="1">
              <a:lnSpc>
                <a:spcPct val="100000"/>
              </a:lnSpc>
              <a:spcBef>
                <a:spcPct val="20000"/>
              </a:spcBef>
              <a:spcAft>
                <a:spcPts val="0"/>
              </a:spcAft>
              <a:buClrTx/>
              <a:buSzTx/>
              <a:buFont typeface="Wingdings" panose="05000000000000000000" pitchFamily="2" charset="2"/>
              <a:buChar char="à"/>
              <a:tabLst/>
              <a:defRPr/>
            </a:pPr>
            <a:endParaRPr kumimoji="0" lang="en-US" sz="1600" b="0" i="0" u="none" strike="noStrike" kern="1200" cap="none" spc="0" normalizeH="0" baseline="0" noProof="0">
              <a:ln>
                <a:noFill/>
              </a:ln>
              <a:solidFill>
                <a:srgbClr val="1E4079"/>
              </a:solidFill>
              <a:effectLst/>
              <a:uLnTx/>
              <a:uFillTx/>
              <a:latin typeface="Source Sans Pro"/>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a:ln>
                <a:noFill/>
              </a:ln>
              <a:solidFill>
                <a:srgbClr val="1E4079"/>
              </a:solidFill>
              <a:effectLst/>
              <a:uLnTx/>
              <a:uFillTx/>
              <a:latin typeface="Source Sans Pro"/>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a:ln>
                <a:noFill/>
              </a:ln>
              <a:solidFill>
                <a:srgbClr val="1E4079"/>
              </a:solidFill>
              <a:effectLst/>
              <a:uLnTx/>
              <a:uFillTx/>
              <a:latin typeface="Source Sans Pro"/>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sz="600" b="1" i="0" u="none" strike="noStrike" kern="1200" cap="none" spc="0" normalizeH="0" baseline="0" noProof="0">
              <a:ln>
                <a:noFill/>
              </a:ln>
              <a:solidFill>
                <a:srgbClr val="B01916"/>
              </a:solidFill>
              <a:effectLst/>
              <a:uLnTx/>
              <a:uFillTx/>
              <a:latin typeface="Source Sans Pro"/>
              <a:ea typeface="+mn-ea"/>
              <a:cs typeface="+mn-cs"/>
            </a:endParaRPr>
          </a:p>
        </p:txBody>
      </p:sp>
      <p:pic>
        <p:nvPicPr>
          <p:cNvPr id="1026" name="Picture 2" descr="Sponsorship">
            <a:extLst>
              <a:ext uri="{FF2B5EF4-FFF2-40B4-BE49-F238E27FC236}">
                <a16:creationId xmlns:a16="http://schemas.microsoft.com/office/drawing/2014/main" id="{5A6488D7-4E69-D011-4BB1-B6C3E97327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33349" y="3520440"/>
            <a:ext cx="1861866" cy="1861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391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3A7B6F4-A30F-94A5-A2AF-C1DB9064E200}"/>
              </a:ext>
            </a:extLst>
          </p:cNvPr>
          <p:cNvGraphicFramePr>
            <a:graphicFrameLocks noGrp="1"/>
          </p:cNvGraphicFramePr>
          <p:nvPr>
            <p:ph idx="1"/>
            <p:extLst>
              <p:ext uri="{D42A27DB-BD31-4B8C-83A1-F6EECF244321}">
                <p14:modId xmlns:p14="http://schemas.microsoft.com/office/powerpoint/2010/main" val="680647114"/>
              </p:ext>
            </p:extLst>
          </p:nvPr>
        </p:nvGraphicFramePr>
        <p:xfrm>
          <a:off x="372036" y="1760220"/>
          <a:ext cx="3859306" cy="3337560"/>
        </p:xfrm>
        <a:graphic>
          <a:graphicData uri="http://schemas.openxmlformats.org/drawingml/2006/table">
            <a:tbl>
              <a:tblPr firstRow="1" bandRow="1">
                <a:tableStyleId>{5C22544A-7EE6-4342-B048-85BDC9FD1C3A}</a:tableStyleId>
              </a:tblPr>
              <a:tblGrid>
                <a:gridCol w="1196788">
                  <a:extLst>
                    <a:ext uri="{9D8B030D-6E8A-4147-A177-3AD203B41FA5}">
                      <a16:colId xmlns:a16="http://schemas.microsoft.com/office/drawing/2014/main" val="969070437"/>
                    </a:ext>
                  </a:extLst>
                </a:gridCol>
                <a:gridCol w="2662518">
                  <a:extLst>
                    <a:ext uri="{9D8B030D-6E8A-4147-A177-3AD203B41FA5}">
                      <a16:colId xmlns:a16="http://schemas.microsoft.com/office/drawing/2014/main" val="651581660"/>
                    </a:ext>
                  </a:extLst>
                </a:gridCol>
              </a:tblGrid>
              <a:tr h="370840">
                <a:tc>
                  <a:txBody>
                    <a:bodyPr/>
                    <a:lstStyle/>
                    <a:p>
                      <a:pPr algn="ctr"/>
                      <a:r>
                        <a:rPr lang="en-US"/>
                        <a:t>WGC</a:t>
                      </a:r>
                      <a:endParaRPr lang="en-NL"/>
                    </a:p>
                  </a:txBody>
                  <a:tcPr>
                    <a:solidFill>
                      <a:srgbClr val="C4161C"/>
                    </a:solidFill>
                  </a:tcPr>
                </a:tc>
                <a:tc>
                  <a:txBody>
                    <a:bodyPr/>
                    <a:lstStyle/>
                    <a:p>
                      <a:pPr algn="ctr"/>
                      <a:r>
                        <a:rPr lang="en-US"/>
                        <a:t>Registration Numbers</a:t>
                      </a:r>
                      <a:endParaRPr lang="en-NL"/>
                    </a:p>
                  </a:txBody>
                  <a:tcPr>
                    <a:solidFill>
                      <a:srgbClr val="C4161C"/>
                    </a:solidFill>
                  </a:tcPr>
                </a:tc>
                <a:extLst>
                  <a:ext uri="{0D108BD9-81ED-4DB2-BD59-A6C34878D82A}">
                    <a16:rowId xmlns:a16="http://schemas.microsoft.com/office/drawing/2014/main" val="3080044801"/>
                  </a:ext>
                </a:extLst>
              </a:tr>
              <a:tr h="370840">
                <a:tc>
                  <a:txBody>
                    <a:bodyPr/>
                    <a:lstStyle/>
                    <a:p>
                      <a:pPr algn="ctr"/>
                      <a:r>
                        <a:rPr lang="en-US">
                          <a:solidFill>
                            <a:schemeClr val="bg1"/>
                          </a:solidFill>
                        </a:rPr>
                        <a:t>2009</a:t>
                      </a:r>
                    </a:p>
                  </a:txBody>
                  <a:tcPr>
                    <a:solidFill>
                      <a:srgbClr val="213F78"/>
                    </a:solidFill>
                  </a:tcPr>
                </a:tc>
                <a:tc>
                  <a:txBody>
                    <a:bodyPr/>
                    <a:lstStyle/>
                    <a:p>
                      <a:pPr algn="ctr"/>
                      <a:r>
                        <a:rPr lang="en-US">
                          <a:solidFill>
                            <a:schemeClr val="bg1"/>
                          </a:solidFill>
                        </a:rPr>
                        <a:t>2666</a:t>
                      </a:r>
                      <a:endParaRPr lang="en-NL">
                        <a:solidFill>
                          <a:schemeClr val="bg1"/>
                        </a:solidFill>
                      </a:endParaRPr>
                    </a:p>
                  </a:txBody>
                  <a:tcPr>
                    <a:solidFill>
                      <a:srgbClr val="213F78"/>
                    </a:solidFill>
                  </a:tcPr>
                </a:tc>
                <a:extLst>
                  <a:ext uri="{0D108BD9-81ED-4DB2-BD59-A6C34878D82A}">
                    <a16:rowId xmlns:a16="http://schemas.microsoft.com/office/drawing/2014/main" val="4126272681"/>
                  </a:ext>
                </a:extLst>
              </a:tr>
              <a:tr h="370840">
                <a:tc>
                  <a:txBody>
                    <a:bodyPr/>
                    <a:lstStyle/>
                    <a:p>
                      <a:pPr algn="ctr"/>
                      <a:r>
                        <a:rPr lang="en-US">
                          <a:solidFill>
                            <a:schemeClr val="bg1"/>
                          </a:solidFill>
                        </a:rPr>
                        <a:t>2011</a:t>
                      </a:r>
                      <a:endParaRPr lang="en-NL">
                        <a:solidFill>
                          <a:schemeClr val="bg1"/>
                        </a:solidFill>
                      </a:endParaRPr>
                    </a:p>
                  </a:txBody>
                  <a:tcPr>
                    <a:solidFill>
                      <a:srgbClr val="213F78"/>
                    </a:solidFill>
                  </a:tcPr>
                </a:tc>
                <a:tc>
                  <a:txBody>
                    <a:bodyPr/>
                    <a:lstStyle/>
                    <a:p>
                      <a:pPr algn="ctr"/>
                      <a:r>
                        <a:rPr lang="en-US">
                          <a:solidFill>
                            <a:schemeClr val="bg1"/>
                          </a:solidFill>
                        </a:rPr>
                        <a:t>2982</a:t>
                      </a:r>
                      <a:endParaRPr lang="en-NL">
                        <a:solidFill>
                          <a:schemeClr val="bg1"/>
                        </a:solidFill>
                      </a:endParaRPr>
                    </a:p>
                  </a:txBody>
                  <a:tcPr>
                    <a:solidFill>
                      <a:srgbClr val="213F78"/>
                    </a:solidFill>
                  </a:tcPr>
                </a:tc>
                <a:extLst>
                  <a:ext uri="{0D108BD9-81ED-4DB2-BD59-A6C34878D82A}">
                    <a16:rowId xmlns:a16="http://schemas.microsoft.com/office/drawing/2014/main" val="2073587650"/>
                  </a:ext>
                </a:extLst>
              </a:tr>
              <a:tr h="370840">
                <a:tc>
                  <a:txBody>
                    <a:bodyPr/>
                    <a:lstStyle/>
                    <a:p>
                      <a:pPr algn="ctr"/>
                      <a:r>
                        <a:rPr lang="en-US">
                          <a:solidFill>
                            <a:schemeClr val="bg1"/>
                          </a:solidFill>
                        </a:rPr>
                        <a:t>2013</a:t>
                      </a:r>
                      <a:endParaRPr lang="en-NL">
                        <a:solidFill>
                          <a:schemeClr val="bg1"/>
                        </a:solidFill>
                      </a:endParaRPr>
                    </a:p>
                  </a:txBody>
                  <a:tcPr>
                    <a:solidFill>
                      <a:srgbClr val="213F78"/>
                    </a:solidFill>
                  </a:tcPr>
                </a:tc>
                <a:tc>
                  <a:txBody>
                    <a:bodyPr/>
                    <a:lstStyle/>
                    <a:p>
                      <a:pPr algn="ctr"/>
                      <a:r>
                        <a:rPr lang="en-US">
                          <a:solidFill>
                            <a:schemeClr val="bg1"/>
                          </a:solidFill>
                        </a:rPr>
                        <a:t>2047</a:t>
                      </a:r>
                      <a:endParaRPr lang="en-NL">
                        <a:solidFill>
                          <a:schemeClr val="bg1"/>
                        </a:solidFill>
                      </a:endParaRPr>
                    </a:p>
                  </a:txBody>
                  <a:tcPr>
                    <a:solidFill>
                      <a:srgbClr val="213F78"/>
                    </a:solidFill>
                  </a:tcPr>
                </a:tc>
                <a:extLst>
                  <a:ext uri="{0D108BD9-81ED-4DB2-BD59-A6C34878D82A}">
                    <a16:rowId xmlns:a16="http://schemas.microsoft.com/office/drawing/2014/main" val="1334044985"/>
                  </a:ext>
                </a:extLst>
              </a:tr>
              <a:tr h="370840">
                <a:tc>
                  <a:txBody>
                    <a:bodyPr/>
                    <a:lstStyle/>
                    <a:p>
                      <a:pPr algn="ctr"/>
                      <a:r>
                        <a:rPr lang="en-US">
                          <a:solidFill>
                            <a:schemeClr val="bg1"/>
                          </a:solidFill>
                        </a:rPr>
                        <a:t>2015</a:t>
                      </a:r>
                      <a:endParaRPr lang="en-NL">
                        <a:solidFill>
                          <a:schemeClr val="bg1"/>
                        </a:solidFill>
                      </a:endParaRPr>
                    </a:p>
                  </a:txBody>
                  <a:tcPr>
                    <a:solidFill>
                      <a:srgbClr val="213F78"/>
                    </a:solidFill>
                  </a:tcPr>
                </a:tc>
                <a:tc>
                  <a:txBody>
                    <a:bodyPr/>
                    <a:lstStyle/>
                    <a:p>
                      <a:pPr algn="ctr"/>
                      <a:r>
                        <a:rPr lang="en-US">
                          <a:solidFill>
                            <a:schemeClr val="bg1"/>
                          </a:solidFill>
                        </a:rPr>
                        <a:t>2149</a:t>
                      </a:r>
                      <a:endParaRPr lang="en-NL">
                        <a:solidFill>
                          <a:schemeClr val="bg1"/>
                        </a:solidFill>
                      </a:endParaRPr>
                    </a:p>
                  </a:txBody>
                  <a:tcPr>
                    <a:solidFill>
                      <a:srgbClr val="213F78"/>
                    </a:solidFill>
                  </a:tcPr>
                </a:tc>
                <a:extLst>
                  <a:ext uri="{0D108BD9-81ED-4DB2-BD59-A6C34878D82A}">
                    <a16:rowId xmlns:a16="http://schemas.microsoft.com/office/drawing/2014/main" val="2565253696"/>
                  </a:ext>
                </a:extLst>
              </a:tr>
              <a:tr h="370840">
                <a:tc>
                  <a:txBody>
                    <a:bodyPr/>
                    <a:lstStyle/>
                    <a:p>
                      <a:pPr algn="ctr"/>
                      <a:r>
                        <a:rPr lang="en-US">
                          <a:solidFill>
                            <a:schemeClr val="bg1"/>
                          </a:solidFill>
                        </a:rPr>
                        <a:t>2017</a:t>
                      </a:r>
                      <a:endParaRPr lang="en-NL">
                        <a:solidFill>
                          <a:schemeClr val="bg1"/>
                        </a:solidFill>
                      </a:endParaRPr>
                    </a:p>
                  </a:txBody>
                  <a:tcPr>
                    <a:solidFill>
                      <a:srgbClr val="213F78"/>
                    </a:solidFill>
                  </a:tcPr>
                </a:tc>
                <a:tc>
                  <a:txBody>
                    <a:bodyPr/>
                    <a:lstStyle/>
                    <a:p>
                      <a:pPr algn="ctr"/>
                      <a:r>
                        <a:rPr lang="en-US">
                          <a:solidFill>
                            <a:schemeClr val="bg1"/>
                          </a:solidFill>
                        </a:rPr>
                        <a:t>3053</a:t>
                      </a:r>
                      <a:endParaRPr lang="en-NL">
                        <a:solidFill>
                          <a:schemeClr val="bg1"/>
                        </a:solidFill>
                      </a:endParaRPr>
                    </a:p>
                  </a:txBody>
                  <a:tcPr>
                    <a:solidFill>
                      <a:srgbClr val="213F78"/>
                    </a:solidFill>
                  </a:tcPr>
                </a:tc>
                <a:extLst>
                  <a:ext uri="{0D108BD9-81ED-4DB2-BD59-A6C34878D82A}">
                    <a16:rowId xmlns:a16="http://schemas.microsoft.com/office/drawing/2014/main" val="3107950869"/>
                  </a:ext>
                </a:extLst>
              </a:tr>
              <a:tr h="370840">
                <a:tc>
                  <a:txBody>
                    <a:bodyPr/>
                    <a:lstStyle/>
                    <a:p>
                      <a:pPr algn="ctr"/>
                      <a:r>
                        <a:rPr lang="en-US">
                          <a:solidFill>
                            <a:schemeClr val="bg1"/>
                          </a:solidFill>
                        </a:rPr>
                        <a:t>2019</a:t>
                      </a:r>
                      <a:endParaRPr lang="en-NL">
                        <a:solidFill>
                          <a:schemeClr val="bg1"/>
                        </a:solidFill>
                      </a:endParaRPr>
                    </a:p>
                  </a:txBody>
                  <a:tcPr>
                    <a:solidFill>
                      <a:srgbClr val="213F78"/>
                    </a:solidFill>
                  </a:tcPr>
                </a:tc>
                <a:tc>
                  <a:txBody>
                    <a:bodyPr/>
                    <a:lstStyle/>
                    <a:p>
                      <a:pPr algn="ctr"/>
                      <a:r>
                        <a:rPr lang="en-US">
                          <a:solidFill>
                            <a:schemeClr val="bg1"/>
                          </a:solidFill>
                        </a:rPr>
                        <a:t>2183</a:t>
                      </a:r>
                      <a:endParaRPr lang="en-NL">
                        <a:solidFill>
                          <a:schemeClr val="bg1"/>
                        </a:solidFill>
                      </a:endParaRPr>
                    </a:p>
                  </a:txBody>
                  <a:tcPr>
                    <a:solidFill>
                      <a:srgbClr val="213F78"/>
                    </a:solidFill>
                  </a:tcPr>
                </a:tc>
                <a:extLst>
                  <a:ext uri="{0D108BD9-81ED-4DB2-BD59-A6C34878D82A}">
                    <a16:rowId xmlns:a16="http://schemas.microsoft.com/office/drawing/2014/main" val="3367360564"/>
                  </a:ext>
                </a:extLst>
              </a:tr>
              <a:tr h="370840">
                <a:tc>
                  <a:txBody>
                    <a:bodyPr/>
                    <a:lstStyle/>
                    <a:p>
                      <a:pPr algn="ctr"/>
                      <a:r>
                        <a:rPr lang="en-US">
                          <a:solidFill>
                            <a:schemeClr val="bg1"/>
                          </a:solidFill>
                        </a:rPr>
                        <a:t>2021</a:t>
                      </a:r>
                      <a:endParaRPr lang="en-NL">
                        <a:solidFill>
                          <a:schemeClr val="bg1"/>
                        </a:solidFill>
                      </a:endParaRPr>
                    </a:p>
                  </a:txBody>
                  <a:tcPr>
                    <a:solidFill>
                      <a:srgbClr val="213F78"/>
                    </a:solidFill>
                  </a:tcPr>
                </a:tc>
                <a:tc>
                  <a:txBody>
                    <a:bodyPr/>
                    <a:lstStyle/>
                    <a:p>
                      <a:pPr algn="ctr"/>
                      <a:r>
                        <a:rPr lang="en-US">
                          <a:solidFill>
                            <a:schemeClr val="bg1"/>
                          </a:solidFill>
                        </a:rPr>
                        <a:t>2913</a:t>
                      </a:r>
                    </a:p>
                  </a:txBody>
                  <a:tcPr>
                    <a:solidFill>
                      <a:srgbClr val="213F78"/>
                    </a:solidFill>
                  </a:tcPr>
                </a:tc>
                <a:extLst>
                  <a:ext uri="{0D108BD9-81ED-4DB2-BD59-A6C34878D82A}">
                    <a16:rowId xmlns:a16="http://schemas.microsoft.com/office/drawing/2014/main" val="217888429"/>
                  </a:ext>
                </a:extLst>
              </a:tr>
              <a:tr h="370840">
                <a:tc>
                  <a:txBody>
                    <a:bodyPr/>
                    <a:lstStyle/>
                    <a:p>
                      <a:pPr algn="ctr"/>
                      <a:r>
                        <a:rPr lang="en-US">
                          <a:solidFill>
                            <a:schemeClr val="bg1"/>
                          </a:solidFill>
                        </a:rPr>
                        <a:t>2023</a:t>
                      </a:r>
                      <a:endParaRPr lang="en-NL">
                        <a:solidFill>
                          <a:schemeClr val="bg1"/>
                        </a:solidFill>
                      </a:endParaRPr>
                    </a:p>
                  </a:txBody>
                  <a:tcPr>
                    <a:solidFill>
                      <a:srgbClr val="213F78"/>
                    </a:solidFill>
                  </a:tcPr>
                </a:tc>
                <a:tc>
                  <a:txBody>
                    <a:bodyPr/>
                    <a:lstStyle/>
                    <a:p>
                      <a:pPr algn="ctr"/>
                      <a:r>
                        <a:rPr lang="en-US" dirty="0">
                          <a:solidFill>
                            <a:schemeClr val="bg1"/>
                          </a:solidFill>
                        </a:rPr>
                        <a:t>3117</a:t>
                      </a:r>
                      <a:endParaRPr lang="en-NL" dirty="0">
                        <a:solidFill>
                          <a:schemeClr val="bg1"/>
                        </a:solidFill>
                      </a:endParaRPr>
                    </a:p>
                  </a:txBody>
                  <a:tcPr>
                    <a:solidFill>
                      <a:srgbClr val="213F78"/>
                    </a:solidFill>
                  </a:tcPr>
                </a:tc>
                <a:extLst>
                  <a:ext uri="{0D108BD9-81ED-4DB2-BD59-A6C34878D82A}">
                    <a16:rowId xmlns:a16="http://schemas.microsoft.com/office/drawing/2014/main" val="1469536698"/>
                  </a:ext>
                </a:extLst>
              </a:tr>
            </a:tbl>
          </a:graphicData>
        </a:graphic>
      </p:graphicFrame>
      <p:sp>
        <p:nvSpPr>
          <p:cNvPr id="3" name="Title 2">
            <a:extLst>
              <a:ext uri="{FF2B5EF4-FFF2-40B4-BE49-F238E27FC236}">
                <a16:creationId xmlns:a16="http://schemas.microsoft.com/office/drawing/2014/main" id="{1533CCE0-33C3-62E7-5705-B177B64FFFAB}"/>
              </a:ext>
            </a:extLst>
          </p:cNvPr>
          <p:cNvSpPr>
            <a:spLocks noGrp="1"/>
          </p:cNvSpPr>
          <p:nvPr>
            <p:ph type="title"/>
          </p:nvPr>
        </p:nvSpPr>
        <p:spPr>
          <a:xfrm>
            <a:off x="838200" y="365126"/>
            <a:ext cx="10515600" cy="612028"/>
          </a:xfrm>
        </p:spPr>
        <p:txBody>
          <a:bodyPr/>
          <a:lstStyle/>
          <a:p>
            <a:r>
              <a:rPr lang="en-US"/>
              <a:t>WGC Registration Comparison</a:t>
            </a:r>
          </a:p>
        </p:txBody>
      </p:sp>
      <p:graphicFrame>
        <p:nvGraphicFramePr>
          <p:cNvPr id="10" name="Chart 9">
            <a:extLst>
              <a:ext uri="{FF2B5EF4-FFF2-40B4-BE49-F238E27FC236}">
                <a16:creationId xmlns:a16="http://schemas.microsoft.com/office/drawing/2014/main" id="{03CFA08D-73BD-9F59-7374-B9D843890FA9}"/>
              </a:ext>
            </a:extLst>
          </p:cNvPr>
          <p:cNvGraphicFramePr/>
          <p:nvPr>
            <p:extLst>
              <p:ext uri="{D42A27DB-BD31-4B8C-83A1-F6EECF244321}">
                <p14:modId xmlns:p14="http://schemas.microsoft.com/office/powerpoint/2010/main" val="2937275626"/>
              </p:ext>
            </p:extLst>
          </p:nvPr>
        </p:nvGraphicFramePr>
        <p:xfrm>
          <a:off x="4696011" y="860675"/>
          <a:ext cx="7280836" cy="4769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487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3A7B6F4-A30F-94A5-A2AF-C1DB9064E200}"/>
              </a:ext>
            </a:extLst>
          </p:cNvPr>
          <p:cNvGraphicFramePr>
            <a:graphicFrameLocks noGrp="1"/>
          </p:cNvGraphicFramePr>
          <p:nvPr>
            <p:ph idx="1"/>
          </p:nvPr>
        </p:nvGraphicFramePr>
        <p:xfrm>
          <a:off x="372036" y="1760220"/>
          <a:ext cx="3859306" cy="3337560"/>
        </p:xfrm>
        <a:graphic>
          <a:graphicData uri="http://schemas.openxmlformats.org/drawingml/2006/table">
            <a:tbl>
              <a:tblPr firstRow="1" bandRow="1">
                <a:tableStyleId>{5C22544A-7EE6-4342-B048-85BDC9FD1C3A}</a:tableStyleId>
              </a:tblPr>
              <a:tblGrid>
                <a:gridCol w="1196788">
                  <a:extLst>
                    <a:ext uri="{9D8B030D-6E8A-4147-A177-3AD203B41FA5}">
                      <a16:colId xmlns:a16="http://schemas.microsoft.com/office/drawing/2014/main" val="969070437"/>
                    </a:ext>
                  </a:extLst>
                </a:gridCol>
                <a:gridCol w="2662518">
                  <a:extLst>
                    <a:ext uri="{9D8B030D-6E8A-4147-A177-3AD203B41FA5}">
                      <a16:colId xmlns:a16="http://schemas.microsoft.com/office/drawing/2014/main" val="651581660"/>
                    </a:ext>
                  </a:extLst>
                </a:gridCol>
              </a:tblGrid>
              <a:tr h="370840">
                <a:tc>
                  <a:txBody>
                    <a:bodyPr/>
                    <a:lstStyle/>
                    <a:p>
                      <a:pPr algn="ctr"/>
                      <a:r>
                        <a:rPr lang="en-US"/>
                        <a:t>WGC</a:t>
                      </a:r>
                      <a:endParaRPr lang="en-NL"/>
                    </a:p>
                  </a:txBody>
                  <a:tcPr>
                    <a:solidFill>
                      <a:srgbClr val="C4161C"/>
                    </a:solidFill>
                  </a:tcPr>
                </a:tc>
                <a:tc>
                  <a:txBody>
                    <a:bodyPr/>
                    <a:lstStyle/>
                    <a:p>
                      <a:pPr algn="ctr"/>
                      <a:r>
                        <a:rPr lang="en-US"/>
                        <a:t>Registration Numbers</a:t>
                      </a:r>
                      <a:endParaRPr lang="en-NL"/>
                    </a:p>
                  </a:txBody>
                  <a:tcPr>
                    <a:solidFill>
                      <a:srgbClr val="C4161C"/>
                    </a:solidFill>
                  </a:tcPr>
                </a:tc>
                <a:extLst>
                  <a:ext uri="{0D108BD9-81ED-4DB2-BD59-A6C34878D82A}">
                    <a16:rowId xmlns:a16="http://schemas.microsoft.com/office/drawing/2014/main" val="3080044801"/>
                  </a:ext>
                </a:extLst>
              </a:tr>
              <a:tr h="370840">
                <a:tc>
                  <a:txBody>
                    <a:bodyPr/>
                    <a:lstStyle/>
                    <a:p>
                      <a:pPr algn="ctr"/>
                      <a:r>
                        <a:rPr lang="en-US">
                          <a:solidFill>
                            <a:schemeClr val="bg1"/>
                          </a:solidFill>
                        </a:rPr>
                        <a:t>2009</a:t>
                      </a:r>
                    </a:p>
                  </a:txBody>
                  <a:tcPr>
                    <a:solidFill>
                      <a:srgbClr val="213F78"/>
                    </a:solidFill>
                  </a:tcPr>
                </a:tc>
                <a:tc>
                  <a:txBody>
                    <a:bodyPr/>
                    <a:lstStyle/>
                    <a:p>
                      <a:pPr algn="ctr"/>
                      <a:r>
                        <a:rPr lang="en-US">
                          <a:solidFill>
                            <a:schemeClr val="bg1"/>
                          </a:solidFill>
                        </a:rPr>
                        <a:t>628</a:t>
                      </a:r>
                      <a:endParaRPr lang="en-NL">
                        <a:solidFill>
                          <a:schemeClr val="bg1"/>
                        </a:solidFill>
                      </a:endParaRPr>
                    </a:p>
                  </a:txBody>
                  <a:tcPr>
                    <a:solidFill>
                      <a:srgbClr val="213F78"/>
                    </a:solidFill>
                  </a:tcPr>
                </a:tc>
                <a:extLst>
                  <a:ext uri="{0D108BD9-81ED-4DB2-BD59-A6C34878D82A}">
                    <a16:rowId xmlns:a16="http://schemas.microsoft.com/office/drawing/2014/main" val="4126272681"/>
                  </a:ext>
                </a:extLst>
              </a:tr>
              <a:tr h="370840">
                <a:tc>
                  <a:txBody>
                    <a:bodyPr/>
                    <a:lstStyle/>
                    <a:p>
                      <a:pPr algn="ctr"/>
                      <a:r>
                        <a:rPr lang="en-US">
                          <a:solidFill>
                            <a:schemeClr val="bg1"/>
                          </a:solidFill>
                        </a:rPr>
                        <a:t>2011</a:t>
                      </a:r>
                      <a:endParaRPr lang="en-NL">
                        <a:solidFill>
                          <a:schemeClr val="bg1"/>
                        </a:solidFill>
                      </a:endParaRPr>
                    </a:p>
                  </a:txBody>
                  <a:tcPr>
                    <a:solidFill>
                      <a:srgbClr val="213F78"/>
                    </a:solidFill>
                  </a:tcPr>
                </a:tc>
                <a:tc>
                  <a:txBody>
                    <a:bodyPr/>
                    <a:lstStyle/>
                    <a:p>
                      <a:pPr algn="ctr"/>
                      <a:r>
                        <a:rPr lang="en-US">
                          <a:solidFill>
                            <a:schemeClr val="bg1"/>
                          </a:solidFill>
                        </a:rPr>
                        <a:t>762</a:t>
                      </a:r>
                      <a:endParaRPr lang="en-NL">
                        <a:solidFill>
                          <a:schemeClr val="bg1"/>
                        </a:solidFill>
                      </a:endParaRPr>
                    </a:p>
                  </a:txBody>
                  <a:tcPr>
                    <a:solidFill>
                      <a:srgbClr val="213F78"/>
                    </a:solidFill>
                  </a:tcPr>
                </a:tc>
                <a:extLst>
                  <a:ext uri="{0D108BD9-81ED-4DB2-BD59-A6C34878D82A}">
                    <a16:rowId xmlns:a16="http://schemas.microsoft.com/office/drawing/2014/main" val="2073587650"/>
                  </a:ext>
                </a:extLst>
              </a:tr>
              <a:tr h="370840">
                <a:tc>
                  <a:txBody>
                    <a:bodyPr/>
                    <a:lstStyle/>
                    <a:p>
                      <a:pPr algn="ctr"/>
                      <a:r>
                        <a:rPr lang="en-US">
                          <a:solidFill>
                            <a:schemeClr val="bg1"/>
                          </a:solidFill>
                        </a:rPr>
                        <a:t>2013</a:t>
                      </a:r>
                      <a:endParaRPr lang="en-NL">
                        <a:solidFill>
                          <a:schemeClr val="bg1"/>
                        </a:solidFill>
                      </a:endParaRPr>
                    </a:p>
                  </a:txBody>
                  <a:tcPr>
                    <a:solidFill>
                      <a:srgbClr val="213F78"/>
                    </a:solidFill>
                  </a:tcPr>
                </a:tc>
                <a:tc>
                  <a:txBody>
                    <a:bodyPr/>
                    <a:lstStyle/>
                    <a:p>
                      <a:pPr algn="ctr"/>
                      <a:r>
                        <a:rPr lang="en-US">
                          <a:solidFill>
                            <a:schemeClr val="bg1"/>
                          </a:solidFill>
                        </a:rPr>
                        <a:t>735</a:t>
                      </a:r>
                      <a:endParaRPr lang="en-NL">
                        <a:solidFill>
                          <a:schemeClr val="bg1"/>
                        </a:solidFill>
                      </a:endParaRPr>
                    </a:p>
                  </a:txBody>
                  <a:tcPr>
                    <a:solidFill>
                      <a:srgbClr val="213F78"/>
                    </a:solidFill>
                  </a:tcPr>
                </a:tc>
                <a:extLst>
                  <a:ext uri="{0D108BD9-81ED-4DB2-BD59-A6C34878D82A}">
                    <a16:rowId xmlns:a16="http://schemas.microsoft.com/office/drawing/2014/main" val="1334044985"/>
                  </a:ext>
                </a:extLst>
              </a:tr>
              <a:tr h="370840">
                <a:tc>
                  <a:txBody>
                    <a:bodyPr/>
                    <a:lstStyle/>
                    <a:p>
                      <a:pPr algn="ctr"/>
                      <a:r>
                        <a:rPr lang="en-US">
                          <a:solidFill>
                            <a:schemeClr val="bg1"/>
                          </a:solidFill>
                        </a:rPr>
                        <a:t>2015</a:t>
                      </a:r>
                      <a:endParaRPr lang="en-NL">
                        <a:solidFill>
                          <a:schemeClr val="bg1"/>
                        </a:solidFill>
                      </a:endParaRPr>
                    </a:p>
                  </a:txBody>
                  <a:tcPr>
                    <a:solidFill>
                      <a:srgbClr val="213F78"/>
                    </a:solidFill>
                  </a:tcPr>
                </a:tc>
                <a:tc>
                  <a:txBody>
                    <a:bodyPr/>
                    <a:lstStyle/>
                    <a:p>
                      <a:pPr algn="ctr"/>
                      <a:r>
                        <a:rPr lang="en-US">
                          <a:solidFill>
                            <a:schemeClr val="bg1"/>
                          </a:solidFill>
                        </a:rPr>
                        <a:t>402</a:t>
                      </a:r>
                      <a:endParaRPr lang="en-NL">
                        <a:solidFill>
                          <a:schemeClr val="bg1"/>
                        </a:solidFill>
                      </a:endParaRPr>
                    </a:p>
                  </a:txBody>
                  <a:tcPr>
                    <a:solidFill>
                      <a:srgbClr val="213F78"/>
                    </a:solidFill>
                  </a:tcPr>
                </a:tc>
                <a:extLst>
                  <a:ext uri="{0D108BD9-81ED-4DB2-BD59-A6C34878D82A}">
                    <a16:rowId xmlns:a16="http://schemas.microsoft.com/office/drawing/2014/main" val="2565253696"/>
                  </a:ext>
                </a:extLst>
              </a:tr>
              <a:tr h="370840">
                <a:tc>
                  <a:txBody>
                    <a:bodyPr/>
                    <a:lstStyle/>
                    <a:p>
                      <a:pPr algn="ctr"/>
                      <a:r>
                        <a:rPr lang="en-US">
                          <a:solidFill>
                            <a:schemeClr val="bg1"/>
                          </a:solidFill>
                        </a:rPr>
                        <a:t>2017</a:t>
                      </a:r>
                      <a:endParaRPr lang="en-NL">
                        <a:solidFill>
                          <a:schemeClr val="bg1"/>
                        </a:solidFill>
                      </a:endParaRPr>
                    </a:p>
                  </a:txBody>
                  <a:tcPr>
                    <a:solidFill>
                      <a:srgbClr val="213F78"/>
                    </a:solidFill>
                  </a:tcPr>
                </a:tc>
                <a:tc>
                  <a:txBody>
                    <a:bodyPr/>
                    <a:lstStyle/>
                    <a:p>
                      <a:pPr algn="ctr"/>
                      <a:r>
                        <a:rPr lang="en-US">
                          <a:solidFill>
                            <a:schemeClr val="bg1"/>
                          </a:solidFill>
                        </a:rPr>
                        <a:t>783</a:t>
                      </a:r>
                      <a:endParaRPr lang="en-NL">
                        <a:solidFill>
                          <a:schemeClr val="bg1"/>
                        </a:solidFill>
                      </a:endParaRPr>
                    </a:p>
                  </a:txBody>
                  <a:tcPr>
                    <a:solidFill>
                      <a:srgbClr val="213F78"/>
                    </a:solidFill>
                  </a:tcPr>
                </a:tc>
                <a:extLst>
                  <a:ext uri="{0D108BD9-81ED-4DB2-BD59-A6C34878D82A}">
                    <a16:rowId xmlns:a16="http://schemas.microsoft.com/office/drawing/2014/main" val="3107950869"/>
                  </a:ext>
                </a:extLst>
              </a:tr>
              <a:tr h="370840">
                <a:tc>
                  <a:txBody>
                    <a:bodyPr/>
                    <a:lstStyle/>
                    <a:p>
                      <a:pPr algn="ctr"/>
                      <a:r>
                        <a:rPr lang="en-US">
                          <a:solidFill>
                            <a:schemeClr val="bg1"/>
                          </a:solidFill>
                        </a:rPr>
                        <a:t>2019</a:t>
                      </a:r>
                      <a:endParaRPr lang="en-NL">
                        <a:solidFill>
                          <a:schemeClr val="bg1"/>
                        </a:solidFill>
                      </a:endParaRPr>
                    </a:p>
                  </a:txBody>
                  <a:tcPr>
                    <a:solidFill>
                      <a:srgbClr val="213F78"/>
                    </a:solidFill>
                  </a:tcPr>
                </a:tc>
                <a:tc>
                  <a:txBody>
                    <a:bodyPr/>
                    <a:lstStyle/>
                    <a:p>
                      <a:pPr algn="ctr"/>
                      <a:r>
                        <a:rPr lang="en-US">
                          <a:solidFill>
                            <a:schemeClr val="bg1"/>
                          </a:solidFill>
                        </a:rPr>
                        <a:t>569</a:t>
                      </a:r>
                      <a:endParaRPr lang="en-NL">
                        <a:solidFill>
                          <a:schemeClr val="bg1"/>
                        </a:solidFill>
                      </a:endParaRPr>
                    </a:p>
                  </a:txBody>
                  <a:tcPr>
                    <a:solidFill>
                      <a:srgbClr val="213F78"/>
                    </a:solidFill>
                  </a:tcPr>
                </a:tc>
                <a:extLst>
                  <a:ext uri="{0D108BD9-81ED-4DB2-BD59-A6C34878D82A}">
                    <a16:rowId xmlns:a16="http://schemas.microsoft.com/office/drawing/2014/main" val="3367360564"/>
                  </a:ext>
                </a:extLst>
              </a:tr>
              <a:tr h="370840">
                <a:tc>
                  <a:txBody>
                    <a:bodyPr/>
                    <a:lstStyle/>
                    <a:p>
                      <a:pPr algn="ctr"/>
                      <a:r>
                        <a:rPr lang="en-US">
                          <a:solidFill>
                            <a:schemeClr val="bg1"/>
                          </a:solidFill>
                        </a:rPr>
                        <a:t>2021</a:t>
                      </a:r>
                      <a:endParaRPr lang="en-NL">
                        <a:solidFill>
                          <a:schemeClr val="bg1"/>
                        </a:solidFill>
                      </a:endParaRPr>
                    </a:p>
                  </a:txBody>
                  <a:tcPr>
                    <a:solidFill>
                      <a:srgbClr val="213F78"/>
                    </a:solidFill>
                  </a:tcPr>
                </a:tc>
                <a:tc>
                  <a:txBody>
                    <a:bodyPr/>
                    <a:lstStyle/>
                    <a:p>
                      <a:pPr algn="ctr"/>
                      <a:r>
                        <a:rPr lang="en-US">
                          <a:solidFill>
                            <a:schemeClr val="bg1"/>
                          </a:solidFill>
                        </a:rPr>
                        <a:t>632</a:t>
                      </a:r>
                      <a:endParaRPr lang="en-NL">
                        <a:solidFill>
                          <a:schemeClr val="bg1"/>
                        </a:solidFill>
                      </a:endParaRPr>
                    </a:p>
                  </a:txBody>
                  <a:tcPr>
                    <a:solidFill>
                      <a:srgbClr val="213F78"/>
                    </a:solidFill>
                  </a:tcPr>
                </a:tc>
                <a:extLst>
                  <a:ext uri="{0D108BD9-81ED-4DB2-BD59-A6C34878D82A}">
                    <a16:rowId xmlns:a16="http://schemas.microsoft.com/office/drawing/2014/main" val="217888429"/>
                  </a:ext>
                </a:extLst>
              </a:tr>
              <a:tr h="370840">
                <a:tc>
                  <a:txBody>
                    <a:bodyPr/>
                    <a:lstStyle/>
                    <a:p>
                      <a:pPr algn="ctr"/>
                      <a:r>
                        <a:rPr lang="en-US">
                          <a:solidFill>
                            <a:schemeClr val="bg1"/>
                          </a:solidFill>
                        </a:rPr>
                        <a:t>2023</a:t>
                      </a:r>
                      <a:endParaRPr lang="en-NL">
                        <a:solidFill>
                          <a:schemeClr val="bg1"/>
                        </a:solidFill>
                      </a:endParaRPr>
                    </a:p>
                  </a:txBody>
                  <a:tcPr>
                    <a:solidFill>
                      <a:srgbClr val="213F78"/>
                    </a:solidFill>
                  </a:tcPr>
                </a:tc>
                <a:tc>
                  <a:txBody>
                    <a:bodyPr/>
                    <a:lstStyle/>
                    <a:p>
                      <a:pPr algn="ctr"/>
                      <a:r>
                        <a:rPr lang="en-US">
                          <a:solidFill>
                            <a:schemeClr val="bg1"/>
                          </a:solidFill>
                        </a:rPr>
                        <a:t>988</a:t>
                      </a:r>
                      <a:endParaRPr lang="en-NL">
                        <a:solidFill>
                          <a:schemeClr val="bg1"/>
                        </a:solidFill>
                      </a:endParaRPr>
                    </a:p>
                  </a:txBody>
                  <a:tcPr>
                    <a:solidFill>
                      <a:srgbClr val="213F78"/>
                    </a:solidFill>
                  </a:tcPr>
                </a:tc>
                <a:extLst>
                  <a:ext uri="{0D108BD9-81ED-4DB2-BD59-A6C34878D82A}">
                    <a16:rowId xmlns:a16="http://schemas.microsoft.com/office/drawing/2014/main" val="1469536698"/>
                  </a:ext>
                </a:extLst>
              </a:tr>
            </a:tbl>
          </a:graphicData>
        </a:graphic>
      </p:graphicFrame>
      <p:sp>
        <p:nvSpPr>
          <p:cNvPr id="3" name="Title 2">
            <a:extLst>
              <a:ext uri="{FF2B5EF4-FFF2-40B4-BE49-F238E27FC236}">
                <a16:creationId xmlns:a16="http://schemas.microsoft.com/office/drawing/2014/main" id="{1533CCE0-33C3-62E7-5705-B177B64FFFAB}"/>
              </a:ext>
            </a:extLst>
          </p:cNvPr>
          <p:cNvSpPr>
            <a:spLocks noGrp="1"/>
          </p:cNvSpPr>
          <p:nvPr>
            <p:ph type="title"/>
          </p:nvPr>
        </p:nvSpPr>
        <p:spPr>
          <a:xfrm>
            <a:off x="838200" y="365126"/>
            <a:ext cx="10515600" cy="612028"/>
          </a:xfrm>
        </p:spPr>
        <p:txBody>
          <a:bodyPr/>
          <a:lstStyle/>
          <a:p>
            <a:r>
              <a:rPr lang="en-US"/>
              <a:t>WGC Abstract Comparison</a:t>
            </a:r>
          </a:p>
        </p:txBody>
      </p:sp>
      <p:graphicFrame>
        <p:nvGraphicFramePr>
          <p:cNvPr id="10" name="Chart 9">
            <a:extLst>
              <a:ext uri="{FF2B5EF4-FFF2-40B4-BE49-F238E27FC236}">
                <a16:creationId xmlns:a16="http://schemas.microsoft.com/office/drawing/2014/main" id="{03CFA08D-73BD-9F59-7374-B9D843890FA9}"/>
              </a:ext>
            </a:extLst>
          </p:cNvPr>
          <p:cNvGraphicFramePr/>
          <p:nvPr/>
        </p:nvGraphicFramePr>
        <p:xfrm>
          <a:off x="4696011" y="860675"/>
          <a:ext cx="7280836" cy="4769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639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685660-22E8-4ECC-B679-A7270B62B351}"/>
              </a:ext>
            </a:extLst>
          </p:cNvPr>
          <p:cNvSpPr>
            <a:spLocks noGrp="1"/>
          </p:cNvSpPr>
          <p:nvPr>
            <p:ph type="body" sz="quarter" idx="10"/>
          </p:nvPr>
        </p:nvSpPr>
        <p:spPr>
          <a:xfrm>
            <a:off x="425627" y="1264435"/>
            <a:ext cx="6570483" cy="3975100"/>
          </a:xfrm>
        </p:spPr>
        <p:txBody>
          <a:bodyPr>
            <a:noAutofit/>
          </a:bodyPr>
          <a:lstStyle/>
          <a:p>
            <a:pPr marL="285750" indent="-285750">
              <a:buFont typeface="Arial" panose="020B0604020202020204" pitchFamily="34" charset="0"/>
              <a:buChar char="•"/>
            </a:pPr>
            <a:endParaRPr lang="en-US" sz="2400" b="1" dirty="0">
              <a:solidFill>
                <a:srgbClr val="C00000"/>
              </a:solidFill>
            </a:endParaRPr>
          </a:p>
          <a:p>
            <a:pPr marL="285750" indent="-285750">
              <a:buFont typeface="Arial" panose="020B0604020202020204" pitchFamily="34" charset="0"/>
              <a:buChar char="•"/>
            </a:pPr>
            <a:r>
              <a:rPr lang="en-US" b="1" dirty="0">
                <a:solidFill>
                  <a:srgbClr val="C00E0E"/>
                </a:solidFill>
              </a:rPr>
              <a:t>834</a:t>
            </a:r>
            <a:r>
              <a:rPr lang="en-US" b="1" dirty="0"/>
              <a:t> </a:t>
            </a:r>
            <a:r>
              <a:rPr lang="en-US" dirty="0"/>
              <a:t>activities posted on the World Map </a:t>
            </a:r>
          </a:p>
          <a:p>
            <a:pPr marL="285750" indent="-285750">
              <a:buFont typeface="Arial" panose="020B0604020202020204" pitchFamily="34" charset="0"/>
              <a:buChar char="•"/>
            </a:pPr>
            <a:r>
              <a:rPr lang="en-US" dirty="0"/>
              <a:t>New video campaign with Korean celebrity </a:t>
            </a:r>
            <a:r>
              <a:rPr lang="en-US" b="1" dirty="0">
                <a:solidFill>
                  <a:srgbClr val="C00E0E"/>
                </a:solidFill>
              </a:rPr>
              <a:t>Jung Ji-</a:t>
            </a:r>
            <a:r>
              <a:rPr lang="en-US" b="1" dirty="0" err="1">
                <a:solidFill>
                  <a:srgbClr val="C00E0E"/>
                </a:solidFill>
              </a:rPr>
              <a:t>hoon</a:t>
            </a:r>
            <a:r>
              <a:rPr lang="en-US" b="1" dirty="0">
                <a:solidFill>
                  <a:srgbClr val="C00E0E"/>
                </a:solidFill>
              </a:rPr>
              <a:t> (Rain)</a:t>
            </a:r>
          </a:p>
          <a:p>
            <a:pPr marL="285750" indent="-285750">
              <a:buFont typeface="Arial" panose="020B0604020202020204" pitchFamily="34" charset="0"/>
              <a:buChar char="•"/>
            </a:pPr>
            <a:r>
              <a:rPr lang="en-US" b="1" dirty="0">
                <a:solidFill>
                  <a:srgbClr val="C00E0E"/>
                </a:solidFill>
              </a:rPr>
              <a:t>KI HO PARK</a:t>
            </a:r>
            <a:r>
              <a:rPr lang="en-US" b="1" dirty="0"/>
              <a:t>: success in engaging celebrities </a:t>
            </a:r>
          </a:p>
          <a:p>
            <a:pPr marL="285750" indent="-285750">
              <a:buFont typeface="Arial" panose="020B0604020202020204" pitchFamily="34" charset="0"/>
              <a:buChar char="•"/>
            </a:pPr>
            <a:r>
              <a:rPr lang="en-US" dirty="0"/>
              <a:t>Social media initiative sharing Myths of Facts in Glaucoma</a:t>
            </a:r>
          </a:p>
          <a:p>
            <a:pPr marL="285750" indent="-285750">
              <a:buFont typeface="Arial" panose="020B0604020202020204" pitchFamily="34" charset="0"/>
              <a:buChar char="•"/>
            </a:pPr>
            <a:r>
              <a:rPr lang="en-US" dirty="0"/>
              <a:t>Digital marketing campaign: social media and newsletters</a:t>
            </a:r>
          </a:p>
          <a:p>
            <a:pPr marL="1028700" lvl="1">
              <a:buFont typeface="Arial" panose="020B0604020202020204" pitchFamily="34" charset="0"/>
              <a:buChar char="•"/>
            </a:pPr>
            <a:r>
              <a:rPr lang="en-US" sz="1800" b="1" dirty="0">
                <a:solidFill>
                  <a:srgbClr val="C4161C"/>
                </a:solidFill>
              </a:rPr>
              <a:t>2,160,364 </a:t>
            </a:r>
            <a:r>
              <a:rPr lang="en-US" sz="1800" dirty="0">
                <a:solidFill>
                  <a:schemeClr val="tx1"/>
                </a:solidFill>
              </a:rPr>
              <a:t>total reach social media</a:t>
            </a:r>
          </a:p>
          <a:p>
            <a:pPr marL="1028700" lvl="1">
              <a:buFont typeface="Arial" panose="020B0604020202020204" pitchFamily="34" charset="0"/>
              <a:buChar char="•"/>
            </a:pPr>
            <a:r>
              <a:rPr lang="en-US" sz="1800" b="1" dirty="0">
                <a:solidFill>
                  <a:srgbClr val="C4161C"/>
                </a:solidFill>
              </a:rPr>
              <a:t>58,913</a:t>
            </a:r>
            <a:r>
              <a:rPr lang="en-US" sz="1800" dirty="0">
                <a:solidFill>
                  <a:schemeClr val="tx1"/>
                </a:solidFill>
              </a:rPr>
              <a:t> WGW pageviews: 77% first-time website visitors</a:t>
            </a:r>
            <a:endParaRPr lang="en-NL" sz="1800" dirty="0">
              <a:solidFill>
                <a:schemeClr val="tx1"/>
              </a:solidFill>
            </a:endParaRPr>
          </a:p>
        </p:txBody>
      </p:sp>
      <p:sp>
        <p:nvSpPr>
          <p:cNvPr id="12" name="Title 2">
            <a:extLst>
              <a:ext uri="{FF2B5EF4-FFF2-40B4-BE49-F238E27FC236}">
                <a16:creationId xmlns:a16="http://schemas.microsoft.com/office/drawing/2014/main" id="{86A428B7-C1A1-46C7-B8B2-0F22DF315232}"/>
              </a:ext>
            </a:extLst>
          </p:cNvPr>
          <p:cNvSpPr>
            <a:spLocks noGrp="1"/>
          </p:cNvSpPr>
          <p:nvPr>
            <p:ph type="title"/>
          </p:nvPr>
        </p:nvSpPr>
        <p:spPr>
          <a:xfrm>
            <a:off x="425628" y="360924"/>
            <a:ext cx="6253489" cy="1205970"/>
          </a:xfrm>
        </p:spPr>
        <p:txBody>
          <a:bodyPr>
            <a:noAutofit/>
          </a:bodyPr>
          <a:lstStyle/>
          <a:p>
            <a:pPr algn="l"/>
            <a:r>
              <a:rPr lang="en-US" dirty="0">
                <a:latin typeface="Source Sans Pro" panose="020B0503030403020204" pitchFamily="34" charset="0"/>
                <a:ea typeface="Source Sans Pro" panose="020B0503030403020204" pitchFamily="34" charset="0"/>
              </a:rPr>
              <a:t>World Glaucoma Week 2023</a:t>
            </a:r>
            <a:endParaRPr lang="en-US" dirty="0"/>
          </a:p>
        </p:txBody>
      </p:sp>
      <p:pic>
        <p:nvPicPr>
          <p:cNvPr id="2" name="Picture 1" descr="Graphical user interface, application&#10;&#10;Description automatically generated">
            <a:extLst>
              <a:ext uri="{FF2B5EF4-FFF2-40B4-BE49-F238E27FC236}">
                <a16:creationId xmlns:a16="http://schemas.microsoft.com/office/drawing/2014/main" id="{E87A2DB7-D101-5D0A-97EF-6E76F96EB5C4}"/>
              </a:ext>
            </a:extLst>
          </p:cNvPr>
          <p:cNvPicPr>
            <a:picLocks noChangeAspect="1"/>
          </p:cNvPicPr>
          <p:nvPr/>
        </p:nvPicPr>
        <p:blipFill>
          <a:blip r:embed="rId3"/>
          <a:stretch>
            <a:fillRect/>
          </a:stretch>
        </p:blipFill>
        <p:spPr>
          <a:xfrm>
            <a:off x="7265745" y="1472777"/>
            <a:ext cx="4500627" cy="2531603"/>
          </a:xfrm>
          <a:prstGeom prst="rect">
            <a:avLst/>
          </a:prstGeom>
          <a:ln>
            <a:solidFill>
              <a:srgbClr val="C00E0E"/>
            </a:solidFill>
          </a:ln>
        </p:spPr>
      </p:pic>
    </p:spTree>
    <p:extLst>
      <p:ext uri="{BB962C8B-B14F-4D97-AF65-F5344CB8AC3E}">
        <p14:creationId xmlns:p14="http://schemas.microsoft.com/office/powerpoint/2010/main" val="463163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BD44CD06-367D-C933-E949-63CB93F46713}"/>
              </a:ext>
            </a:extLst>
          </p:cNvPr>
          <p:cNvPicPr>
            <a:picLocks noChangeAspect="1"/>
          </p:cNvPicPr>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534668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E2028-2330-4A6E-B0E6-24EB3623A621}"/>
              </a:ext>
            </a:extLst>
          </p:cNvPr>
          <p:cNvSpPr>
            <a:spLocks noGrp="1"/>
          </p:cNvSpPr>
          <p:nvPr>
            <p:ph type="ctrTitle"/>
          </p:nvPr>
        </p:nvSpPr>
        <p:spPr>
          <a:xfrm>
            <a:off x="4671582" y="2502569"/>
            <a:ext cx="7174978" cy="2387600"/>
          </a:xfrm>
        </p:spPr>
        <p:txBody>
          <a:bodyPr>
            <a:noAutofit/>
          </a:bodyPr>
          <a:lstStyle/>
          <a:p>
            <a:br>
              <a:rPr lang="en-US" dirty="0">
                <a:solidFill>
                  <a:srgbClr val="2CACE3"/>
                </a:solidFill>
                <a:latin typeface="Sketch Rockwell" panose="02000000000000000000" pitchFamily="2" charset="0"/>
              </a:rPr>
            </a:br>
            <a:r>
              <a:rPr lang="en-US" dirty="0">
                <a:solidFill>
                  <a:srgbClr val="2CACE3"/>
                </a:solidFill>
                <a:latin typeface="Sketch Rockwell" panose="02000000000000000000" pitchFamily="2" charset="0"/>
              </a:rPr>
              <a:t>Next edition:</a:t>
            </a:r>
            <a:br>
              <a:rPr lang="en-US" dirty="0">
                <a:solidFill>
                  <a:srgbClr val="2CACE3"/>
                </a:solidFill>
                <a:latin typeface="Sketch Rockwell" panose="02000000000000000000" pitchFamily="2" charset="0"/>
              </a:rPr>
            </a:br>
            <a:r>
              <a:rPr lang="en-US" dirty="0">
                <a:solidFill>
                  <a:srgbClr val="2CACE3"/>
                </a:solidFill>
                <a:latin typeface="Sketch Rockwell" panose="02000000000000000000" pitchFamily="2" charset="0"/>
              </a:rPr>
              <a:t>March 10-16, 2024</a:t>
            </a:r>
          </a:p>
        </p:txBody>
      </p:sp>
      <p:pic>
        <p:nvPicPr>
          <p:cNvPr id="5124" name="Picture 4">
            <a:extLst>
              <a:ext uri="{FF2B5EF4-FFF2-40B4-BE49-F238E27FC236}">
                <a16:creationId xmlns:a16="http://schemas.microsoft.com/office/drawing/2014/main" id="{5ED1D483-5651-4722-B21E-3B716EDA397C}"/>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7768" y="-457200"/>
            <a:ext cx="12192000" cy="7315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food&#10;&#10;Description generated with very high confidence">
            <a:extLst>
              <a:ext uri="{FF2B5EF4-FFF2-40B4-BE49-F238E27FC236}">
                <a16:creationId xmlns:a16="http://schemas.microsoft.com/office/drawing/2014/main" id="{D4AE8E13-2852-4ABC-89C7-B04580D31589}"/>
              </a:ext>
            </a:extLst>
          </p:cNvPr>
          <p:cNvPicPr>
            <a:picLocks noChangeAspect="1"/>
          </p:cNvPicPr>
          <p:nvPr/>
        </p:nvPicPr>
        <p:blipFill>
          <a:blip r:embed="rId3"/>
          <a:stretch>
            <a:fillRect/>
          </a:stretch>
        </p:blipFill>
        <p:spPr>
          <a:xfrm>
            <a:off x="107256" y="265125"/>
            <a:ext cx="12188116" cy="6862487"/>
          </a:xfrm>
          <a:prstGeom prst="rect">
            <a:avLst/>
          </a:prstGeom>
          <a:ln>
            <a:noFill/>
          </a:ln>
        </p:spPr>
      </p:pic>
      <p:pic>
        <p:nvPicPr>
          <p:cNvPr id="5" name="Picture 4" descr="Logo&#10;&#10;Description automatically generated with low confidence">
            <a:extLst>
              <a:ext uri="{FF2B5EF4-FFF2-40B4-BE49-F238E27FC236}">
                <a16:creationId xmlns:a16="http://schemas.microsoft.com/office/drawing/2014/main" id="{BDA70EB7-914B-481E-9A80-FBE1EC55C1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256" y="315973"/>
            <a:ext cx="6988630" cy="3672257"/>
          </a:xfrm>
          <a:prstGeom prst="rect">
            <a:avLst/>
          </a:prstGeom>
        </p:spPr>
      </p:pic>
    </p:spTree>
    <p:extLst>
      <p:ext uri="{BB962C8B-B14F-4D97-AF65-F5344CB8AC3E}">
        <p14:creationId xmlns:p14="http://schemas.microsoft.com/office/powerpoint/2010/main" val="146297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A426-1FD2-4570-88D4-FDC65715424A}"/>
              </a:ext>
            </a:extLst>
          </p:cNvPr>
          <p:cNvSpPr>
            <a:spLocks noGrp="1"/>
          </p:cNvSpPr>
          <p:nvPr>
            <p:ph type="title"/>
          </p:nvPr>
        </p:nvSpPr>
        <p:spPr>
          <a:xfrm>
            <a:off x="498207" y="384969"/>
            <a:ext cx="10271760" cy="1143000"/>
          </a:xfrm>
        </p:spPr>
        <p:txBody>
          <a:bodyPr/>
          <a:lstStyle/>
          <a:p>
            <a:r>
              <a:rPr lang="en-US" b="1" dirty="0"/>
              <a:t>Website Visits and Database</a:t>
            </a:r>
            <a:endParaRPr lang="en-NL" b="1" dirty="0"/>
          </a:p>
        </p:txBody>
      </p:sp>
      <p:graphicFrame>
        <p:nvGraphicFramePr>
          <p:cNvPr id="7" name="Chart 6">
            <a:extLst>
              <a:ext uri="{FF2B5EF4-FFF2-40B4-BE49-F238E27FC236}">
                <a16:creationId xmlns:a16="http://schemas.microsoft.com/office/drawing/2014/main" id="{A0DED998-9712-4318-8291-ABE89D5D0A89}"/>
              </a:ext>
            </a:extLst>
          </p:cNvPr>
          <p:cNvGraphicFramePr>
            <a:graphicFrameLocks/>
          </p:cNvGraphicFramePr>
          <p:nvPr>
            <p:extLst>
              <p:ext uri="{D42A27DB-BD31-4B8C-83A1-F6EECF244321}">
                <p14:modId xmlns:p14="http://schemas.microsoft.com/office/powerpoint/2010/main" val="1572359609"/>
              </p:ext>
            </p:extLst>
          </p:nvPr>
        </p:nvGraphicFramePr>
        <p:xfrm>
          <a:off x="4843616" y="1527969"/>
          <a:ext cx="6850176" cy="354094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2">
            <a:extLst>
              <a:ext uri="{FF2B5EF4-FFF2-40B4-BE49-F238E27FC236}">
                <a16:creationId xmlns:a16="http://schemas.microsoft.com/office/drawing/2014/main" id="{80EB1811-CCD1-7AF6-4E2E-470D6F1FB8E9}"/>
              </a:ext>
            </a:extLst>
          </p:cNvPr>
          <p:cNvSpPr>
            <a:spLocks noGrp="1"/>
          </p:cNvSpPr>
          <p:nvPr/>
        </p:nvSpPr>
        <p:spPr>
          <a:xfrm>
            <a:off x="498207" y="2022461"/>
            <a:ext cx="4105877" cy="281307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800" kern="1200" baseline="0">
                <a:solidFill>
                  <a:schemeClr val="tx1"/>
                </a:solidFill>
                <a:latin typeface="Source Sans Pro" charset="0"/>
                <a:ea typeface="Source Sans Pro" charset="0"/>
                <a:cs typeface="Source Sans Pro" charset="0"/>
              </a:defRPr>
            </a:lvl1pPr>
            <a:lvl2pPr marL="742950" indent="-285750" algn="l" defTabSz="457200" rtl="0" eaLnBrk="1" latinLnBrk="0" hangingPunct="1">
              <a:spcBef>
                <a:spcPct val="20000"/>
              </a:spcBef>
              <a:buFont typeface="Arial"/>
              <a:buChar char="–"/>
              <a:defRPr sz="2800" kern="1200">
                <a:solidFill>
                  <a:schemeClr val="tx2"/>
                </a:solidFill>
                <a:latin typeface="Source Sans Pro" charset="0"/>
                <a:ea typeface="Source Sans Pro" charset="0"/>
                <a:cs typeface="Source Sans Pro" charset="0"/>
              </a:defRPr>
            </a:lvl2pPr>
            <a:lvl3pPr marL="1143000" indent="-228600" algn="l" defTabSz="457200" rtl="0" eaLnBrk="1" latinLnBrk="0" hangingPunct="1">
              <a:spcBef>
                <a:spcPct val="20000"/>
              </a:spcBef>
              <a:buFont typeface="Arial"/>
              <a:buChar char="•"/>
              <a:defRPr sz="2400" kern="1200">
                <a:solidFill>
                  <a:schemeClr val="tx1"/>
                </a:solidFill>
                <a:latin typeface="Source Sans Pro" charset="0"/>
                <a:ea typeface="Source Sans Pro" charset="0"/>
                <a:cs typeface="Source Sans Pro" charset="0"/>
              </a:defRPr>
            </a:lvl3pPr>
            <a:lvl4pPr marL="1600200" indent="-228600" algn="l" defTabSz="457200" rtl="0" eaLnBrk="1" latinLnBrk="0" hangingPunct="1">
              <a:spcBef>
                <a:spcPct val="20000"/>
              </a:spcBef>
              <a:buFont typeface="Arial"/>
              <a:buChar char="–"/>
              <a:defRPr sz="2000" kern="1200">
                <a:solidFill>
                  <a:schemeClr val="tx2"/>
                </a:solidFill>
                <a:latin typeface="Source Sans Pro" charset="0"/>
                <a:ea typeface="Source Sans Pro" charset="0"/>
                <a:cs typeface="Source Sans Pro" charset="0"/>
              </a:defRPr>
            </a:lvl4pPr>
            <a:lvl5pPr marL="2057400" indent="-228600" algn="l" defTabSz="457200" rtl="0" eaLnBrk="1" latinLnBrk="0" hangingPunct="1">
              <a:spcBef>
                <a:spcPct val="20000"/>
              </a:spcBef>
              <a:buFont typeface="Arial"/>
              <a:buChar char="»"/>
              <a:defRPr sz="2000" kern="1200">
                <a:solidFill>
                  <a:schemeClr val="tx1"/>
                </a:solidFill>
                <a:latin typeface="Source Sans Pro" charset="0"/>
                <a:ea typeface="Source Sans Pro" charset="0"/>
                <a:cs typeface="Source Sans Pr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US" sz="2800" dirty="0"/>
              <a:t>In 2022 the WGA website had </a:t>
            </a:r>
            <a:r>
              <a:rPr lang="en-US" sz="2800" b="1" dirty="0">
                <a:solidFill>
                  <a:srgbClr val="C00000"/>
                </a:solidFill>
              </a:rPr>
              <a:t>188,226</a:t>
            </a:r>
            <a:r>
              <a:rPr lang="en-US" sz="2800" dirty="0"/>
              <a:t> visitors.</a:t>
            </a:r>
          </a:p>
          <a:p>
            <a:pPr marL="457200" indent="-457200">
              <a:buFont typeface="Arial" panose="020B0604020202020204" pitchFamily="34" charset="0"/>
              <a:buChar char="•"/>
            </a:pPr>
            <a:r>
              <a:rPr lang="en-US" sz="2800" dirty="0"/>
              <a:t>2023 on course to exceed </a:t>
            </a:r>
            <a:r>
              <a:rPr lang="en-US" sz="2800" b="1" dirty="0">
                <a:solidFill>
                  <a:srgbClr val="C00000"/>
                </a:solidFill>
              </a:rPr>
              <a:t>200,000</a:t>
            </a:r>
          </a:p>
          <a:p>
            <a:endParaRPr lang="en-US" sz="2800" dirty="0"/>
          </a:p>
        </p:txBody>
      </p:sp>
    </p:spTree>
    <p:extLst>
      <p:ext uri="{BB962C8B-B14F-4D97-AF65-F5344CB8AC3E}">
        <p14:creationId xmlns:p14="http://schemas.microsoft.com/office/powerpoint/2010/main" val="3278645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656652" y="320161"/>
            <a:ext cx="8606181" cy="646331"/>
          </a:xfrm>
          <a:prstGeom prst="rect">
            <a:avLst/>
          </a:prstGeom>
          <a:noFill/>
        </p:spPr>
        <p:txBody>
          <a:bodyPr wrap="square" rtlCol="0">
            <a:spAutoFit/>
          </a:bodyPr>
          <a:lstStyle/>
          <a:p>
            <a:pPr lvl="0">
              <a:defRPr/>
            </a:pPr>
            <a:r>
              <a:rPr lang="id-ID" sz="3600" b="1" dirty="0" err="1">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Connecting</a:t>
            </a:r>
            <a:r>
              <a:rPr lang="id-ID"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 via </a:t>
            </a:r>
            <a:r>
              <a:rPr lang="id-ID" sz="3600" b="1" dirty="0" err="1">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social</a:t>
            </a:r>
            <a:r>
              <a:rPr lang="id-ID"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 media</a:t>
            </a:r>
          </a:p>
        </p:txBody>
      </p:sp>
      <p:sp>
        <p:nvSpPr>
          <p:cNvPr id="15" name="TextBox 14"/>
          <p:cNvSpPr txBox="1"/>
          <p:nvPr/>
        </p:nvSpPr>
        <p:spPr>
          <a:xfrm>
            <a:off x="3656653" y="986384"/>
            <a:ext cx="8126852" cy="1849802"/>
          </a:xfrm>
          <a:prstGeom prst="rect">
            <a:avLst/>
          </a:prstGeom>
          <a:noFill/>
        </p:spPr>
        <p:txBody>
          <a:bodyPr wrap="square" numCol="1" spcCol="182880" rtlCol="0">
            <a:spAutoFit/>
          </a:bodyPr>
          <a:lstStyle/>
          <a:p>
            <a:pPr lvl="0">
              <a:lnSpc>
                <a:spcPct val="120000"/>
              </a:lnSpc>
              <a:defRPr/>
            </a:pPr>
            <a:r>
              <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The social media campaign of the WGA continues to grow in reach, audience acquisition and engagement on our 4 channels.</a:t>
            </a:r>
          </a:p>
          <a:p>
            <a:pPr lvl="0">
              <a:lnSpc>
                <a:spcPct val="120000"/>
              </a:lnSpc>
              <a:defRPr/>
            </a:pPr>
            <a:r>
              <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a:t>
            </a:r>
          </a:p>
          <a:p>
            <a:pPr lvl="0">
              <a:lnSpc>
                <a:spcPct val="120000"/>
              </a:lnSpc>
              <a:defRPr/>
            </a:pPr>
            <a:r>
              <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The quarterly results show us that all WGA social media accounts have still room to grow but they keep bringing us steady results every quarter. All the accounts continue to have new followers and a steady engagement rate, this shows us that the audience enjoys our content and wants to come back for more.</a:t>
            </a:r>
          </a:p>
          <a:p>
            <a:pPr lvl="0">
              <a:lnSpc>
                <a:spcPct val="120000"/>
              </a:lnSpc>
              <a:defRPr/>
            </a:pPr>
            <a:endPar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endParaRPr>
          </a:p>
          <a:p>
            <a:pPr lvl="0">
              <a:lnSpc>
                <a:spcPct val="120000"/>
              </a:lnSpc>
              <a:defRPr/>
            </a:pPr>
            <a:r>
              <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There were 3 ad campaigns in Q1 of 2023: </a:t>
            </a:r>
          </a:p>
          <a:p>
            <a:pPr lvl="0">
              <a:lnSpc>
                <a:spcPct val="120000"/>
              </a:lnSpc>
              <a:defRPr/>
            </a:pPr>
            <a:r>
              <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Surgical Grand Rounds, Fundamental Questions in Glaucoma and World Glaucoma Week.</a:t>
            </a:r>
          </a:p>
        </p:txBody>
      </p:sp>
      <p:pic>
        <p:nvPicPr>
          <p:cNvPr id="8" name="Tijdelijke aanduiding voor afbeelding 7">
            <a:extLst>
              <a:ext uri="{FF2B5EF4-FFF2-40B4-BE49-F238E27FC236}">
                <a16:creationId xmlns:a16="http://schemas.microsoft.com/office/drawing/2014/main" id="{238EBA8C-7C07-4345-B13C-E70127A74922}"/>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31194" r="31194"/>
          <a:stretch>
            <a:fillRect/>
          </a:stretch>
        </p:blipFill>
        <p:spPr>
          <a:solidFill>
            <a:schemeClr val="bg1"/>
          </a:solidFill>
        </p:spPr>
      </p:pic>
      <p:pic>
        <p:nvPicPr>
          <p:cNvPr id="6" name="Tijdelijke aanduiding voor afbeelding 5">
            <a:extLst>
              <a:ext uri="{FF2B5EF4-FFF2-40B4-BE49-F238E27FC236}">
                <a16:creationId xmlns:a16="http://schemas.microsoft.com/office/drawing/2014/main" id="{4026471A-6CEC-0944-B55A-B8313185F02B}"/>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21246" r="35876"/>
          <a:stretch/>
        </p:blipFill>
        <p:spPr>
          <a:xfrm>
            <a:off x="656953" y="998266"/>
            <a:ext cx="1370955" cy="2430734"/>
          </a:xfrm>
          <a:solidFill>
            <a:schemeClr val="bg1"/>
          </a:solidFill>
        </p:spPr>
      </p:pic>
      <p:sp>
        <p:nvSpPr>
          <p:cNvPr id="17" name="Google Shape;11071;p78">
            <a:extLst>
              <a:ext uri="{FF2B5EF4-FFF2-40B4-BE49-F238E27FC236}">
                <a16:creationId xmlns:a16="http://schemas.microsoft.com/office/drawing/2014/main" id="{B72FDA1B-7945-D140-B5C6-058CB97AC0F4}"/>
              </a:ext>
            </a:extLst>
          </p:cNvPr>
          <p:cNvSpPr/>
          <p:nvPr/>
        </p:nvSpPr>
        <p:spPr>
          <a:xfrm>
            <a:off x="5466538" y="3871334"/>
            <a:ext cx="407383" cy="407383"/>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rgbClr val="213F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1077;p78">
            <a:extLst>
              <a:ext uri="{FF2B5EF4-FFF2-40B4-BE49-F238E27FC236}">
                <a16:creationId xmlns:a16="http://schemas.microsoft.com/office/drawing/2014/main" id="{28BD4625-DD3B-4448-AAD0-1535143645DA}"/>
              </a:ext>
            </a:extLst>
          </p:cNvPr>
          <p:cNvGrpSpPr/>
          <p:nvPr/>
        </p:nvGrpSpPr>
        <p:grpSpPr>
          <a:xfrm>
            <a:off x="3009462" y="3876364"/>
            <a:ext cx="407391" cy="407391"/>
            <a:chOff x="1323129" y="2571761"/>
            <a:chExt cx="417024" cy="417024"/>
          </a:xfrm>
          <a:solidFill>
            <a:srgbClr val="213F78"/>
          </a:solidFill>
        </p:grpSpPr>
        <p:sp>
          <p:nvSpPr>
            <p:cNvPr id="20" name="Google Shape;11078;p78">
              <a:extLst>
                <a:ext uri="{FF2B5EF4-FFF2-40B4-BE49-F238E27FC236}">
                  <a16:creationId xmlns:a16="http://schemas.microsoft.com/office/drawing/2014/main" id="{1FBD6A63-D6AF-B942-B7ED-3178CA3FEE59}"/>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079;p78">
              <a:extLst>
                <a:ext uri="{FF2B5EF4-FFF2-40B4-BE49-F238E27FC236}">
                  <a16:creationId xmlns:a16="http://schemas.microsoft.com/office/drawing/2014/main" id="{7D9FDF68-D837-024C-BA79-153C5F0BFEE0}"/>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080;p78">
              <a:extLst>
                <a:ext uri="{FF2B5EF4-FFF2-40B4-BE49-F238E27FC236}">
                  <a16:creationId xmlns:a16="http://schemas.microsoft.com/office/drawing/2014/main" id="{1E692D65-686D-8E42-8730-F91587364E73}"/>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081;p78">
              <a:extLst>
                <a:ext uri="{FF2B5EF4-FFF2-40B4-BE49-F238E27FC236}">
                  <a16:creationId xmlns:a16="http://schemas.microsoft.com/office/drawing/2014/main" id="{04381176-51F7-814E-9FAE-DA062352EA8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11082;p78">
            <a:extLst>
              <a:ext uri="{FF2B5EF4-FFF2-40B4-BE49-F238E27FC236}">
                <a16:creationId xmlns:a16="http://schemas.microsoft.com/office/drawing/2014/main" id="{8EB8D84B-714C-254D-BA5D-4F567A9A00F4}"/>
              </a:ext>
            </a:extLst>
          </p:cNvPr>
          <p:cNvSpPr/>
          <p:nvPr/>
        </p:nvSpPr>
        <p:spPr>
          <a:xfrm>
            <a:off x="220484" y="4000670"/>
            <a:ext cx="409401" cy="333886"/>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solidFill>
            <a:srgbClr val="213F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Rectangle 43">
            <a:extLst>
              <a:ext uri="{FF2B5EF4-FFF2-40B4-BE49-F238E27FC236}">
                <a16:creationId xmlns:a16="http://schemas.microsoft.com/office/drawing/2014/main" id="{636E3346-1DB2-1444-A24C-9C986136CBF1}"/>
              </a:ext>
            </a:extLst>
          </p:cNvPr>
          <p:cNvSpPr/>
          <p:nvPr/>
        </p:nvSpPr>
        <p:spPr>
          <a:xfrm>
            <a:off x="738676" y="3935998"/>
            <a:ext cx="1539204" cy="307777"/>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IMPRESSIONS</a:t>
            </a:r>
          </a:p>
        </p:txBody>
      </p:sp>
      <p:sp>
        <p:nvSpPr>
          <p:cNvPr id="29" name="Rectangle 43">
            <a:extLst>
              <a:ext uri="{FF2B5EF4-FFF2-40B4-BE49-F238E27FC236}">
                <a16:creationId xmlns:a16="http://schemas.microsoft.com/office/drawing/2014/main" id="{99936BAF-0F48-D34C-A70E-3009035E05C2}"/>
              </a:ext>
            </a:extLst>
          </p:cNvPr>
          <p:cNvSpPr/>
          <p:nvPr/>
        </p:nvSpPr>
        <p:spPr>
          <a:xfrm>
            <a:off x="738676" y="4926276"/>
            <a:ext cx="1633139" cy="307777"/>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ENGAGEMENTS</a:t>
            </a:r>
          </a:p>
        </p:txBody>
      </p:sp>
      <p:sp>
        <p:nvSpPr>
          <p:cNvPr id="31" name="Rectangle 43">
            <a:extLst>
              <a:ext uri="{FF2B5EF4-FFF2-40B4-BE49-F238E27FC236}">
                <a16:creationId xmlns:a16="http://schemas.microsoft.com/office/drawing/2014/main" id="{24E3EFF8-BE64-4F4A-9668-D849493485FB}"/>
              </a:ext>
            </a:extLst>
          </p:cNvPr>
          <p:cNvSpPr/>
          <p:nvPr/>
        </p:nvSpPr>
        <p:spPr>
          <a:xfrm>
            <a:off x="738676" y="5831891"/>
            <a:ext cx="1855636" cy="523220"/>
          </a:xfrm>
          <a:prstGeom prst="rect">
            <a:avLst/>
          </a:prstGeom>
        </p:spPr>
        <p:txBody>
          <a:bodyPr wrap="none">
            <a:spAutoFit/>
          </a:bodyPr>
          <a:lstStyle/>
          <a:p>
            <a:r>
              <a:rPr lang="en-US"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NEW FOLLOWERS</a:t>
            </a:r>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a:p>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32" name="TextBox 13">
            <a:extLst>
              <a:ext uri="{FF2B5EF4-FFF2-40B4-BE49-F238E27FC236}">
                <a16:creationId xmlns:a16="http://schemas.microsoft.com/office/drawing/2014/main" id="{9542DE03-2341-2141-9FE9-AA3AA3A409C3}"/>
              </a:ext>
            </a:extLst>
          </p:cNvPr>
          <p:cNvSpPr txBox="1"/>
          <p:nvPr/>
        </p:nvSpPr>
        <p:spPr>
          <a:xfrm>
            <a:off x="738676" y="4135812"/>
            <a:ext cx="1539204" cy="461665"/>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13,700</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33" name="TextBox 13">
            <a:extLst>
              <a:ext uri="{FF2B5EF4-FFF2-40B4-BE49-F238E27FC236}">
                <a16:creationId xmlns:a16="http://schemas.microsoft.com/office/drawing/2014/main" id="{E347733D-39AC-6C4D-9F07-A5489B96D85B}"/>
              </a:ext>
            </a:extLst>
          </p:cNvPr>
          <p:cNvSpPr txBox="1"/>
          <p:nvPr/>
        </p:nvSpPr>
        <p:spPr>
          <a:xfrm>
            <a:off x="738676" y="514924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4,658</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34" name="TextBox 13">
            <a:extLst>
              <a:ext uri="{FF2B5EF4-FFF2-40B4-BE49-F238E27FC236}">
                <a16:creationId xmlns:a16="http://schemas.microsoft.com/office/drawing/2014/main" id="{369838B7-38A8-794D-9256-7FBDAA3992F6}"/>
              </a:ext>
            </a:extLst>
          </p:cNvPr>
          <p:cNvSpPr txBox="1"/>
          <p:nvPr/>
        </p:nvSpPr>
        <p:spPr>
          <a:xfrm>
            <a:off x="738676" y="604535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81</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35" name="Прямоугольник 7">
            <a:extLst>
              <a:ext uri="{FF2B5EF4-FFF2-40B4-BE49-F238E27FC236}">
                <a16:creationId xmlns:a16="http://schemas.microsoft.com/office/drawing/2014/main" id="{E671CE59-381B-3142-B6FE-A6BA2383924F}"/>
              </a:ext>
            </a:extLst>
          </p:cNvPr>
          <p:cNvSpPr/>
          <p:nvPr/>
        </p:nvSpPr>
        <p:spPr>
          <a:xfrm rot="16200000">
            <a:off x="-72083" y="4714714"/>
            <a:ext cx="984565" cy="253916"/>
          </a:xfrm>
          <a:prstGeom prst="rect">
            <a:avLst/>
          </a:prstGeom>
        </p:spPr>
        <p:txBody>
          <a:bodyPr wrap="none">
            <a:spAutoFit/>
          </a:bodyPr>
          <a:lstStyle/>
          <a:p>
            <a:r>
              <a:rPr lang="nl-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TWITTER</a:t>
            </a:r>
            <a:endParaRPr lang="ru-RU"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36" name="Rectangle 43">
            <a:extLst>
              <a:ext uri="{FF2B5EF4-FFF2-40B4-BE49-F238E27FC236}">
                <a16:creationId xmlns:a16="http://schemas.microsoft.com/office/drawing/2014/main" id="{15241386-51EF-F643-A7ED-7CBA3A25964B}"/>
              </a:ext>
            </a:extLst>
          </p:cNvPr>
          <p:cNvSpPr/>
          <p:nvPr/>
        </p:nvSpPr>
        <p:spPr>
          <a:xfrm>
            <a:off x="3607580" y="3935998"/>
            <a:ext cx="835293" cy="307777"/>
          </a:xfrm>
          <a:prstGeom prst="rect">
            <a:avLst/>
          </a:prstGeom>
        </p:spPr>
        <p:txBody>
          <a:bodyPr wrap="none">
            <a:spAutoFit/>
          </a:bodyPr>
          <a:lstStyle/>
          <a:p>
            <a:r>
              <a:rPr lang="en-US"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REACH</a:t>
            </a:r>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37" name="Rectangle 43">
            <a:extLst>
              <a:ext uri="{FF2B5EF4-FFF2-40B4-BE49-F238E27FC236}">
                <a16:creationId xmlns:a16="http://schemas.microsoft.com/office/drawing/2014/main" id="{88B274AB-9A5E-124A-9605-C55141FFD1D5}"/>
              </a:ext>
            </a:extLst>
          </p:cNvPr>
          <p:cNvSpPr/>
          <p:nvPr/>
        </p:nvSpPr>
        <p:spPr>
          <a:xfrm>
            <a:off x="3607580" y="4926276"/>
            <a:ext cx="893193" cy="307777"/>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CLICKS</a:t>
            </a:r>
          </a:p>
        </p:txBody>
      </p:sp>
      <p:sp>
        <p:nvSpPr>
          <p:cNvPr id="38" name="Rectangle 43">
            <a:extLst>
              <a:ext uri="{FF2B5EF4-FFF2-40B4-BE49-F238E27FC236}">
                <a16:creationId xmlns:a16="http://schemas.microsoft.com/office/drawing/2014/main" id="{2B678158-B9E3-314E-9C0A-324F1810C168}"/>
              </a:ext>
            </a:extLst>
          </p:cNvPr>
          <p:cNvSpPr/>
          <p:nvPr/>
        </p:nvSpPr>
        <p:spPr>
          <a:xfrm>
            <a:off x="3607580" y="5831891"/>
            <a:ext cx="1855636" cy="307777"/>
          </a:xfrm>
          <a:prstGeom prst="rect">
            <a:avLst/>
          </a:prstGeom>
        </p:spPr>
        <p:txBody>
          <a:bodyPr wrap="none">
            <a:spAutoFit/>
          </a:bodyPr>
          <a:lstStyle/>
          <a:p>
            <a:r>
              <a:rPr lang="en-US"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NEW FOLLOWERS</a:t>
            </a:r>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39" name="TextBox 13">
            <a:extLst>
              <a:ext uri="{FF2B5EF4-FFF2-40B4-BE49-F238E27FC236}">
                <a16:creationId xmlns:a16="http://schemas.microsoft.com/office/drawing/2014/main" id="{67F4BBFD-1802-4342-81C4-94D0CD138C60}"/>
              </a:ext>
            </a:extLst>
          </p:cNvPr>
          <p:cNvSpPr txBox="1"/>
          <p:nvPr/>
        </p:nvSpPr>
        <p:spPr>
          <a:xfrm>
            <a:off x="3607580" y="413581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5,986</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0" name="TextBox 13">
            <a:extLst>
              <a:ext uri="{FF2B5EF4-FFF2-40B4-BE49-F238E27FC236}">
                <a16:creationId xmlns:a16="http://schemas.microsoft.com/office/drawing/2014/main" id="{973369E2-A597-C940-94E4-F754655D6434}"/>
              </a:ext>
            </a:extLst>
          </p:cNvPr>
          <p:cNvSpPr txBox="1"/>
          <p:nvPr/>
        </p:nvSpPr>
        <p:spPr>
          <a:xfrm>
            <a:off x="3607580" y="514924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2,152</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1" name="TextBox 13">
            <a:extLst>
              <a:ext uri="{FF2B5EF4-FFF2-40B4-BE49-F238E27FC236}">
                <a16:creationId xmlns:a16="http://schemas.microsoft.com/office/drawing/2014/main" id="{961BD0D4-1595-ED47-AA95-A9AF3B0316FC}"/>
              </a:ext>
            </a:extLst>
          </p:cNvPr>
          <p:cNvSpPr txBox="1"/>
          <p:nvPr/>
        </p:nvSpPr>
        <p:spPr>
          <a:xfrm>
            <a:off x="3607580" y="604535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370</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2" name="Прямоугольник 7">
            <a:extLst>
              <a:ext uri="{FF2B5EF4-FFF2-40B4-BE49-F238E27FC236}">
                <a16:creationId xmlns:a16="http://schemas.microsoft.com/office/drawing/2014/main" id="{14DB55BE-0D2D-5846-8925-E23A9156A7F4}"/>
              </a:ext>
            </a:extLst>
          </p:cNvPr>
          <p:cNvSpPr/>
          <p:nvPr/>
        </p:nvSpPr>
        <p:spPr>
          <a:xfrm rot="16200000">
            <a:off x="2663611" y="4674639"/>
            <a:ext cx="1064715" cy="253916"/>
          </a:xfrm>
          <a:prstGeom prst="rect">
            <a:avLst/>
          </a:prstGeom>
        </p:spPr>
        <p:txBody>
          <a:bodyPr wrap="none">
            <a:spAutoFit/>
          </a:bodyPr>
          <a:lstStyle/>
          <a:p>
            <a:r>
              <a:rPr lang="nl-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LINKEDIN</a:t>
            </a:r>
            <a:endParaRPr lang="ru-RU"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3" name="Rectangle 43">
            <a:extLst>
              <a:ext uri="{FF2B5EF4-FFF2-40B4-BE49-F238E27FC236}">
                <a16:creationId xmlns:a16="http://schemas.microsoft.com/office/drawing/2014/main" id="{B916D41E-8B03-3843-86B3-F79A0E14A12E}"/>
              </a:ext>
            </a:extLst>
          </p:cNvPr>
          <p:cNvSpPr/>
          <p:nvPr/>
        </p:nvSpPr>
        <p:spPr>
          <a:xfrm>
            <a:off x="6018868" y="3935998"/>
            <a:ext cx="837089" cy="307777"/>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REACH</a:t>
            </a:r>
          </a:p>
        </p:txBody>
      </p:sp>
      <p:sp>
        <p:nvSpPr>
          <p:cNvPr id="44" name="Rectangle 43">
            <a:extLst>
              <a:ext uri="{FF2B5EF4-FFF2-40B4-BE49-F238E27FC236}">
                <a16:creationId xmlns:a16="http://schemas.microsoft.com/office/drawing/2014/main" id="{BC134E2E-8D57-E743-9797-0BDBFD3FFFEE}"/>
              </a:ext>
            </a:extLst>
          </p:cNvPr>
          <p:cNvSpPr/>
          <p:nvPr/>
        </p:nvSpPr>
        <p:spPr>
          <a:xfrm>
            <a:off x="6018868" y="4926276"/>
            <a:ext cx="1633139" cy="523220"/>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ENGAGEMENTS</a:t>
            </a:r>
          </a:p>
          <a:p>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45" name="Rectangle 43">
            <a:extLst>
              <a:ext uri="{FF2B5EF4-FFF2-40B4-BE49-F238E27FC236}">
                <a16:creationId xmlns:a16="http://schemas.microsoft.com/office/drawing/2014/main" id="{E3A084FE-D132-274D-895E-0355F7A97F0D}"/>
              </a:ext>
            </a:extLst>
          </p:cNvPr>
          <p:cNvSpPr/>
          <p:nvPr/>
        </p:nvSpPr>
        <p:spPr>
          <a:xfrm>
            <a:off x="6018868" y="5831891"/>
            <a:ext cx="1250663" cy="307777"/>
          </a:xfrm>
          <a:prstGeom prst="rect">
            <a:avLst/>
          </a:prstGeom>
        </p:spPr>
        <p:txBody>
          <a:bodyPr wrap="none">
            <a:spAutoFit/>
          </a:bodyPr>
          <a:lstStyle/>
          <a:p>
            <a:r>
              <a:rPr lang="en-US"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NEW LIKES</a:t>
            </a:r>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46" name="TextBox 13">
            <a:extLst>
              <a:ext uri="{FF2B5EF4-FFF2-40B4-BE49-F238E27FC236}">
                <a16:creationId xmlns:a16="http://schemas.microsoft.com/office/drawing/2014/main" id="{6EBF1616-8FCB-AB47-8A42-3A7FCAAEDE40}"/>
              </a:ext>
            </a:extLst>
          </p:cNvPr>
          <p:cNvSpPr txBox="1"/>
          <p:nvPr/>
        </p:nvSpPr>
        <p:spPr>
          <a:xfrm>
            <a:off x="6018868" y="4135812"/>
            <a:ext cx="1507932" cy="461665"/>
          </a:xfrm>
          <a:prstGeom prst="rect">
            <a:avLst/>
          </a:prstGeom>
          <a:noFill/>
        </p:spPr>
        <p:txBody>
          <a:bodyPr wrap="square" rtlCol="0">
            <a:spAutoFit/>
          </a:bodyPr>
          <a:lstStyle/>
          <a:p>
            <a:pPr lvl="0">
              <a:defRPr/>
            </a:pPr>
            <a:r>
              <a:rPr lang="nl-NL"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950,020</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7" name="TextBox 13">
            <a:extLst>
              <a:ext uri="{FF2B5EF4-FFF2-40B4-BE49-F238E27FC236}">
                <a16:creationId xmlns:a16="http://schemas.microsoft.com/office/drawing/2014/main" id="{2A4E63B5-1D9C-564D-8AB1-D020BA4EFC57}"/>
              </a:ext>
            </a:extLst>
          </p:cNvPr>
          <p:cNvSpPr txBox="1"/>
          <p:nvPr/>
        </p:nvSpPr>
        <p:spPr>
          <a:xfrm>
            <a:off x="6018868" y="5149242"/>
            <a:ext cx="1539204" cy="461665"/>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5,249</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8" name="TextBox 13">
            <a:extLst>
              <a:ext uri="{FF2B5EF4-FFF2-40B4-BE49-F238E27FC236}">
                <a16:creationId xmlns:a16="http://schemas.microsoft.com/office/drawing/2014/main" id="{E5368CD9-70AC-BA48-A208-DE7E14290636}"/>
              </a:ext>
            </a:extLst>
          </p:cNvPr>
          <p:cNvSpPr txBox="1"/>
          <p:nvPr/>
        </p:nvSpPr>
        <p:spPr>
          <a:xfrm>
            <a:off x="6018868" y="604535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165</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49" name="Прямоугольник 7">
            <a:extLst>
              <a:ext uri="{FF2B5EF4-FFF2-40B4-BE49-F238E27FC236}">
                <a16:creationId xmlns:a16="http://schemas.microsoft.com/office/drawing/2014/main" id="{0B10CFC9-620F-2241-ACAC-63C7F5B3BA33}"/>
              </a:ext>
            </a:extLst>
          </p:cNvPr>
          <p:cNvSpPr/>
          <p:nvPr/>
        </p:nvSpPr>
        <p:spPr>
          <a:xfrm rot="16200000">
            <a:off x="5106677" y="4687767"/>
            <a:ext cx="1140056" cy="253916"/>
          </a:xfrm>
          <a:prstGeom prst="rect">
            <a:avLst/>
          </a:prstGeom>
        </p:spPr>
        <p:txBody>
          <a:bodyPr wrap="none">
            <a:spAutoFit/>
          </a:bodyPr>
          <a:lstStyle/>
          <a:p>
            <a:r>
              <a:rPr lang="nl-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FACEBOOK</a:t>
            </a:r>
            <a:endParaRPr lang="ru-RU"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cxnSp>
        <p:nvCxnSpPr>
          <p:cNvPr id="10" name="Rechte verbindingslijn 9">
            <a:extLst>
              <a:ext uri="{FF2B5EF4-FFF2-40B4-BE49-F238E27FC236}">
                <a16:creationId xmlns:a16="http://schemas.microsoft.com/office/drawing/2014/main" id="{0C9D5578-4E67-6E47-B79C-11CA11DB934A}"/>
              </a:ext>
            </a:extLst>
          </p:cNvPr>
          <p:cNvCxnSpPr>
            <a:cxnSpLocks/>
          </p:cNvCxnSpPr>
          <p:nvPr/>
        </p:nvCxnSpPr>
        <p:spPr>
          <a:xfrm>
            <a:off x="5676705" y="5435554"/>
            <a:ext cx="0" cy="1211576"/>
          </a:xfrm>
          <a:prstGeom prst="line">
            <a:avLst/>
          </a:prstGeom>
          <a:ln w="12700">
            <a:solidFill>
              <a:srgbClr val="213F78"/>
            </a:solidFill>
          </a:ln>
        </p:spPr>
        <p:style>
          <a:lnRef idx="1">
            <a:schemeClr val="accent1"/>
          </a:lnRef>
          <a:fillRef idx="0">
            <a:schemeClr val="accent1"/>
          </a:fillRef>
          <a:effectRef idx="0">
            <a:schemeClr val="accent1"/>
          </a:effectRef>
          <a:fontRef idx="minor">
            <a:schemeClr val="tx1"/>
          </a:fontRef>
        </p:style>
      </p:cxnSp>
      <p:cxnSp>
        <p:nvCxnSpPr>
          <p:cNvPr id="68" name="Rechte verbindingslijn 67">
            <a:extLst>
              <a:ext uri="{FF2B5EF4-FFF2-40B4-BE49-F238E27FC236}">
                <a16:creationId xmlns:a16="http://schemas.microsoft.com/office/drawing/2014/main" id="{B95D8F71-CE3A-D541-A275-15634F4AA2FC}"/>
              </a:ext>
            </a:extLst>
          </p:cNvPr>
          <p:cNvCxnSpPr>
            <a:cxnSpLocks/>
          </p:cNvCxnSpPr>
          <p:nvPr/>
        </p:nvCxnSpPr>
        <p:spPr>
          <a:xfrm>
            <a:off x="3187507" y="5435554"/>
            <a:ext cx="0" cy="1211576"/>
          </a:xfrm>
          <a:prstGeom prst="line">
            <a:avLst/>
          </a:prstGeom>
          <a:ln w="12700">
            <a:solidFill>
              <a:srgbClr val="213F78"/>
            </a:solidFill>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2C94ACDC-8223-5B4A-AC60-B69E37D05CE1}"/>
              </a:ext>
            </a:extLst>
          </p:cNvPr>
          <p:cNvCxnSpPr>
            <a:cxnSpLocks/>
          </p:cNvCxnSpPr>
          <p:nvPr/>
        </p:nvCxnSpPr>
        <p:spPr>
          <a:xfrm>
            <a:off x="410444" y="5435554"/>
            <a:ext cx="0" cy="1211576"/>
          </a:xfrm>
          <a:prstGeom prst="line">
            <a:avLst/>
          </a:prstGeom>
          <a:ln w="12700">
            <a:solidFill>
              <a:srgbClr val="213F78"/>
            </a:solidFill>
          </a:ln>
        </p:spPr>
        <p:style>
          <a:lnRef idx="1">
            <a:schemeClr val="accent1"/>
          </a:lnRef>
          <a:fillRef idx="0">
            <a:schemeClr val="accent1"/>
          </a:fillRef>
          <a:effectRef idx="0">
            <a:schemeClr val="accent1"/>
          </a:effectRef>
          <a:fontRef idx="minor">
            <a:schemeClr val="tx1"/>
          </a:fontRef>
        </p:style>
      </p:cxnSp>
      <p:pic>
        <p:nvPicPr>
          <p:cNvPr id="3" name="Picture 2" descr="Icon&#10;&#10;Description automatically generated">
            <a:extLst>
              <a:ext uri="{FF2B5EF4-FFF2-40B4-BE49-F238E27FC236}">
                <a16:creationId xmlns:a16="http://schemas.microsoft.com/office/drawing/2014/main" id="{016234EA-FEE8-4AFE-AE15-56B55E1B6A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210" y="3802545"/>
            <a:ext cx="487786" cy="487786"/>
          </a:xfrm>
          <a:prstGeom prst="rect">
            <a:avLst/>
          </a:prstGeom>
        </p:spPr>
      </p:pic>
      <p:sp>
        <p:nvSpPr>
          <p:cNvPr id="58" name="Прямоугольник 7">
            <a:extLst>
              <a:ext uri="{FF2B5EF4-FFF2-40B4-BE49-F238E27FC236}">
                <a16:creationId xmlns:a16="http://schemas.microsoft.com/office/drawing/2014/main" id="{D54C87FC-125F-423A-B070-E6574EEE2CD1}"/>
              </a:ext>
            </a:extLst>
          </p:cNvPr>
          <p:cNvSpPr/>
          <p:nvPr/>
        </p:nvSpPr>
        <p:spPr>
          <a:xfrm rot="16200000">
            <a:off x="7431281" y="4714714"/>
            <a:ext cx="1236236" cy="253916"/>
          </a:xfrm>
          <a:prstGeom prst="rect">
            <a:avLst/>
          </a:prstGeom>
        </p:spPr>
        <p:txBody>
          <a:bodyPr wrap="none">
            <a:spAutoFit/>
          </a:bodyPr>
          <a:lstStyle/>
          <a:p>
            <a:r>
              <a:rPr lang="nl-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INSTAGRAM</a:t>
            </a:r>
            <a:endParaRPr lang="ru-RU"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cxnSp>
        <p:nvCxnSpPr>
          <p:cNvPr id="61" name="Rechte verbindingslijn 9">
            <a:extLst>
              <a:ext uri="{FF2B5EF4-FFF2-40B4-BE49-F238E27FC236}">
                <a16:creationId xmlns:a16="http://schemas.microsoft.com/office/drawing/2014/main" id="{A079B9F7-A304-4573-B098-E2759641F755}"/>
              </a:ext>
            </a:extLst>
          </p:cNvPr>
          <p:cNvCxnSpPr>
            <a:cxnSpLocks/>
          </p:cNvCxnSpPr>
          <p:nvPr/>
        </p:nvCxnSpPr>
        <p:spPr>
          <a:xfrm>
            <a:off x="8045541" y="5459790"/>
            <a:ext cx="21454" cy="1233001"/>
          </a:xfrm>
          <a:prstGeom prst="line">
            <a:avLst/>
          </a:prstGeom>
          <a:ln w="12700">
            <a:solidFill>
              <a:srgbClr val="213F78"/>
            </a:solidFill>
          </a:ln>
        </p:spPr>
        <p:style>
          <a:lnRef idx="1">
            <a:schemeClr val="accent1"/>
          </a:lnRef>
          <a:fillRef idx="0">
            <a:schemeClr val="accent1"/>
          </a:fillRef>
          <a:effectRef idx="0">
            <a:schemeClr val="accent1"/>
          </a:effectRef>
          <a:fontRef idx="minor">
            <a:schemeClr val="tx1"/>
          </a:fontRef>
        </p:style>
      </p:cxnSp>
      <p:sp>
        <p:nvSpPr>
          <p:cNvPr id="71" name="Rectangle 43">
            <a:extLst>
              <a:ext uri="{FF2B5EF4-FFF2-40B4-BE49-F238E27FC236}">
                <a16:creationId xmlns:a16="http://schemas.microsoft.com/office/drawing/2014/main" id="{3BB3F730-8408-4FEE-8BD9-CCADF8147D0F}"/>
              </a:ext>
            </a:extLst>
          </p:cNvPr>
          <p:cNvSpPr/>
          <p:nvPr/>
        </p:nvSpPr>
        <p:spPr>
          <a:xfrm>
            <a:off x="8497712" y="3942156"/>
            <a:ext cx="837089" cy="307777"/>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REACH</a:t>
            </a:r>
          </a:p>
        </p:txBody>
      </p:sp>
      <p:sp>
        <p:nvSpPr>
          <p:cNvPr id="72" name="TextBox 13">
            <a:extLst>
              <a:ext uri="{FF2B5EF4-FFF2-40B4-BE49-F238E27FC236}">
                <a16:creationId xmlns:a16="http://schemas.microsoft.com/office/drawing/2014/main" id="{2BAB1DD9-6606-41A6-98AF-DF6D33A11019}"/>
              </a:ext>
            </a:extLst>
          </p:cNvPr>
          <p:cNvSpPr txBox="1"/>
          <p:nvPr/>
        </p:nvSpPr>
        <p:spPr>
          <a:xfrm>
            <a:off x="8471768" y="4138228"/>
            <a:ext cx="1297312" cy="461665"/>
          </a:xfrm>
          <a:prstGeom prst="rect">
            <a:avLst/>
          </a:prstGeom>
          <a:noFill/>
        </p:spPr>
        <p:txBody>
          <a:bodyPr wrap="square" rtlCol="0">
            <a:spAutoFit/>
          </a:bodyPr>
          <a:lstStyle/>
          <a:p>
            <a:pPr lvl="0">
              <a:defRPr/>
            </a:pPr>
            <a:r>
              <a:rPr lang="nl-NL"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418</a:t>
            </a: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,181</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73" name="Rectangle 72">
            <a:extLst>
              <a:ext uri="{FF2B5EF4-FFF2-40B4-BE49-F238E27FC236}">
                <a16:creationId xmlns:a16="http://schemas.microsoft.com/office/drawing/2014/main" id="{F5EAE0F8-27B1-446D-93FD-CEA7295E80F0}"/>
              </a:ext>
            </a:extLst>
          </p:cNvPr>
          <p:cNvSpPr/>
          <p:nvPr/>
        </p:nvSpPr>
        <p:spPr>
          <a:xfrm>
            <a:off x="8518231" y="4910751"/>
            <a:ext cx="1633139" cy="523220"/>
          </a:xfrm>
          <a:prstGeom prst="rect">
            <a:avLst/>
          </a:prstGeom>
        </p:spPr>
        <p:txBody>
          <a:bodyPr wrap="none">
            <a:spAutoFit/>
          </a:bodyPr>
          <a:lstStyle/>
          <a:p>
            <a:r>
              <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ENGAGEMENTS</a:t>
            </a:r>
          </a:p>
          <a:p>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74" name="TextBox 13">
            <a:extLst>
              <a:ext uri="{FF2B5EF4-FFF2-40B4-BE49-F238E27FC236}">
                <a16:creationId xmlns:a16="http://schemas.microsoft.com/office/drawing/2014/main" id="{8217F854-B9F5-4779-A6D0-A3085CAB46B4}"/>
              </a:ext>
            </a:extLst>
          </p:cNvPr>
          <p:cNvSpPr txBox="1"/>
          <p:nvPr/>
        </p:nvSpPr>
        <p:spPr>
          <a:xfrm>
            <a:off x="8523363" y="5103122"/>
            <a:ext cx="1539204" cy="461665"/>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9,550</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75" name="Rectangle 43">
            <a:extLst>
              <a:ext uri="{FF2B5EF4-FFF2-40B4-BE49-F238E27FC236}">
                <a16:creationId xmlns:a16="http://schemas.microsoft.com/office/drawing/2014/main" id="{C541A1E4-BAE0-423A-84BE-01B07752DBCF}"/>
              </a:ext>
            </a:extLst>
          </p:cNvPr>
          <p:cNvSpPr/>
          <p:nvPr/>
        </p:nvSpPr>
        <p:spPr>
          <a:xfrm>
            <a:off x="8497712" y="5831890"/>
            <a:ext cx="1855636" cy="307777"/>
          </a:xfrm>
          <a:prstGeom prst="rect">
            <a:avLst/>
          </a:prstGeom>
        </p:spPr>
        <p:txBody>
          <a:bodyPr wrap="none">
            <a:spAutoFit/>
          </a:bodyPr>
          <a:lstStyle/>
          <a:p>
            <a:r>
              <a:rPr lang="en-US"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rPr>
              <a:t>NEW FOLLOWERS</a:t>
            </a:r>
            <a:endParaRPr lang="id-ID" sz="1400" b="1" spc="200" dirty="0">
              <a:solidFill>
                <a:schemeClr val="bg1">
                  <a:lumMod val="50000"/>
                </a:schemeClr>
              </a:solidFill>
              <a:latin typeface="Source Sans Pro Semibold" panose="020B0503030403020204" pitchFamily="34" charset="0"/>
              <a:ea typeface="Source Sans Pro Semibold" panose="020B0503030403020204" pitchFamily="34" charset="0"/>
              <a:cs typeface="Lato" panose="020F0502020204030203" pitchFamily="34" charset="0"/>
            </a:endParaRPr>
          </a:p>
        </p:txBody>
      </p:sp>
      <p:sp>
        <p:nvSpPr>
          <p:cNvPr id="76" name="TextBox 13">
            <a:extLst>
              <a:ext uri="{FF2B5EF4-FFF2-40B4-BE49-F238E27FC236}">
                <a16:creationId xmlns:a16="http://schemas.microsoft.com/office/drawing/2014/main" id="{297596B2-0136-49FF-9137-313B56B73DA8}"/>
              </a:ext>
            </a:extLst>
          </p:cNvPr>
          <p:cNvSpPr txBox="1"/>
          <p:nvPr/>
        </p:nvSpPr>
        <p:spPr>
          <a:xfrm>
            <a:off x="8518231" y="6041342"/>
            <a:ext cx="1297312" cy="466746"/>
          </a:xfrm>
          <a:prstGeom prst="rect">
            <a:avLst/>
          </a:prstGeom>
          <a:noFill/>
        </p:spPr>
        <p:txBody>
          <a:bodyPr wrap="square" rtlCol="0">
            <a:spAutoFit/>
          </a:bodyPr>
          <a:lstStyle/>
          <a:p>
            <a:pPr lvl="0">
              <a:defRPr/>
            </a:pPr>
            <a:r>
              <a:rPr lang="en-US"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rPr>
              <a:t>274</a:t>
            </a:r>
            <a:endParaRPr lang="id-ID" sz="2400" b="1" dirty="0">
              <a:solidFill>
                <a:srgbClr val="C4161C"/>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77" name="TextBox 76">
            <a:extLst>
              <a:ext uri="{FF2B5EF4-FFF2-40B4-BE49-F238E27FC236}">
                <a16:creationId xmlns:a16="http://schemas.microsoft.com/office/drawing/2014/main" id="{2AE88E30-65FF-4234-82FD-5E39C52C59DD}"/>
              </a:ext>
            </a:extLst>
          </p:cNvPr>
          <p:cNvSpPr txBox="1"/>
          <p:nvPr/>
        </p:nvSpPr>
        <p:spPr>
          <a:xfrm>
            <a:off x="5292352" y="3608385"/>
            <a:ext cx="768705" cy="253916"/>
          </a:xfrm>
          <a:prstGeom prst="rect">
            <a:avLst/>
          </a:prstGeom>
          <a:noFill/>
        </p:spPr>
        <p:txBody>
          <a:bodyPr wrap="square">
            <a:spAutoFit/>
          </a:bodyPr>
          <a:lstStyle/>
          <a:p>
            <a:pPr algn="ctr"/>
            <a:r>
              <a:rPr lang="en-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7,</a:t>
            </a:r>
            <a:r>
              <a:rPr lang="en-US"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871</a:t>
            </a:r>
            <a:endParaRPr lang="en-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78" name="TextBox 77">
            <a:extLst>
              <a:ext uri="{FF2B5EF4-FFF2-40B4-BE49-F238E27FC236}">
                <a16:creationId xmlns:a16="http://schemas.microsoft.com/office/drawing/2014/main" id="{B55610D5-4EF7-49EC-A7F1-C6A9FC49C0E4}"/>
              </a:ext>
            </a:extLst>
          </p:cNvPr>
          <p:cNvSpPr txBox="1"/>
          <p:nvPr/>
        </p:nvSpPr>
        <p:spPr>
          <a:xfrm>
            <a:off x="7684154" y="3593137"/>
            <a:ext cx="768705" cy="253916"/>
          </a:xfrm>
          <a:prstGeom prst="rect">
            <a:avLst/>
          </a:prstGeom>
          <a:noFill/>
        </p:spPr>
        <p:txBody>
          <a:bodyPr wrap="square">
            <a:spAutoFit/>
          </a:bodyPr>
          <a:lstStyle/>
          <a:p>
            <a:pPr algn="ctr"/>
            <a:r>
              <a:rPr lang="en-US"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1,022</a:t>
            </a:r>
            <a:endParaRPr lang="en-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79" name="TextBox 78">
            <a:extLst>
              <a:ext uri="{FF2B5EF4-FFF2-40B4-BE49-F238E27FC236}">
                <a16:creationId xmlns:a16="http://schemas.microsoft.com/office/drawing/2014/main" id="{87194873-FB52-4920-8099-8AE7417D0B54}"/>
              </a:ext>
            </a:extLst>
          </p:cNvPr>
          <p:cNvSpPr txBox="1"/>
          <p:nvPr/>
        </p:nvSpPr>
        <p:spPr>
          <a:xfrm>
            <a:off x="2828804" y="3633207"/>
            <a:ext cx="768705" cy="253916"/>
          </a:xfrm>
          <a:prstGeom prst="rect">
            <a:avLst/>
          </a:prstGeom>
          <a:noFill/>
        </p:spPr>
        <p:txBody>
          <a:bodyPr wrap="square">
            <a:spAutoFit/>
          </a:bodyPr>
          <a:lstStyle/>
          <a:p>
            <a:pPr algn="ctr"/>
            <a:r>
              <a:rPr lang="en-US"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1,919</a:t>
            </a:r>
            <a:endParaRPr lang="en-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80" name="TextBox 79">
            <a:extLst>
              <a:ext uri="{FF2B5EF4-FFF2-40B4-BE49-F238E27FC236}">
                <a16:creationId xmlns:a16="http://schemas.microsoft.com/office/drawing/2014/main" id="{FFE75059-EFC0-4263-A5EC-37698717614E}"/>
              </a:ext>
            </a:extLst>
          </p:cNvPr>
          <p:cNvSpPr txBox="1"/>
          <p:nvPr/>
        </p:nvSpPr>
        <p:spPr>
          <a:xfrm>
            <a:off x="35846" y="3707441"/>
            <a:ext cx="768705" cy="253916"/>
          </a:xfrm>
          <a:prstGeom prst="rect">
            <a:avLst/>
          </a:prstGeom>
          <a:noFill/>
        </p:spPr>
        <p:txBody>
          <a:bodyPr wrap="square">
            <a:spAutoFit/>
          </a:bodyPr>
          <a:lstStyle/>
          <a:p>
            <a:pPr algn="ctr"/>
            <a:r>
              <a:rPr lang="en-US"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rPr>
              <a:t>2,241</a:t>
            </a:r>
            <a:endParaRPr lang="en-NL" sz="1050" b="1" spc="300" dirty="0">
              <a:solidFill>
                <a:srgbClr val="213F78"/>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82" name="Прямоугольник 3">
            <a:extLst>
              <a:ext uri="{FF2B5EF4-FFF2-40B4-BE49-F238E27FC236}">
                <a16:creationId xmlns:a16="http://schemas.microsoft.com/office/drawing/2014/main" id="{CF2712FD-14C5-4709-BC63-D51C6281E5B6}"/>
              </a:ext>
            </a:extLst>
          </p:cNvPr>
          <p:cNvSpPr/>
          <p:nvPr/>
        </p:nvSpPr>
        <p:spPr>
          <a:xfrm>
            <a:off x="9885026" y="3152584"/>
            <a:ext cx="2271128" cy="1687890"/>
          </a:xfrm>
          <a:prstGeom prst="ellipse">
            <a:avLst/>
          </a:prstGeom>
          <a:solidFill>
            <a:srgbClr val="213F78"/>
          </a:solidFill>
          <a:ln>
            <a:solidFill>
              <a:srgbClr val="213F78"/>
            </a:solidFill>
          </a:ln>
        </p:spPr>
        <p:txBody>
          <a:bodyPr wrap="square">
            <a:spAutoFit/>
          </a:bodyPr>
          <a:lstStyle/>
          <a:p>
            <a:pPr algn="ctr">
              <a:defRPr/>
            </a:pPr>
            <a:r>
              <a:rPr lang="en-US" sz="24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TOTAL REACH </a:t>
            </a:r>
          </a:p>
          <a:p>
            <a:pPr algn="ctr">
              <a:defRPr/>
            </a:pPr>
            <a:r>
              <a:rPr lang="en-US" sz="24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1,387,887</a:t>
            </a:r>
          </a:p>
        </p:txBody>
      </p:sp>
      <p:pic>
        <p:nvPicPr>
          <p:cNvPr id="2" name="Picture 1" descr="A blue text on a black background&#10;&#10;Description automatically generated with low confidence">
            <a:extLst>
              <a:ext uri="{FF2B5EF4-FFF2-40B4-BE49-F238E27FC236}">
                <a16:creationId xmlns:a16="http://schemas.microsoft.com/office/drawing/2014/main" id="{63646825-E93F-D02E-E31D-7960B9F4243A}"/>
              </a:ext>
            </a:extLst>
          </p:cNvPr>
          <p:cNvPicPr>
            <a:picLocks noChangeAspect="1"/>
          </p:cNvPicPr>
          <p:nvPr/>
        </p:nvPicPr>
        <p:blipFill>
          <a:blip r:embed="rId6"/>
          <a:stretch>
            <a:fillRect/>
          </a:stretch>
        </p:blipFill>
        <p:spPr>
          <a:xfrm>
            <a:off x="10229408" y="6024050"/>
            <a:ext cx="1855636" cy="756172"/>
          </a:xfrm>
          <a:prstGeom prst="rect">
            <a:avLst/>
          </a:prstGeom>
        </p:spPr>
      </p:pic>
    </p:spTree>
    <p:extLst>
      <p:ext uri="{BB962C8B-B14F-4D97-AF65-F5344CB8AC3E}">
        <p14:creationId xmlns:p14="http://schemas.microsoft.com/office/powerpoint/2010/main" val="3450705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ppt_x"/>
                                          </p:val>
                                        </p:tav>
                                        <p:tav tm="100000">
                                          <p:val>
                                            <p:strVal val="#ppt_x"/>
                                          </p:val>
                                        </p:tav>
                                      </p:tavLst>
                                    </p:anim>
                                    <p:anim calcmode="lin" valueType="num">
                                      <p:cBhvr additive="base">
                                        <p:cTn id="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93902"/>
            <a:ext cx="10896600" cy="4227414"/>
          </a:xfrm>
        </p:spPr>
        <p:txBody>
          <a:bodyPr vert="horz" lIns="91440" tIns="45720" rIns="91440" bIns="45720" rtlCol="0" anchor="t">
            <a:normAutofit fontScale="62500" lnSpcReduction="20000"/>
          </a:bodyPr>
          <a:lstStyle/>
          <a:p>
            <a:pPr marL="0" indent="0">
              <a:buNone/>
            </a:pPr>
            <a:endParaRPr lang="en-US" sz="4400" dirty="0"/>
          </a:p>
          <a:p>
            <a:r>
              <a:rPr lang="en-US" sz="4500" dirty="0"/>
              <a:t>Young ophthalmologists from developing countries learn practical skills and broaden their perspectives of ophthalmology and glaucoma.</a:t>
            </a:r>
          </a:p>
          <a:p>
            <a:pPr marL="0" indent="0">
              <a:buNone/>
              <a:defRPr/>
            </a:pPr>
            <a:endParaRPr lang="en-US" altLang="en-US" sz="4500" dirty="0">
              <a:cs typeface="Source Sans Pro" panose="020B0503030403020204" pitchFamily="34" charset="0"/>
            </a:endParaRPr>
          </a:p>
          <a:p>
            <a:pPr marL="285750" indent="-285750">
              <a:defRPr/>
            </a:pPr>
            <a:r>
              <a:rPr lang="en-US" altLang="en-US" sz="4400" dirty="0"/>
              <a:t>In </a:t>
            </a:r>
            <a:r>
              <a:rPr lang="en-US" altLang="en-US" sz="4400" dirty="0">
                <a:solidFill>
                  <a:srgbClr val="C4161C"/>
                </a:solidFill>
              </a:rPr>
              <a:t>2021</a:t>
            </a:r>
            <a:r>
              <a:rPr lang="en-US" altLang="en-US" sz="4400" dirty="0"/>
              <a:t>, ten talented candidates from Africa</a:t>
            </a:r>
            <a:r>
              <a:rPr lang="en-US" altLang="en-US" sz="4500" dirty="0">
                <a:cs typeface="Source Sans Pro" panose="020B0503030403020204" pitchFamily="34" charset="0"/>
              </a:rPr>
              <a:t> received awards.</a:t>
            </a:r>
          </a:p>
          <a:p>
            <a:pPr marL="0" indent="0">
              <a:buNone/>
              <a:defRPr/>
            </a:pPr>
            <a:endParaRPr lang="en-US" altLang="en-US" sz="4500" dirty="0">
              <a:cs typeface="Source Sans Pro" panose="020B0503030403020204" pitchFamily="34" charset="0"/>
            </a:endParaRPr>
          </a:p>
          <a:p>
            <a:pPr marL="0" indent="0">
              <a:buNone/>
              <a:defRPr/>
            </a:pPr>
            <a:endParaRPr lang="en-US" altLang="en-US" sz="4500" dirty="0">
              <a:solidFill>
                <a:srgbClr val="C4161C"/>
              </a:solidFill>
              <a:cs typeface="Source Sans Pro" panose="020B0503030403020204" pitchFamily="34" charset="0"/>
            </a:endParaRPr>
          </a:p>
          <a:p>
            <a:pPr marL="0" indent="0">
              <a:buNone/>
              <a:defRPr/>
            </a:pPr>
            <a:endParaRPr lang="en-GB" altLang="en-US" sz="4500" dirty="0">
              <a:solidFill>
                <a:srgbClr val="002060"/>
              </a:solidFill>
              <a:cs typeface="Source Sans Pro" panose="020B0503030403020204" pitchFamily="34" charset="0"/>
            </a:endParaRPr>
          </a:p>
          <a:p>
            <a:pPr marL="0" indent="0">
              <a:buNone/>
              <a:defRPr/>
            </a:pPr>
            <a:endParaRPr lang="en-GB" altLang="en-US" dirty="0">
              <a:solidFill>
                <a:srgbClr val="002060"/>
              </a:solidFill>
              <a:cs typeface="Source Sans Pro" panose="020B0503030403020204" pitchFamily="34" charset="0"/>
            </a:endParaRPr>
          </a:p>
          <a:p>
            <a:pPr marL="0" indent="0">
              <a:buNone/>
              <a:defRPr/>
            </a:pPr>
            <a:r>
              <a:rPr lang="en-GB" altLang="en-US" sz="2900" dirty="0">
                <a:solidFill>
                  <a:srgbClr val="002060"/>
                </a:solidFill>
                <a:cs typeface="Source Sans Pro" panose="020B0503030403020204" pitchFamily="34" charset="0"/>
              </a:rPr>
              <a:t>                          </a:t>
            </a:r>
            <a:r>
              <a:rPr lang="en-GB" altLang="en-US" sz="5800" dirty="0">
                <a:solidFill>
                  <a:srgbClr val="002060"/>
                </a:solidFill>
                <a:cs typeface="Source Sans Pro" panose="020B0503030403020204" pitchFamily="34" charset="0"/>
              </a:rPr>
              <a:t>in collaboration with the</a:t>
            </a:r>
            <a:endParaRPr lang="en-GB" altLang="en-US" sz="1400" dirty="0">
              <a:solidFill>
                <a:srgbClr val="002060"/>
              </a:solidFill>
              <a:cs typeface="Source Sans Pro" panose="020B0503030403020204" pitchFamily="34" charset="0"/>
            </a:endParaRPr>
          </a:p>
        </p:txBody>
      </p:sp>
      <p:sp>
        <p:nvSpPr>
          <p:cNvPr id="3" name="Title 2"/>
          <p:cNvSpPr>
            <a:spLocks noGrp="1"/>
          </p:cNvSpPr>
          <p:nvPr>
            <p:ph type="title"/>
          </p:nvPr>
        </p:nvSpPr>
        <p:spPr>
          <a:xfrm>
            <a:off x="278780" y="365125"/>
            <a:ext cx="11075020" cy="1028777"/>
          </a:xfrm>
        </p:spPr>
        <p:txBody>
          <a:bodyPr>
            <a:normAutofit fontScale="90000"/>
          </a:bodyPr>
          <a:lstStyle/>
          <a:p>
            <a:r>
              <a:rPr lang="en-US" altLang="en-US" dirty="0"/>
              <a:t>ICO-World Glaucoma Association 3 Month Fellowship Program</a:t>
            </a:r>
            <a:endParaRPr lang="en-US" dirty="0"/>
          </a:p>
        </p:txBody>
      </p:sp>
      <p:pic>
        <p:nvPicPr>
          <p:cNvPr id="1026" name="Picture 2" descr="International Council of Ophthalmology - Home | Facebook">
            <a:extLst>
              <a:ext uri="{FF2B5EF4-FFF2-40B4-BE49-F238E27FC236}">
                <a16:creationId xmlns:a16="http://schemas.microsoft.com/office/drawing/2014/main" id="{7B5FDF4E-AB0E-438E-A6BA-2C90DF754F80}"/>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6701818" y="4673523"/>
            <a:ext cx="5430915"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24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B4F1D7-2589-4778-86B2-ADDC79BA6DD6}"/>
              </a:ext>
            </a:extLst>
          </p:cNvPr>
          <p:cNvPicPr>
            <a:picLocks noChangeAspect="1"/>
          </p:cNvPicPr>
          <p:nvPr/>
        </p:nvPicPr>
        <p:blipFill>
          <a:blip r:embed="rId3"/>
          <a:srcRect/>
          <a:stretch/>
        </p:blipFill>
        <p:spPr>
          <a:xfrm>
            <a:off x="2255928" y="-1004082"/>
            <a:ext cx="12793476" cy="9049044"/>
          </a:xfrm>
          <a:prstGeom prst="rect">
            <a:avLst/>
          </a:prstGeom>
          <a:ln>
            <a:noFill/>
          </a:ln>
          <a:effectLst>
            <a:outerShdw blurRad="190500" algn="tl" rotWithShape="0">
              <a:srgbClr val="000000">
                <a:alpha val="70000"/>
              </a:srgbClr>
            </a:outerShdw>
          </a:effectLst>
        </p:spPr>
      </p:pic>
      <p:sp>
        <p:nvSpPr>
          <p:cNvPr id="5" name="Title 12">
            <a:extLst>
              <a:ext uri="{FF2B5EF4-FFF2-40B4-BE49-F238E27FC236}">
                <a16:creationId xmlns:a16="http://schemas.microsoft.com/office/drawing/2014/main" id="{5F2A9BD8-BCBC-412E-BC44-E15DAC18DE45}"/>
              </a:ext>
            </a:extLst>
          </p:cNvPr>
          <p:cNvSpPr txBox="1">
            <a:spLocks/>
          </p:cNvSpPr>
          <p:nvPr/>
        </p:nvSpPr>
        <p:spPr>
          <a:xfrm>
            <a:off x="446059" y="2950636"/>
            <a:ext cx="3230437" cy="2747637"/>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stStyle>
          <a:p>
            <a:pPr algn="ctr"/>
            <a:br>
              <a:rPr lang="en-US" sz="3000" dirty="0">
                <a:solidFill>
                  <a:srgbClr val="C4161C"/>
                </a:solidFill>
              </a:rPr>
            </a:br>
            <a:endParaRPr lang="en-NL" sz="3000" dirty="0">
              <a:solidFill>
                <a:srgbClr val="213F78"/>
              </a:solidFill>
            </a:endParaRPr>
          </a:p>
        </p:txBody>
      </p:sp>
      <p:sp>
        <p:nvSpPr>
          <p:cNvPr id="3" name="TextBox 2">
            <a:extLst>
              <a:ext uri="{FF2B5EF4-FFF2-40B4-BE49-F238E27FC236}">
                <a16:creationId xmlns:a16="http://schemas.microsoft.com/office/drawing/2014/main" id="{D92582DC-ACDF-49A9-88D6-C9DCFDD46A10}"/>
              </a:ext>
            </a:extLst>
          </p:cNvPr>
          <p:cNvSpPr txBox="1"/>
          <p:nvPr/>
        </p:nvSpPr>
        <p:spPr>
          <a:xfrm>
            <a:off x="289560" y="633415"/>
            <a:ext cx="5806440" cy="2554545"/>
          </a:xfrm>
          <a:prstGeom prst="rect">
            <a:avLst/>
          </a:prstGeom>
          <a:noFill/>
        </p:spPr>
        <p:txBody>
          <a:bodyPr wrap="square" rtlCol="0">
            <a:spAutoFit/>
          </a:bodyPr>
          <a:lstStyle/>
          <a:p>
            <a:r>
              <a:rPr lang="en-US" sz="4000" dirty="0">
                <a:latin typeface="Source Sans Pro" panose="020B0503030403020204" pitchFamily="34" charset="0"/>
                <a:ea typeface="Source Sans Pro" panose="020B0503030403020204" pitchFamily="34" charset="0"/>
              </a:rPr>
              <a:t>The WGA has supported </a:t>
            </a:r>
          </a:p>
          <a:p>
            <a:r>
              <a:rPr lang="en-US" sz="4000" dirty="0">
                <a:latin typeface="Source Sans Pro" panose="020B0503030403020204" pitchFamily="34" charset="0"/>
                <a:ea typeface="Source Sans Pro" panose="020B0503030403020204" pitchFamily="34" charset="0"/>
              </a:rPr>
              <a:t>18 fellows from </a:t>
            </a:r>
          </a:p>
          <a:p>
            <a:r>
              <a:rPr lang="en-US" sz="4000" dirty="0">
                <a:latin typeface="Source Sans Pro" panose="020B0503030403020204" pitchFamily="34" charset="0"/>
                <a:ea typeface="Source Sans Pro" panose="020B0503030403020204" pitchFamily="34" charset="0"/>
              </a:rPr>
              <a:t>12 countries in Africa </a:t>
            </a:r>
          </a:p>
          <a:p>
            <a:r>
              <a:rPr lang="en-US" sz="4000" dirty="0">
                <a:latin typeface="Source Sans Pro" panose="020B0503030403020204" pitchFamily="34" charset="0"/>
                <a:ea typeface="Source Sans Pro" panose="020B0503030403020204" pitchFamily="34" charset="0"/>
              </a:rPr>
              <a:t>since 2017</a:t>
            </a:r>
            <a:endParaRPr lang="en-CA" sz="4000" dirty="0">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176677E5-CD3E-0050-48FC-19105D62D5D4}"/>
              </a:ext>
            </a:extLst>
          </p:cNvPr>
          <p:cNvSpPr txBox="1"/>
          <p:nvPr/>
        </p:nvSpPr>
        <p:spPr>
          <a:xfrm>
            <a:off x="289560" y="3670041"/>
            <a:ext cx="5806440" cy="1323439"/>
          </a:xfrm>
          <a:prstGeom prst="rect">
            <a:avLst/>
          </a:prstGeom>
          <a:noFill/>
        </p:spPr>
        <p:txBody>
          <a:bodyPr wrap="square" rtlCol="0">
            <a:spAutoFit/>
          </a:bodyPr>
          <a:lstStyle/>
          <a:p>
            <a:r>
              <a:rPr lang="en-US" sz="4000" dirty="0">
                <a:latin typeface="Source Sans Pro" panose="020B0503030403020204" pitchFamily="34" charset="0"/>
                <a:ea typeface="Source Sans Pro" panose="020B0503030403020204" pitchFamily="34" charset="0"/>
              </a:rPr>
              <a:t>20 more fellows promised in 2023 and 2024</a:t>
            </a:r>
            <a:endParaRPr lang="en-CA" sz="40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027328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D302-C7A5-E0A9-FCF1-80983EA96DFD}"/>
              </a:ext>
            </a:extLst>
          </p:cNvPr>
          <p:cNvSpPr>
            <a:spLocks noGrp="1"/>
          </p:cNvSpPr>
          <p:nvPr>
            <p:ph type="title"/>
          </p:nvPr>
        </p:nvSpPr>
        <p:spPr>
          <a:xfrm>
            <a:off x="960120" y="106998"/>
            <a:ext cx="10271760" cy="1143000"/>
          </a:xfrm>
        </p:spPr>
        <p:txBody>
          <a:bodyPr>
            <a:normAutofit fontScale="90000"/>
          </a:bodyPr>
          <a:lstStyle/>
          <a:p>
            <a:r>
              <a:rPr lang="en-US" dirty="0"/>
              <a:t>Symposium at WGC-2023</a:t>
            </a:r>
            <a:br>
              <a:rPr lang="en-US" dirty="0"/>
            </a:br>
            <a:r>
              <a:rPr lang="en-US" b="1" dirty="0"/>
              <a:t>Africa Symposium</a:t>
            </a:r>
            <a:endParaRPr lang="en-NL" b="1" dirty="0"/>
          </a:p>
        </p:txBody>
      </p:sp>
      <p:sp>
        <p:nvSpPr>
          <p:cNvPr id="3" name="Text Placeholder 2">
            <a:extLst>
              <a:ext uri="{FF2B5EF4-FFF2-40B4-BE49-F238E27FC236}">
                <a16:creationId xmlns:a16="http://schemas.microsoft.com/office/drawing/2014/main" id="{A7C53ECA-E997-3E2E-EE54-A2643B24A053}"/>
              </a:ext>
            </a:extLst>
          </p:cNvPr>
          <p:cNvSpPr>
            <a:spLocks noGrp="1"/>
          </p:cNvSpPr>
          <p:nvPr>
            <p:ph type="body" sz="quarter" idx="10"/>
          </p:nvPr>
        </p:nvSpPr>
        <p:spPr>
          <a:xfrm>
            <a:off x="656523" y="1302619"/>
            <a:ext cx="10878954" cy="4272280"/>
          </a:xfrm>
        </p:spPr>
        <p:txBody>
          <a:bodyPr>
            <a:normAutofit/>
          </a:bodyPr>
          <a:lstStyle/>
          <a:p>
            <a:r>
              <a:rPr lang="en-US" sz="2000" dirty="0">
                <a:latin typeface="Source Sans Pro" panose="020B0503030403020204" pitchFamily="34" charset="0"/>
              </a:rPr>
              <a:t>Chairs: Neeru Gupta (Canada) and Olusola Olawoye (Nigeria)</a:t>
            </a:r>
          </a:p>
          <a:p>
            <a:endParaRPr lang="en-US" sz="2000" dirty="0">
              <a:latin typeface="Source Sans Pro" panose="020B0503030403020204" pitchFamily="34" charset="0"/>
            </a:endParaRPr>
          </a:p>
          <a:p>
            <a:pPr marL="342900" indent="-342900">
              <a:buAutoNum type="arabicPeriod"/>
            </a:pPr>
            <a:r>
              <a:rPr lang="en-US" sz="2000" dirty="0">
                <a:latin typeface="Source Sans Pro" panose="020B0503030403020204" pitchFamily="34" charset="0"/>
              </a:rPr>
              <a:t>New developments in the Genetics of OAG in SSA – </a:t>
            </a:r>
            <a:r>
              <a:rPr lang="en-US" sz="2000" b="1" dirty="0">
                <a:latin typeface="Source Sans Pro" panose="020B0503030403020204" pitchFamily="34" charset="0"/>
              </a:rPr>
              <a:t>Susan Williams (South Africa)</a:t>
            </a:r>
          </a:p>
          <a:p>
            <a:pPr marL="342900" indent="-342900">
              <a:buAutoNum type="arabicPeriod"/>
            </a:pPr>
            <a:r>
              <a:rPr lang="en-US" sz="2000" b="0" i="0" dirty="0">
                <a:solidFill>
                  <a:srgbClr val="000000"/>
                </a:solidFill>
                <a:effectLst/>
                <a:latin typeface="Source Sans Pro" panose="020B0503030403020204" pitchFamily="34" charset="0"/>
              </a:rPr>
              <a:t>Surgery, not medicine, should be the standard </a:t>
            </a:r>
            <a:r>
              <a:rPr lang="en-US" sz="2000" b="0" i="0" dirty="0" err="1">
                <a:solidFill>
                  <a:srgbClr val="000000"/>
                </a:solidFill>
                <a:effectLst/>
                <a:latin typeface="Source Sans Pro" panose="020B0503030403020204" pitchFamily="34" charset="0"/>
              </a:rPr>
              <a:t>firstline</a:t>
            </a:r>
            <a:r>
              <a:rPr lang="en-US" sz="2000" b="0" i="0" dirty="0">
                <a:solidFill>
                  <a:srgbClr val="000000"/>
                </a:solidFill>
                <a:effectLst/>
                <a:latin typeface="Source Sans Pro" panose="020B0503030403020204" pitchFamily="34" charset="0"/>
              </a:rPr>
              <a:t> treatment for open-angle glaucoma in SSA – </a:t>
            </a:r>
            <a:r>
              <a:rPr lang="en-US" sz="2000" b="1" i="0" dirty="0">
                <a:solidFill>
                  <a:srgbClr val="000000"/>
                </a:solidFill>
                <a:effectLst/>
                <a:latin typeface="Source Sans Pro" panose="020B0503030403020204" pitchFamily="34" charset="0"/>
              </a:rPr>
              <a:t>Naa </a:t>
            </a:r>
            <a:r>
              <a:rPr lang="en-US" sz="2000" b="1" i="0" dirty="0" err="1">
                <a:solidFill>
                  <a:srgbClr val="000000"/>
                </a:solidFill>
                <a:effectLst/>
                <a:latin typeface="Source Sans Pro" panose="020B0503030403020204" pitchFamily="34" charset="0"/>
              </a:rPr>
              <a:t>Tagoe</a:t>
            </a:r>
            <a:r>
              <a:rPr lang="en-US" sz="2000" b="1" i="0" dirty="0">
                <a:solidFill>
                  <a:srgbClr val="000000"/>
                </a:solidFill>
                <a:effectLst/>
                <a:latin typeface="Source Sans Pro" panose="020B0503030403020204" pitchFamily="34" charset="0"/>
              </a:rPr>
              <a:t> (Ghana) &amp; Tesfaye Tadesse (Ethiopia)</a:t>
            </a:r>
          </a:p>
          <a:p>
            <a:pPr marL="342900" indent="-342900">
              <a:buAutoNum type="arabicPeriod"/>
            </a:pPr>
            <a:r>
              <a:rPr lang="en-US" sz="2000" b="0" i="0" dirty="0">
                <a:solidFill>
                  <a:srgbClr val="000000"/>
                </a:solidFill>
                <a:effectLst/>
                <a:latin typeface="Source Sans Pro" panose="020B0503030403020204" pitchFamily="34" charset="0"/>
              </a:rPr>
              <a:t>Glaucoma drainage devices in the management of OAG Experience and outcomes in SSA – </a:t>
            </a:r>
            <a:r>
              <a:rPr lang="en-US" sz="2000" b="1" i="0" dirty="0">
                <a:solidFill>
                  <a:srgbClr val="000000"/>
                </a:solidFill>
                <a:effectLst/>
                <a:latin typeface="Source Sans Pro" panose="020B0503030403020204" pitchFamily="34" charset="0"/>
              </a:rPr>
              <a:t>Sheila Marco (Kenya)</a:t>
            </a:r>
          </a:p>
          <a:p>
            <a:pPr marL="342900" indent="-342900">
              <a:buAutoNum type="arabicPeriod"/>
            </a:pPr>
            <a:r>
              <a:rPr lang="en-US" sz="2000" b="0" i="0" dirty="0">
                <a:solidFill>
                  <a:srgbClr val="000000"/>
                </a:solidFill>
                <a:effectLst/>
                <a:latin typeface="Source Sans Pro" panose="020B0503030403020204" pitchFamily="34" charset="0"/>
              </a:rPr>
              <a:t>Major collaborative glaucoma studies in SSA  ongoing and completed: Findings so far?</a:t>
            </a:r>
            <a:r>
              <a:rPr lang="en-US" sz="2000" dirty="0">
                <a:solidFill>
                  <a:srgbClr val="000000"/>
                </a:solidFill>
                <a:latin typeface="Source Sans Pro" panose="020B0503030403020204" pitchFamily="34" charset="0"/>
              </a:rPr>
              <a:t> – </a:t>
            </a:r>
            <a:r>
              <a:rPr lang="en-US" sz="2000" b="1" dirty="0">
                <a:solidFill>
                  <a:srgbClr val="000000"/>
                </a:solidFill>
                <a:latin typeface="Source Sans Pro" panose="020B0503030403020204" pitchFamily="34" charset="0"/>
              </a:rPr>
              <a:t>Olusola Olawoye (Nigeria)</a:t>
            </a:r>
          </a:p>
          <a:p>
            <a:pPr marL="342900" indent="-342900">
              <a:buAutoNum type="arabicPeriod"/>
            </a:pPr>
            <a:r>
              <a:rPr lang="en-US" sz="2000" b="0" i="0" dirty="0">
                <a:solidFill>
                  <a:srgbClr val="000000"/>
                </a:solidFill>
                <a:effectLst/>
                <a:latin typeface="Source Sans Pro" panose="020B0503030403020204" pitchFamily="34" charset="0"/>
              </a:rPr>
              <a:t>Is SLT relevant in the management of POAG in Africa? – </a:t>
            </a:r>
            <a:r>
              <a:rPr lang="en-US" sz="2000" b="1" i="0" dirty="0">
                <a:solidFill>
                  <a:srgbClr val="000000"/>
                </a:solidFill>
                <a:effectLst/>
                <a:latin typeface="Source Sans Pro" panose="020B0503030403020204" pitchFamily="34" charset="0"/>
              </a:rPr>
              <a:t>Amel </a:t>
            </a:r>
            <a:r>
              <a:rPr lang="en-US" sz="2000" b="1" i="0" dirty="0" err="1">
                <a:solidFill>
                  <a:srgbClr val="000000"/>
                </a:solidFill>
                <a:effectLst/>
                <a:latin typeface="Source Sans Pro" panose="020B0503030403020204" pitchFamily="34" charset="0"/>
              </a:rPr>
              <a:t>Ouertani</a:t>
            </a:r>
            <a:r>
              <a:rPr lang="en-US" sz="2000" b="1" i="0" dirty="0">
                <a:solidFill>
                  <a:srgbClr val="000000"/>
                </a:solidFill>
                <a:effectLst/>
                <a:latin typeface="Source Sans Pro" panose="020B0503030403020204" pitchFamily="34" charset="0"/>
              </a:rPr>
              <a:t> (Tunisia)</a:t>
            </a:r>
          </a:p>
          <a:p>
            <a:pPr marL="342900" indent="-342900">
              <a:buAutoNum type="arabicPeriod"/>
            </a:pPr>
            <a:r>
              <a:rPr lang="en-US" sz="2000" b="0" i="0" dirty="0">
                <a:solidFill>
                  <a:srgbClr val="000000"/>
                </a:solidFill>
                <a:effectLst/>
                <a:latin typeface="Source Sans Pro" panose="020B0503030403020204" pitchFamily="34" charset="0"/>
              </a:rPr>
              <a:t>Improving glaucoma management across </a:t>
            </a:r>
            <a:r>
              <a:rPr lang="en-US" sz="2000" b="0" i="0" dirty="0" err="1">
                <a:solidFill>
                  <a:srgbClr val="000000"/>
                </a:solidFill>
                <a:effectLst/>
                <a:latin typeface="Source Sans Pro" panose="020B0503030403020204" pitchFamily="34" charset="0"/>
              </a:rPr>
              <a:t>SSAHow</a:t>
            </a:r>
            <a:r>
              <a:rPr lang="en-US" sz="2000" b="0" i="0" dirty="0">
                <a:solidFill>
                  <a:srgbClr val="000000"/>
                </a:solidFill>
                <a:effectLst/>
                <a:latin typeface="Source Sans Pro" panose="020B0503030403020204" pitchFamily="34" charset="0"/>
              </a:rPr>
              <a:t> has training health workers, awareness, diagnosis and management improved over the past 10 years? – </a:t>
            </a:r>
            <a:r>
              <a:rPr lang="en-US" sz="2000" b="1" i="0" dirty="0">
                <a:solidFill>
                  <a:srgbClr val="000000"/>
                </a:solidFill>
                <a:effectLst/>
                <a:latin typeface="Source Sans Pro" panose="020B0503030403020204" pitchFamily="34" charset="0"/>
              </a:rPr>
              <a:t>Nkiru </a:t>
            </a:r>
            <a:r>
              <a:rPr lang="en-US" sz="2000" b="1" i="0" dirty="0" err="1">
                <a:solidFill>
                  <a:srgbClr val="000000"/>
                </a:solidFill>
                <a:effectLst/>
                <a:latin typeface="Source Sans Pro" panose="020B0503030403020204" pitchFamily="34" charset="0"/>
              </a:rPr>
              <a:t>Akaraiwe</a:t>
            </a:r>
            <a:r>
              <a:rPr lang="en-US" sz="2000" b="1" i="0" dirty="0">
                <a:solidFill>
                  <a:srgbClr val="000000"/>
                </a:solidFill>
                <a:effectLst/>
                <a:latin typeface="Source Sans Pro" panose="020B0503030403020204" pitchFamily="34" charset="0"/>
              </a:rPr>
              <a:t> (Nigeria)</a:t>
            </a:r>
            <a:endParaRPr lang="en-NL" sz="2000" b="1" dirty="0">
              <a:latin typeface="Source Sans Pro" panose="020B0503030403020204" pitchFamily="34" charset="0"/>
            </a:endParaRPr>
          </a:p>
        </p:txBody>
      </p:sp>
    </p:spTree>
    <p:extLst>
      <p:ext uri="{BB962C8B-B14F-4D97-AF65-F5344CB8AC3E}">
        <p14:creationId xmlns:p14="http://schemas.microsoft.com/office/powerpoint/2010/main" val="128197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5FBE9-A909-43A2-808E-FA03FC3FF321}"/>
              </a:ext>
            </a:extLst>
          </p:cNvPr>
          <p:cNvPicPr>
            <a:picLocks noChangeAspect="1"/>
          </p:cNvPicPr>
          <p:nvPr/>
        </p:nvPicPr>
        <p:blipFill>
          <a:blip r:embed="rId3"/>
          <a:srcRect/>
          <a:stretch/>
        </p:blipFill>
        <p:spPr>
          <a:xfrm>
            <a:off x="438333" y="219920"/>
            <a:ext cx="2373980" cy="968584"/>
          </a:xfrm>
          <a:prstGeom prst="rect">
            <a:avLst/>
          </a:prstGeom>
        </p:spPr>
      </p:pic>
      <p:sp>
        <p:nvSpPr>
          <p:cNvPr id="10" name="Rectangle">
            <a:extLst>
              <a:ext uri="{FF2B5EF4-FFF2-40B4-BE49-F238E27FC236}">
                <a16:creationId xmlns:a16="http://schemas.microsoft.com/office/drawing/2014/main" id="{3B4E2654-F3CE-4A4C-88EF-8E9BDA358F2D}"/>
              </a:ext>
            </a:extLst>
          </p:cNvPr>
          <p:cNvSpPr/>
          <p:nvPr/>
        </p:nvSpPr>
        <p:spPr>
          <a:xfrm>
            <a:off x="-8246" y="2426067"/>
            <a:ext cx="9600702" cy="2954007"/>
          </a:xfrm>
          <a:prstGeom prst="rect">
            <a:avLst/>
          </a:prstGeom>
          <a:solidFill>
            <a:srgbClr val="1B2E6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1" name="Irene Koomans…">
            <a:extLst>
              <a:ext uri="{FF2B5EF4-FFF2-40B4-BE49-F238E27FC236}">
                <a16:creationId xmlns:a16="http://schemas.microsoft.com/office/drawing/2014/main" id="{B45C77EC-E279-4925-A230-965C5FF2E494}"/>
              </a:ext>
            </a:extLst>
          </p:cNvPr>
          <p:cNvSpPr txBox="1"/>
          <p:nvPr/>
        </p:nvSpPr>
        <p:spPr>
          <a:xfrm>
            <a:off x="870669" y="2606080"/>
            <a:ext cx="7973494" cy="2390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defRPr sz="4500" b="0">
                <a:solidFill>
                  <a:srgbClr val="FFFFFF"/>
                </a:solidFill>
                <a:latin typeface="Arial"/>
                <a:ea typeface="Arial"/>
                <a:cs typeface="Arial"/>
                <a:sym typeface="Arial"/>
              </a:defRPr>
            </a:pPr>
            <a:r>
              <a:rPr lang="en-US" sz="4400" b="1" dirty="0">
                <a:solidFill>
                  <a:schemeClr val="bg1"/>
                </a:solidFill>
                <a:latin typeface="Source Sans Pro" panose="020B0503030403020204" pitchFamily="34" charset="0"/>
                <a:ea typeface="Source Sans Pro" panose="020B0503030403020204" pitchFamily="34" charset="0"/>
              </a:rPr>
              <a:t>Education</a:t>
            </a:r>
          </a:p>
          <a:p>
            <a:pPr>
              <a:defRPr sz="4500" b="0">
                <a:solidFill>
                  <a:srgbClr val="FFFFFF"/>
                </a:solidFill>
                <a:latin typeface="Arial"/>
                <a:ea typeface="Arial"/>
                <a:cs typeface="Arial"/>
                <a:sym typeface="Arial"/>
              </a:defRPr>
            </a:pPr>
            <a:endParaRPr lang="en-US" sz="3600" b="1" dirty="0">
              <a:solidFill>
                <a:schemeClr val="bg1"/>
              </a:solidFill>
              <a:latin typeface="Source Sans Pro" panose="020B0503030403020204" pitchFamily="34" charset="0"/>
              <a:ea typeface="Source Sans Pro" panose="020B0503030403020204" pitchFamily="34" charset="0"/>
            </a:endParaRPr>
          </a:p>
          <a:p>
            <a:pPr>
              <a:defRPr sz="4500" b="0">
                <a:solidFill>
                  <a:srgbClr val="FFFFFF"/>
                </a:solidFill>
                <a:latin typeface="Arial"/>
                <a:ea typeface="Arial"/>
                <a:cs typeface="Arial"/>
                <a:sym typeface="Arial"/>
              </a:defRPr>
            </a:pPr>
            <a:r>
              <a:rPr lang="en-US" sz="3600" b="1" dirty="0">
                <a:latin typeface="Source Sans Pro" panose="020B0503030403020204" pitchFamily="34" charset="0"/>
                <a:ea typeface="Source Sans Pro" panose="020B0503030403020204" pitchFamily="34" charset="0"/>
              </a:rPr>
              <a:t>Pradeep Ramulu MD PhD</a:t>
            </a:r>
            <a:endParaRPr lang="en-US" sz="3600" dirty="0">
              <a:solidFill>
                <a:schemeClr val="bg1"/>
              </a:solidFill>
              <a:latin typeface="Source Sans Pro" panose="020B0503030403020204" pitchFamily="34" charset="0"/>
              <a:ea typeface="Source Sans Pro" panose="020B0503030403020204" pitchFamily="34" charset="0"/>
            </a:endParaRPr>
          </a:p>
          <a:p>
            <a:r>
              <a:rPr lang="en-US" sz="3600" dirty="0">
                <a:solidFill>
                  <a:schemeClr val="bg1"/>
                </a:solidFill>
                <a:latin typeface="Source Sans Pro" panose="020B0503030403020204" pitchFamily="34" charset="0"/>
                <a:ea typeface="Source Sans Pro" panose="020B0503030403020204" pitchFamily="34" charset="0"/>
              </a:rPr>
              <a:t>Chair Education Committee</a:t>
            </a:r>
          </a:p>
        </p:txBody>
      </p:sp>
    </p:spTree>
    <p:extLst>
      <p:ext uri="{BB962C8B-B14F-4D97-AF65-F5344CB8AC3E}">
        <p14:creationId xmlns:p14="http://schemas.microsoft.com/office/powerpoint/2010/main" val="3970190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amulu_ed_comm_ipe_(copy) (Original)">
            <a:hlinkClick r:id="" action="ppaction://media"/>
            <a:extLst>
              <a:ext uri="{FF2B5EF4-FFF2-40B4-BE49-F238E27FC236}">
                <a16:creationId xmlns:a16="http://schemas.microsoft.com/office/drawing/2014/main" id="{E9DAB6EE-4B54-0D18-8B6A-6CFD2D4E933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5007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9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5FBE9-A909-43A2-808E-FA03FC3FF321}"/>
              </a:ext>
            </a:extLst>
          </p:cNvPr>
          <p:cNvPicPr>
            <a:picLocks noChangeAspect="1"/>
          </p:cNvPicPr>
          <p:nvPr/>
        </p:nvPicPr>
        <p:blipFill>
          <a:blip r:embed="rId3"/>
          <a:srcRect/>
          <a:stretch/>
        </p:blipFill>
        <p:spPr>
          <a:xfrm>
            <a:off x="438333" y="219920"/>
            <a:ext cx="2373980" cy="968584"/>
          </a:xfrm>
          <a:prstGeom prst="rect">
            <a:avLst/>
          </a:prstGeom>
        </p:spPr>
      </p:pic>
      <p:sp>
        <p:nvSpPr>
          <p:cNvPr id="10" name="Rectangle">
            <a:extLst>
              <a:ext uri="{FF2B5EF4-FFF2-40B4-BE49-F238E27FC236}">
                <a16:creationId xmlns:a16="http://schemas.microsoft.com/office/drawing/2014/main" id="{3B4E2654-F3CE-4A4C-88EF-8E9BDA358F2D}"/>
              </a:ext>
            </a:extLst>
          </p:cNvPr>
          <p:cNvSpPr/>
          <p:nvPr/>
        </p:nvSpPr>
        <p:spPr>
          <a:xfrm>
            <a:off x="5258" y="2326677"/>
            <a:ext cx="9600702" cy="2954007"/>
          </a:xfrm>
          <a:prstGeom prst="rect">
            <a:avLst/>
          </a:prstGeom>
          <a:solidFill>
            <a:srgbClr val="1B2E6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p>
        </p:txBody>
      </p:sp>
      <p:sp>
        <p:nvSpPr>
          <p:cNvPr id="11" name="Irene Koomans…">
            <a:extLst>
              <a:ext uri="{FF2B5EF4-FFF2-40B4-BE49-F238E27FC236}">
                <a16:creationId xmlns:a16="http://schemas.microsoft.com/office/drawing/2014/main" id="{B45C77EC-E279-4925-A230-965C5FF2E494}"/>
              </a:ext>
            </a:extLst>
          </p:cNvPr>
          <p:cNvSpPr txBox="1"/>
          <p:nvPr/>
        </p:nvSpPr>
        <p:spPr>
          <a:xfrm>
            <a:off x="1252110" y="3185726"/>
            <a:ext cx="5892437" cy="1159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defRPr sz="4500" b="0">
                <a:solidFill>
                  <a:srgbClr val="FFFFFF"/>
                </a:solidFill>
                <a:latin typeface="Arial"/>
                <a:ea typeface="Arial"/>
                <a:cs typeface="Arial"/>
                <a:sym typeface="Arial"/>
              </a:defRPr>
            </a:pPr>
            <a:r>
              <a:rPr lang="en-US" sz="3600" b="1" dirty="0">
                <a:solidFill>
                  <a:schemeClr val="bg1"/>
                </a:solidFill>
                <a:latin typeface="Source Sans Pro" panose="020B0503030403020204" pitchFamily="34" charset="0"/>
                <a:ea typeface="Source Sans Pro" panose="020B0503030403020204" pitchFamily="34" charset="0"/>
              </a:rPr>
              <a:t>Shan Lin MD </a:t>
            </a:r>
          </a:p>
          <a:p>
            <a:pPr>
              <a:defRPr sz="4500" b="0">
                <a:solidFill>
                  <a:srgbClr val="FFFFFF"/>
                </a:solidFill>
                <a:latin typeface="Arial"/>
                <a:ea typeface="Arial"/>
                <a:cs typeface="Arial"/>
                <a:sym typeface="Arial"/>
              </a:defRPr>
            </a:pPr>
            <a:r>
              <a:rPr lang="en-US" sz="3600" dirty="0">
                <a:solidFill>
                  <a:schemeClr val="bg1"/>
                </a:solidFill>
                <a:latin typeface="Source Sans Pro" panose="020B0503030403020204" pitchFamily="34" charset="0"/>
                <a:ea typeface="Source Sans Pro" panose="020B0503030403020204" pitchFamily="34" charset="0"/>
              </a:rPr>
              <a:t>Executive Vice President</a:t>
            </a:r>
          </a:p>
        </p:txBody>
      </p:sp>
    </p:spTree>
    <p:extLst>
      <p:ext uri="{BB962C8B-B14F-4D97-AF65-F5344CB8AC3E}">
        <p14:creationId xmlns:p14="http://schemas.microsoft.com/office/powerpoint/2010/main" val="724882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5683" y="454664"/>
            <a:ext cx="6253489" cy="1205970"/>
          </a:xfrm>
        </p:spPr>
        <p:txBody>
          <a:bodyPr>
            <a:noAutofit/>
          </a:bodyPr>
          <a:lstStyle/>
          <a:p>
            <a:pPr algn="l"/>
            <a:r>
              <a:rPr lang="en-US" dirty="0">
                <a:latin typeface="Source Sans Pro" panose="020B0503030403020204" pitchFamily="34" charset="0"/>
                <a:ea typeface="Source Sans Pro" panose="020B0503030403020204" pitchFamily="34" charset="0"/>
              </a:rPr>
              <a:t>WGA Global Webinars</a:t>
            </a:r>
            <a:endParaRPr lang="en-US" dirty="0"/>
          </a:p>
        </p:txBody>
      </p:sp>
      <p:sp>
        <p:nvSpPr>
          <p:cNvPr id="9" name="Tekstvak 2">
            <a:extLst>
              <a:ext uri="{FF2B5EF4-FFF2-40B4-BE49-F238E27FC236}">
                <a16:creationId xmlns:a16="http://schemas.microsoft.com/office/drawing/2014/main" id="{14BA9B42-2831-42FC-9C48-265FBE3EF821}"/>
              </a:ext>
            </a:extLst>
          </p:cNvPr>
          <p:cNvSpPr txBox="1"/>
          <p:nvPr/>
        </p:nvSpPr>
        <p:spPr>
          <a:xfrm>
            <a:off x="525683" y="2961861"/>
            <a:ext cx="6091933" cy="2800767"/>
          </a:xfrm>
          <a:prstGeom prst="rect">
            <a:avLst/>
          </a:prstGeom>
          <a:noFill/>
        </p:spPr>
        <p:txBody>
          <a:bodyPr wrap="square" rtlCol="0">
            <a:spAutoFit/>
          </a:bodyPr>
          <a:lstStyle/>
          <a:p>
            <a:r>
              <a:rPr lang="en-US" sz="2000" dirty="0">
                <a:solidFill>
                  <a:srgbClr val="C00000"/>
                </a:solidFill>
                <a:latin typeface="Source Sans Pro" panose="020B0503030403020204" pitchFamily="34" charset="0"/>
                <a:ea typeface="Source Sans Pro" panose="020B0503030403020204" pitchFamily="34" charset="0"/>
                <a:cs typeface="Arial" panose="020B0604020202020204" pitchFamily="34" charset="0"/>
              </a:rPr>
              <a:t>Free high-quality education for the entire glaucoma community.</a:t>
            </a:r>
          </a:p>
          <a:p>
            <a:endParaRPr lang="en-US" sz="2000" dirty="0">
              <a:solidFill>
                <a:srgbClr val="C00000"/>
              </a:solidFill>
              <a:latin typeface="Source Sans Pro" panose="020B0503030403020204" pitchFamily="34" charset="0"/>
              <a:ea typeface="Source Sans Pro" panose="020B0503030403020204" pitchFamily="34" charset="0"/>
              <a:cs typeface="Arial" panose="020B0604020202020204" pitchFamily="34" charset="0"/>
            </a:endParaRPr>
          </a:p>
          <a:p>
            <a:r>
              <a:rPr lang="en-US" sz="2000" dirty="0">
                <a:solidFill>
                  <a:srgbClr val="C00000"/>
                </a:solidFill>
                <a:latin typeface="Source Sans Pro" panose="020B0503030403020204" pitchFamily="34" charset="0"/>
                <a:ea typeface="Source Sans Pro" panose="020B0503030403020204" pitchFamily="34" charset="0"/>
                <a:cs typeface="Arial" panose="020B0604020202020204" pitchFamily="34" charset="0"/>
              </a:rPr>
              <a:t>The webinars to date have averaged thousands of viewers each with more than 180 countries represented. </a:t>
            </a:r>
          </a:p>
          <a:p>
            <a:endParaRPr lang="en-US" sz="2800" dirty="0">
              <a:solidFill>
                <a:srgbClr val="C00000"/>
              </a:solidFill>
              <a:latin typeface="Source Sans Pro" panose="020B0503030403020204" pitchFamily="34" charset="0"/>
              <a:ea typeface="Source Sans Pro" panose="020B0503030403020204" pitchFamily="34" charset="0"/>
              <a:cs typeface="Arial" panose="020B0604020202020204" pitchFamily="34" charset="0"/>
            </a:endParaRPr>
          </a:p>
          <a:p>
            <a:endParaRPr lang="en-US" sz="2800" dirty="0">
              <a:solidFill>
                <a:srgbClr val="1F3F78"/>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39D0436-353C-4280-AD9D-DD34875F08CA}"/>
              </a:ext>
            </a:extLst>
          </p:cNvPr>
          <p:cNvSpPr txBox="1"/>
          <p:nvPr/>
        </p:nvSpPr>
        <p:spPr>
          <a:xfrm>
            <a:off x="525683" y="1395979"/>
            <a:ext cx="6091933" cy="923330"/>
          </a:xfrm>
          <a:prstGeom prst="rect">
            <a:avLst/>
          </a:prstGeom>
          <a:noFill/>
        </p:spPr>
        <p:txBody>
          <a:bodyPr wrap="square">
            <a:spAutoFit/>
          </a:bodyPr>
          <a:lstStyle/>
          <a:p>
            <a:r>
              <a:rPr lang="en-US" b="1" dirty="0">
                <a:solidFill>
                  <a:srgbClr val="213F78"/>
                </a:solidFill>
                <a:latin typeface="Source Sans Pro" panose="020B0503030403020204" pitchFamily="34" charset="0"/>
                <a:ea typeface="Source Sans Pro" panose="020B0503030403020204" pitchFamily="34" charset="0"/>
              </a:rPr>
              <a:t>Organizing Committee: </a:t>
            </a:r>
            <a:r>
              <a:rPr lang="en-US" dirty="0">
                <a:solidFill>
                  <a:srgbClr val="213F78"/>
                </a:solidFill>
                <a:latin typeface="Source Sans Pro" panose="020B0503030403020204" pitchFamily="34" charset="0"/>
                <a:ea typeface="Source Sans Pro" panose="020B0503030403020204" pitchFamily="34" charset="0"/>
              </a:rPr>
              <a:t>Makoto Aihara, Tin Aung, Tanuj Dada, Neeru Gupta, Fabian Lerner, Shan Lin, Kaweh Mansouri, Olusola Olawoye, </a:t>
            </a:r>
            <a:r>
              <a:rPr lang="en-US" dirty="0" err="1">
                <a:solidFill>
                  <a:srgbClr val="213F78"/>
                </a:solidFill>
                <a:latin typeface="Source Sans Pro" panose="020B0503030403020204" pitchFamily="34" charset="0"/>
                <a:ea typeface="Source Sans Pro" panose="020B0503030403020204" pitchFamily="34" charset="0"/>
              </a:rPr>
              <a:t>Ningli</a:t>
            </a:r>
            <a:r>
              <a:rPr lang="en-US" dirty="0">
                <a:solidFill>
                  <a:srgbClr val="213F78"/>
                </a:solidFill>
                <a:latin typeface="Source Sans Pro" panose="020B0503030403020204" pitchFamily="34" charset="0"/>
                <a:ea typeface="Source Sans Pro" panose="020B0503030403020204" pitchFamily="34" charset="0"/>
              </a:rPr>
              <a:t> Wang, Robert N. Weinreb (Chair)</a:t>
            </a:r>
            <a:endParaRPr lang="en-NL" dirty="0">
              <a:solidFill>
                <a:srgbClr val="213F78"/>
              </a:solidFill>
              <a:latin typeface="Source Sans Pro" panose="020B0503030403020204" pitchFamily="34" charset="0"/>
              <a:ea typeface="Source Sans Pro" panose="020B0503030403020204" pitchFamily="34" charset="0"/>
            </a:endParaRPr>
          </a:p>
        </p:txBody>
      </p:sp>
      <p:pic>
        <p:nvPicPr>
          <p:cNvPr id="6" name="Picture 5" descr="A picture containing shape&#10;&#10;Description automatically generated">
            <a:extLst>
              <a:ext uri="{FF2B5EF4-FFF2-40B4-BE49-F238E27FC236}">
                <a16:creationId xmlns:a16="http://schemas.microsoft.com/office/drawing/2014/main" id="{1FCD00A1-44A8-48AD-8F1F-1C8E858DCF7B}"/>
              </a:ext>
            </a:extLst>
          </p:cNvPr>
          <p:cNvPicPr>
            <a:picLocks noChangeAspect="1"/>
          </p:cNvPicPr>
          <p:nvPr/>
        </p:nvPicPr>
        <p:blipFill>
          <a:blip r:embed="rId3"/>
          <a:stretch>
            <a:fillRect/>
          </a:stretch>
        </p:blipFill>
        <p:spPr>
          <a:xfrm>
            <a:off x="7378506" y="169763"/>
            <a:ext cx="2574121" cy="2574121"/>
          </a:xfrm>
          <a:prstGeom prst="rect">
            <a:avLst/>
          </a:prstGeom>
          <a:ln>
            <a:noFill/>
          </a:ln>
          <a:effectLst>
            <a:outerShdw blurRad="292100" dist="139700" dir="2700000" algn="tl" rotWithShape="0">
              <a:srgbClr val="333333">
                <a:alpha val="65000"/>
              </a:srgbClr>
            </a:outerShdw>
          </a:effectLst>
        </p:spPr>
      </p:pic>
      <p:pic>
        <p:nvPicPr>
          <p:cNvPr id="7" name="Picture 2" descr="May be an image of screen, television and text that says '@ 1 ప THANK YOU For attending the 7th Global Webinar of the World Glaucoma Association Global Webinars Organized World Hosted'">
            <a:extLst>
              <a:ext uri="{FF2B5EF4-FFF2-40B4-BE49-F238E27FC236}">
                <a16:creationId xmlns:a16="http://schemas.microsoft.com/office/drawing/2014/main" id="{CE48CD96-58DC-405F-B949-86976D0152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3179" b="15662"/>
          <a:stretch/>
        </p:blipFill>
        <p:spPr bwMode="auto">
          <a:xfrm>
            <a:off x="7378506" y="2961861"/>
            <a:ext cx="3438344" cy="26786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879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5683" y="216920"/>
            <a:ext cx="11454113" cy="796302"/>
          </a:xfrm>
        </p:spPr>
        <p:txBody>
          <a:bodyPr>
            <a:normAutofit/>
          </a:bodyPr>
          <a:lstStyle/>
          <a:p>
            <a:pPr algn="l"/>
            <a:r>
              <a:rPr lang="en-US" sz="2800" b="1" dirty="0">
                <a:latin typeface="Source Sans Pro" panose="020B0503030403020204" pitchFamily="34" charset="0"/>
                <a:ea typeface="Source Sans Pro" panose="020B0503030403020204" pitchFamily="34" charset="0"/>
              </a:rPr>
              <a:t>Reaching all corners of the world </a:t>
            </a:r>
            <a:endParaRPr lang="en-US" dirty="0"/>
          </a:p>
        </p:txBody>
      </p:sp>
      <p:sp>
        <p:nvSpPr>
          <p:cNvPr id="21" name="TextBox 20">
            <a:extLst>
              <a:ext uri="{FF2B5EF4-FFF2-40B4-BE49-F238E27FC236}">
                <a16:creationId xmlns:a16="http://schemas.microsoft.com/office/drawing/2014/main" id="{8BFC0BA2-60BD-4A06-90B2-A98EF9600E6A}"/>
              </a:ext>
            </a:extLst>
          </p:cNvPr>
          <p:cNvSpPr txBox="1"/>
          <p:nvPr/>
        </p:nvSpPr>
        <p:spPr>
          <a:xfrm>
            <a:off x="7193232" y="366345"/>
            <a:ext cx="3535896" cy="5262979"/>
          </a:xfrm>
          <a:prstGeom prst="rect">
            <a:avLst/>
          </a:prstGeom>
          <a:noFill/>
        </p:spPr>
        <p:txBody>
          <a:bodyPr wrap="square">
            <a:spAutoFit/>
          </a:bodyPr>
          <a:lstStyle/>
          <a:p>
            <a:pPr algn="ctr"/>
            <a:r>
              <a:rPr lang="en-US" sz="1600" b="1" dirty="0">
                <a:solidFill>
                  <a:srgbClr val="1F3F78"/>
                </a:solidFill>
                <a:latin typeface="Source Sans Pro" panose="020B0503030403020204" pitchFamily="34" charset="0"/>
                <a:ea typeface="Source Sans Pro" panose="020B0503030403020204" pitchFamily="34" charset="0"/>
                <a:cs typeface="Arial" panose="020B0604020202020204" pitchFamily="34" charset="0"/>
              </a:rPr>
              <a:t>Top 20 countries</a:t>
            </a:r>
            <a:endParaRPr lang="en-US" sz="1600" dirty="0">
              <a:latin typeface="Source Sans Pro" panose="020B0503030403020204" pitchFamily="34" charset="0"/>
              <a:ea typeface="Source Sans Pro" panose="020B0503030403020204" pitchFamily="34" charset="0"/>
            </a:endParaRPr>
          </a:p>
          <a:p>
            <a:pPr algn="ctr"/>
            <a:r>
              <a:rPr lang="en-US" sz="1600" dirty="0">
                <a:latin typeface="Source Sans Pro" panose="020B0503030403020204" pitchFamily="34" charset="0"/>
                <a:ea typeface="Source Sans Pro" panose="020B0503030403020204" pitchFamily="34" charset="0"/>
              </a:rPr>
              <a:t>India</a:t>
            </a:r>
          </a:p>
          <a:p>
            <a:pPr algn="ctr"/>
            <a:r>
              <a:rPr lang="en-US" sz="1600" dirty="0">
                <a:latin typeface="Source Sans Pro" panose="020B0503030403020204" pitchFamily="34" charset="0"/>
                <a:ea typeface="Source Sans Pro" panose="020B0503030403020204" pitchFamily="34" charset="0"/>
              </a:rPr>
              <a:t>Nigeria</a:t>
            </a:r>
          </a:p>
          <a:p>
            <a:pPr algn="ctr"/>
            <a:r>
              <a:rPr lang="en-US" sz="1600" dirty="0">
                <a:latin typeface="Source Sans Pro" panose="020B0503030403020204" pitchFamily="34" charset="0"/>
                <a:ea typeface="Source Sans Pro" panose="020B0503030403020204" pitchFamily="34" charset="0"/>
              </a:rPr>
              <a:t>United States</a:t>
            </a:r>
          </a:p>
          <a:p>
            <a:pPr algn="ctr"/>
            <a:r>
              <a:rPr lang="en-US" sz="1600" dirty="0">
                <a:latin typeface="Source Sans Pro" panose="020B0503030403020204" pitchFamily="34" charset="0"/>
                <a:ea typeface="Source Sans Pro" panose="020B0503030403020204" pitchFamily="34" charset="0"/>
              </a:rPr>
              <a:t>United Kingdom</a:t>
            </a:r>
          </a:p>
          <a:p>
            <a:pPr algn="ctr"/>
            <a:r>
              <a:rPr lang="en-US" sz="1600" dirty="0">
                <a:latin typeface="Source Sans Pro" panose="020B0503030403020204" pitchFamily="34" charset="0"/>
                <a:ea typeface="Source Sans Pro" panose="020B0503030403020204" pitchFamily="34" charset="0"/>
              </a:rPr>
              <a:t>Argentina</a:t>
            </a:r>
          </a:p>
          <a:p>
            <a:pPr algn="ctr"/>
            <a:r>
              <a:rPr lang="en-US" sz="1600" dirty="0">
                <a:latin typeface="Source Sans Pro" panose="020B0503030403020204" pitchFamily="34" charset="0"/>
                <a:ea typeface="Source Sans Pro" panose="020B0503030403020204" pitchFamily="34" charset="0"/>
              </a:rPr>
              <a:t>China</a:t>
            </a:r>
          </a:p>
          <a:p>
            <a:pPr algn="ctr"/>
            <a:r>
              <a:rPr lang="en-US" sz="1600" dirty="0">
                <a:latin typeface="Source Sans Pro" panose="020B0503030403020204" pitchFamily="34" charset="0"/>
                <a:ea typeface="Source Sans Pro" panose="020B0503030403020204" pitchFamily="34" charset="0"/>
              </a:rPr>
              <a:t>Brazil</a:t>
            </a:r>
          </a:p>
          <a:p>
            <a:pPr algn="ctr"/>
            <a:r>
              <a:rPr lang="en-US" sz="1600" dirty="0">
                <a:latin typeface="Source Sans Pro" panose="020B0503030403020204" pitchFamily="34" charset="0"/>
                <a:ea typeface="Source Sans Pro" panose="020B0503030403020204" pitchFamily="34" charset="0"/>
              </a:rPr>
              <a:t>Malaysia</a:t>
            </a:r>
          </a:p>
          <a:p>
            <a:pPr algn="ctr"/>
            <a:r>
              <a:rPr lang="en-US" sz="1600" dirty="0">
                <a:latin typeface="Source Sans Pro" panose="020B0503030403020204" pitchFamily="34" charset="0"/>
                <a:ea typeface="Source Sans Pro" panose="020B0503030403020204" pitchFamily="34" charset="0"/>
              </a:rPr>
              <a:t>Peru</a:t>
            </a:r>
          </a:p>
          <a:p>
            <a:pPr algn="ctr"/>
            <a:r>
              <a:rPr lang="en-US" sz="1600" dirty="0">
                <a:latin typeface="Source Sans Pro" panose="020B0503030403020204" pitchFamily="34" charset="0"/>
                <a:ea typeface="Source Sans Pro" panose="020B0503030403020204" pitchFamily="34" charset="0"/>
              </a:rPr>
              <a:t>Philippines</a:t>
            </a:r>
          </a:p>
          <a:p>
            <a:pPr algn="ctr"/>
            <a:r>
              <a:rPr lang="en-US" sz="1600" dirty="0">
                <a:latin typeface="Source Sans Pro" panose="020B0503030403020204" pitchFamily="34" charset="0"/>
                <a:ea typeface="Source Sans Pro" panose="020B0503030403020204" pitchFamily="34" charset="0"/>
              </a:rPr>
              <a:t>Mexico</a:t>
            </a:r>
          </a:p>
          <a:p>
            <a:pPr algn="ctr"/>
            <a:r>
              <a:rPr lang="en-US" sz="1600" dirty="0">
                <a:latin typeface="Source Sans Pro" panose="020B0503030403020204" pitchFamily="34" charset="0"/>
                <a:ea typeface="Source Sans Pro" panose="020B0503030403020204" pitchFamily="34" charset="0"/>
              </a:rPr>
              <a:t>Australia</a:t>
            </a:r>
          </a:p>
          <a:p>
            <a:pPr algn="ctr"/>
            <a:r>
              <a:rPr lang="en-US" sz="1600" dirty="0">
                <a:latin typeface="Source Sans Pro" panose="020B0503030403020204" pitchFamily="34" charset="0"/>
                <a:ea typeface="Source Sans Pro" panose="020B0503030403020204" pitchFamily="34" charset="0"/>
              </a:rPr>
              <a:t>Japan</a:t>
            </a:r>
          </a:p>
          <a:p>
            <a:pPr algn="ctr"/>
            <a:r>
              <a:rPr lang="en-US" sz="1600" dirty="0">
                <a:latin typeface="Source Sans Pro" panose="020B0503030403020204" pitchFamily="34" charset="0"/>
                <a:ea typeface="Source Sans Pro" panose="020B0503030403020204" pitchFamily="34" charset="0"/>
              </a:rPr>
              <a:t>Indonesia</a:t>
            </a:r>
          </a:p>
          <a:p>
            <a:pPr algn="ctr"/>
            <a:r>
              <a:rPr lang="en-US" sz="1600" dirty="0">
                <a:latin typeface="Source Sans Pro" panose="020B0503030403020204" pitchFamily="34" charset="0"/>
                <a:ea typeface="Source Sans Pro" panose="020B0503030403020204" pitchFamily="34" charset="0"/>
              </a:rPr>
              <a:t>Romania</a:t>
            </a:r>
          </a:p>
          <a:p>
            <a:pPr algn="ctr"/>
            <a:r>
              <a:rPr lang="en-US" sz="1600" dirty="0">
                <a:latin typeface="Source Sans Pro" panose="020B0503030403020204" pitchFamily="34" charset="0"/>
                <a:ea typeface="Source Sans Pro" panose="020B0503030403020204" pitchFamily="34" charset="0"/>
              </a:rPr>
              <a:t>Myanmar</a:t>
            </a:r>
          </a:p>
          <a:p>
            <a:pPr algn="ctr"/>
            <a:r>
              <a:rPr lang="en-US" sz="1600" dirty="0">
                <a:latin typeface="Source Sans Pro" panose="020B0503030403020204" pitchFamily="34" charset="0"/>
                <a:ea typeface="Source Sans Pro" panose="020B0503030403020204" pitchFamily="34" charset="0"/>
              </a:rPr>
              <a:t>Colombia</a:t>
            </a:r>
          </a:p>
          <a:p>
            <a:pPr algn="ctr"/>
            <a:r>
              <a:rPr lang="en-US" sz="1600" dirty="0" err="1">
                <a:latin typeface="Source Sans Pro" panose="020B0503030403020204" pitchFamily="34" charset="0"/>
                <a:ea typeface="Source Sans Pro" panose="020B0503030403020204" pitchFamily="34" charset="0"/>
              </a:rPr>
              <a:t>Turkiye</a:t>
            </a:r>
            <a:endParaRPr lang="en-US" sz="1600" dirty="0">
              <a:latin typeface="Source Sans Pro" panose="020B0503030403020204" pitchFamily="34" charset="0"/>
              <a:ea typeface="Source Sans Pro" panose="020B0503030403020204" pitchFamily="34" charset="0"/>
            </a:endParaRPr>
          </a:p>
          <a:p>
            <a:pPr algn="ctr"/>
            <a:r>
              <a:rPr lang="en-US" sz="1600" dirty="0">
                <a:latin typeface="Source Sans Pro" panose="020B0503030403020204" pitchFamily="34" charset="0"/>
                <a:ea typeface="Source Sans Pro" panose="020B0503030403020204" pitchFamily="34" charset="0"/>
              </a:rPr>
              <a:t>Chile</a:t>
            </a:r>
          </a:p>
          <a:p>
            <a:pPr algn="ctr"/>
            <a:r>
              <a:rPr lang="en-US" sz="1600" dirty="0">
                <a:latin typeface="Source Sans Pro" panose="020B0503030403020204" pitchFamily="34" charset="0"/>
                <a:ea typeface="Source Sans Pro" panose="020B0503030403020204" pitchFamily="34" charset="0"/>
              </a:rPr>
              <a:t>Spain</a:t>
            </a:r>
          </a:p>
        </p:txBody>
      </p:sp>
      <p:graphicFrame>
        <p:nvGraphicFramePr>
          <p:cNvPr id="4" name="Chart 3">
            <a:extLst>
              <a:ext uri="{FF2B5EF4-FFF2-40B4-BE49-F238E27FC236}">
                <a16:creationId xmlns:a16="http://schemas.microsoft.com/office/drawing/2014/main" id="{A60FD275-735A-489F-AB81-965FB597EBA1}"/>
              </a:ext>
            </a:extLst>
          </p:cNvPr>
          <p:cNvGraphicFramePr>
            <a:graphicFrameLocks/>
          </p:cNvGraphicFramePr>
          <p:nvPr>
            <p:extLst>
              <p:ext uri="{D42A27DB-BD31-4B8C-83A1-F6EECF244321}">
                <p14:modId xmlns:p14="http://schemas.microsoft.com/office/powerpoint/2010/main" val="129499145"/>
              </p:ext>
            </p:extLst>
          </p:nvPr>
        </p:nvGraphicFramePr>
        <p:xfrm>
          <a:off x="1042416" y="1085279"/>
          <a:ext cx="5804980" cy="44719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1207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omputer&#10;&#10;Description automatically generated">
            <a:extLst>
              <a:ext uri="{FF2B5EF4-FFF2-40B4-BE49-F238E27FC236}">
                <a16:creationId xmlns:a16="http://schemas.microsoft.com/office/drawing/2014/main" id="{E968D801-83D9-4CA8-B90B-AEC0BA6D8CCB}"/>
              </a:ext>
            </a:extLst>
          </p:cNvPr>
          <p:cNvPicPr>
            <a:picLocks noChangeAspect="1"/>
          </p:cNvPicPr>
          <p:nvPr/>
        </p:nvPicPr>
        <p:blipFill rotWithShape="1">
          <a:blip r:embed="rId3"/>
          <a:srcRect r="15424"/>
          <a:stretch/>
        </p:blipFill>
        <p:spPr>
          <a:xfrm>
            <a:off x="1880387" y="0"/>
            <a:ext cx="10311614" cy="6858000"/>
          </a:xfrm>
          <a:prstGeom prst="rect">
            <a:avLst/>
          </a:prstGeom>
        </p:spPr>
      </p:pic>
      <p:sp>
        <p:nvSpPr>
          <p:cNvPr id="7" name="Прямоугольник: скругленные углы 7">
            <a:hlinkClick r:id="rId4"/>
            <a:extLst>
              <a:ext uri="{FF2B5EF4-FFF2-40B4-BE49-F238E27FC236}">
                <a16:creationId xmlns:a16="http://schemas.microsoft.com/office/drawing/2014/main" id="{BA030826-B387-4037-925D-79FFFCAB8462}"/>
              </a:ext>
            </a:extLst>
          </p:cNvPr>
          <p:cNvSpPr/>
          <p:nvPr/>
        </p:nvSpPr>
        <p:spPr>
          <a:xfrm>
            <a:off x="7182035" y="5239985"/>
            <a:ext cx="4785775" cy="909700"/>
          </a:xfrm>
          <a:prstGeom prst="roundRect">
            <a:avLst>
              <a:gd name="adj" fmla="val 50000"/>
            </a:avLst>
          </a:prstGeom>
          <a:solidFill>
            <a:srgbClr val="C41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300" dirty="0">
                <a:solidFill>
                  <a:srgbClr val="FFED00"/>
                </a:solidFill>
                <a:latin typeface="Source Sans Pro" panose="020B0503030403020204" pitchFamily="34" charset="0"/>
                <a:ea typeface="Source Sans Pro" panose="020B0503030403020204" pitchFamily="34" charset="0"/>
                <a:cs typeface="Lato" panose="020F0502020204030203" pitchFamily="34" charset="0"/>
              </a:rPr>
              <a:t>Recordings available via </a:t>
            </a:r>
            <a:r>
              <a:rPr lang="en-US" sz="2400" spc="300" dirty="0" err="1">
                <a:solidFill>
                  <a:srgbClr val="FFED00"/>
                </a:solidFill>
                <a:latin typeface="Source Sans Pro" panose="020B0503030403020204" pitchFamily="34" charset="0"/>
                <a:ea typeface="Source Sans Pro" panose="020B0503030403020204" pitchFamily="34" charset="0"/>
                <a:cs typeface="Lato" panose="020F0502020204030203" pitchFamily="34" charset="0"/>
              </a:rPr>
              <a:t>WGA#One</a:t>
            </a:r>
            <a:r>
              <a:rPr lang="en-US" sz="2400" spc="300" dirty="0">
                <a:solidFill>
                  <a:srgbClr val="FFED00"/>
                </a:solidFill>
                <a:latin typeface="Source Sans Pro" panose="020B0503030403020204" pitchFamily="34" charset="0"/>
                <a:ea typeface="Source Sans Pro" panose="020B0503030403020204" pitchFamily="34" charset="0"/>
                <a:cs typeface="Lato" panose="020F0502020204030203" pitchFamily="34" charset="0"/>
              </a:rPr>
              <a:t> account</a:t>
            </a:r>
          </a:p>
        </p:txBody>
      </p:sp>
      <p:sp>
        <p:nvSpPr>
          <p:cNvPr id="4" name="Прямоугольник 1">
            <a:extLst>
              <a:ext uri="{FF2B5EF4-FFF2-40B4-BE49-F238E27FC236}">
                <a16:creationId xmlns:a16="http://schemas.microsoft.com/office/drawing/2014/main" id="{48EC074C-4432-4791-8363-FDCE87DD635B}"/>
              </a:ext>
            </a:extLst>
          </p:cNvPr>
          <p:cNvSpPr/>
          <p:nvPr/>
        </p:nvSpPr>
        <p:spPr>
          <a:xfrm>
            <a:off x="0" y="0"/>
            <a:ext cx="4927107" cy="6858000"/>
          </a:xfrm>
          <a:prstGeom prst="rect">
            <a:avLst/>
          </a:prstGeom>
          <a:solidFill>
            <a:srgbClr val="213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1">
              <a:solidFill>
                <a:schemeClr val="bg1"/>
              </a:solidFill>
            </a:endParaRPr>
          </a:p>
        </p:txBody>
      </p:sp>
      <p:sp>
        <p:nvSpPr>
          <p:cNvPr id="5" name="Прямоугольник 4">
            <a:extLst>
              <a:ext uri="{FF2B5EF4-FFF2-40B4-BE49-F238E27FC236}">
                <a16:creationId xmlns:a16="http://schemas.microsoft.com/office/drawing/2014/main" id="{CF8D652D-C69C-49FE-8B2B-7C905C52BE0E}"/>
              </a:ext>
            </a:extLst>
          </p:cNvPr>
          <p:cNvSpPr/>
          <p:nvPr/>
        </p:nvSpPr>
        <p:spPr>
          <a:xfrm>
            <a:off x="363983" y="1617916"/>
            <a:ext cx="4225771" cy="5141472"/>
          </a:xfrm>
          <a:prstGeom prst="rect">
            <a:avLst/>
          </a:prstGeom>
        </p:spPr>
        <p:txBody>
          <a:bodyPr wrap="square">
            <a:spAutoFit/>
          </a:bodyPr>
          <a:lstStyle/>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October 10, 2020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Glaucoma Surgery</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December 19, 2020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Glaucoma Diagnosis, Monitoring and More</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February 12, 2021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Diagnosis and Management of Angle Closure</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April 10, 2021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Medical Treatment of Glaucoma: Now and Next</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May 22, 2021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Lifestyle and Glaucoma</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October 9, 2021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WGC-2021: Going Deeper</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February 12, 2022 |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Glaucoma and Myopia</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May 21, 2022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Childhood Glaucoma</a:t>
            </a:r>
          </a:p>
          <a:p>
            <a:pPr marL="342900" indent="-342900">
              <a:lnSpc>
                <a:spcPct val="150000"/>
              </a:lnSpc>
              <a:buFont typeface="+mj-lt"/>
              <a:buAutoNum type="arabicPeriod"/>
            </a:pPr>
            <a:r>
              <a:rPr lang="en-US" sz="1600"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November 5, 2022 </a:t>
            </a:r>
            <a:r>
              <a:rPr lang="en-US" sz="1600" b="1" dirty="0">
                <a:solidFill>
                  <a:schemeClr val="bg1"/>
                </a:solidFill>
                <a:latin typeface="Source Sans Pro" panose="020B0503030403020204" pitchFamily="34" charset="0"/>
                <a:ea typeface="Source Sans Pro" panose="020B0503030403020204" pitchFamily="34" charset="0"/>
                <a:cs typeface="Lato" panose="020F0502020204030203" pitchFamily="34" charset="0"/>
              </a:rPr>
              <a:t>| All About Minimally Invasive Glaucoma Surgery (MIGS)</a:t>
            </a:r>
          </a:p>
          <a:p>
            <a:pPr>
              <a:lnSpc>
                <a:spcPct val="150000"/>
              </a:lnSpc>
            </a:pPr>
            <a:endParaRPr lang="en-US" sz="1200" dirty="0">
              <a:solidFill>
                <a:schemeClr val="bg1"/>
              </a:solidFill>
              <a:latin typeface="Source Sans Pro" panose="020B0503030403020204" pitchFamily="34" charset="0"/>
              <a:ea typeface="Source Sans Pro" panose="020B0503030403020204" pitchFamily="34" charset="0"/>
              <a:cs typeface="Lato" panose="020F0502020204030203" pitchFamily="34" charset="0"/>
            </a:endParaRPr>
          </a:p>
        </p:txBody>
      </p:sp>
      <p:sp>
        <p:nvSpPr>
          <p:cNvPr id="6" name="Прямоугольник 3">
            <a:extLst>
              <a:ext uri="{FF2B5EF4-FFF2-40B4-BE49-F238E27FC236}">
                <a16:creationId xmlns:a16="http://schemas.microsoft.com/office/drawing/2014/main" id="{13497AF6-A4B8-43DA-ACF6-0B048E35791D}"/>
              </a:ext>
            </a:extLst>
          </p:cNvPr>
          <p:cNvSpPr/>
          <p:nvPr/>
        </p:nvSpPr>
        <p:spPr>
          <a:xfrm>
            <a:off x="363983" y="796243"/>
            <a:ext cx="5104661" cy="523220"/>
          </a:xfrm>
          <a:prstGeom prst="rect">
            <a:avLst/>
          </a:prstGeom>
          <a:solidFill>
            <a:srgbClr val="C4161C"/>
          </a:solidFill>
        </p:spPr>
        <p:txBody>
          <a:bodyPr wrap="square">
            <a:spAutoFit/>
          </a:bodyPr>
          <a:lstStyle/>
          <a:p>
            <a:r>
              <a:rPr lang="en-US" sz="2800" b="1" dirty="0">
                <a:solidFill>
                  <a:srgbClr val="F7F7F7"/>
                </a:solidFill>
                <a:latin typeface="Source Sans Pro" panose="020B0503030403020204" pitchFamily="34" charset="0"/>
                <a:ea typeface="Source Sans Pro" panose="020B0503030403020204" pitchFamily="34" charset="0"/>
                <a:cs typeface="Mongolian Baiti" panose="03000500000000000000" pitchFamily="66" charset="0"/>
              </a:rPr>
              <a:t>Global Webinars</a:t>
            </a:r>
          </a:p>
        </p:txBody>
      </p:sp>
    </p:spTree>
    <p:extLst>
      <p:ext uri="{BB962C8B-B14F-4D97-AF65-F5344CB8AC3E}">
        <p14:creationId xmlns:p14="http://schemas.microsoft.com/office/powerpoint/2010/main" val="175319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6">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8">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4B9EDE-2A30-4682-907E-FEC8AB6677E8}"/>
              </a:ext>
            </a:extLst>
          </p:cNvPr>
          <p:cNvSpPr>
            <a:spLocks noGrp="1"/>
          </p:cNvSpPr>
          <p:nvPr>
            <p:ph type="ctrTitle"/>
          </p:nvPr>
        </p:nvSpPr>
        <p:spPr>
          <a:xfrm>
            <a:off x="651995" y="1871555"/>
            <a:ext cx="8296275" cy="2152623"/>
          </a:xfrm>
        </p:spPr>
        <p:txBody>
          <a:bodyPr>
            <a:normAutofit fontScale="90000"/>
          </a:bodyPr>
          <a:lstStyle/>
          <a:p>
            <a:pPr algn="l"/>
            <a:br>
              <a:rPr lang="en-US" sz="4400" dirty="0">
                <a:solidFill>
                  <a:srgbClr val="FFFFFF"/>
                </a:solidFill>
                <a:latin typeface="+mn-lt"/>
              </a:rPr>
            </a:br>
            <a:br>
              <a:rPr lang="en-US" sz="4400" dirty="0">
                <a:solidFill>
                  <a:srgbClr val="FFFFFF"/>
                </a:solidFill>
                <a:latin typeface="+mn-lt"/>
              </a:rPr>
            </a:br>
            <a:br>
              <a:rPr lang="en-US" sz="4400" dirty="0">
                <a:solidFill>
                  <a:srgbClr val="FFFFFF"/>
                </a:solidFill>
                <a:latin typeface="+mn-lt"/>
              </a:rPr>
            </a:br>
            <a:br>
              <a:rPr lang="en-US" sz="4400" dirty="0">
                <a:solidFill>
                  <a:srgbClr val="FFFFFF"/>
                </a:solidFill>
                <a:latin typeface="+mn-lt"/>
              </a:rPr>
            </a:br>
            <a:br>
              <a:rPr lang="en-US" sz="5300" dirty="0">
                <a:solidFill>
                  <a:srgbClr val="FFFFFF"/>
                </a:solidFill>
                <a:latin typeface="+mn-lt"/>
              </a:rPr>
            </a:br>
            <a:br>
              <a:rPr lang="en-US" sz="5300" dirty="0">
                <a:solidFill>
                  <a:srgbClr val="FFFFFF"/>
                </a:solidFill>
                <a:latin typeface="+mn-lt"/>
              </a:rPr>
            </a:br>
            <a:br>
              <a:rPr lang="en-US" sz="5300" dirty="0">
                <a:solidFill>
                  <a:srgbClr val="FFFFFF"/>
                </a:solidFill>
                <a:latin typeface="+mn-lt"/>
              </a:rPr>
            </a:br>
            <a:br>
              <a:rPr lang="en-US" sz="5300" dirty="0">
                <a:solidFill>
                  <a:srgbClr val="FFFFFF"/>
                </a:solidFill>
                <a:latin typeface="+mn-lt"/>
              </a:rPr>
            </a:br>
            <a:r>
              <a:rPr lang="en-US" sz="4400" i="1" dirty="0">
                <a:solidFill>
                  <a:srgbClr val="FFFFFF"/>
                </a:solidFill>
                <a:latin typeface="+mn-lt"/>
              </a:rPr>
              <a:t>Celebrating 31 Years</a:t>
            </a:r>
            <a:br>
              <a:rPr lang="en-US" sz="4000" dirty="0">
                <a:solidFill>
                  <a:srgbClr val="FFFFFF"/>
                </a:solidFill>
                <a:latin typeface="+mn-lt"/>
              </a:rPr>
            </a:br>
            <a:br>
              <a:rPr lang="en-US" sz="4000" dirty="0">
                <a:solidFill>
                  <a:srgbClr val="FFFFFF"/>
                </a:solidFill>
                <a:latin typeface="+mn-lt"/>
              </a:rPr>
            </a:br>
            <a:r>
              <a:rPr lang="en-US" sz="5300" dirty="0">
                <a:solidFill>
                  <a:srgbClr val="FFFFFF"/>
                </a:solidFill>
                <a:latin typeface="+mn-lt"/>
              </a:rPr>
              <a:t>Journal of Glaucoma</a:t>
            </a:r>
            <a:br>
              <a:rPr lang="en-US" sz="5300" dirty="0">
                <a:solidFill>
                  <a:srgbClr val="FFFFFF"/>
                </a:solidFill>
                <a:latin typeface="+mn-lt"/>
              </a:rPr>
            </a:br>
            <a:br>
              <a:rPr lang="en-US" sz="5300" dirty="0">
                <a:solidFill>
                  <a:srgbClr val="FFFFFF"/>
                </a:solidFill>
                <a:latin typeface="+mn-lt"/>
              </a:rPr>
            </a:br>
            <a:br>
              <a:rPr lang="en-US" sz="5300" dirty="0">
                <a:solidFill>
                  <a:srgbClr val="FFFFFF"/>
                </a:solidFill>
                <a:latin typeface="+mn-lt"/>
              </a:rPr>
            </a:br>
            <a:endParaRPr lang="en-US" sz="4400" dirty="0">
              <a:solidFill>
                <a:srgbClr val="FFFFFF"/>
              </a:solidFill>
              <a:latin typeface="+mn-lt"/>
            </a:endParaRPr>
          </a:p>
        </p:txBody>
      </p:sp>
      <p:sp>
        <p:nvSpPr>
          <p:cNvPr id="20"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F233705-6C11-4C9B-8AAE-5F442E5B6B49}"/>
              </a:ext>
            </a:extLst>
          </p:cNvPr>
          <p:cNvSpPr txBox="1"/>
          <p:nvPr/>
        </p:nvSpPr>
        <p:spPr>
          <a:xfrm>
            <a:off x="8829667" y="648173"/>
            <a:ext cx="2555316" cy="781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0912B9E-C8ED-444A-9D41-C513459C9CC3}"/>
              </a:ext>
            </a:extLst>
          </p:cNvPr>
          <p:cNvSpPr txBox="1"/>
          <p:nvPr/>
        </p:nvSpPr>
        <p:spPr>
          <a:xfrm>
            <a:off x="1388023" y="4458502"/>
            <a:ext cx="6469043"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white"/>
                </a:solidFill>
                <a:effectLst/>
                <a:uLnTx/>
                <a:uFillTx/>
                <a:latin typeface="Calibri" panose="020F0502020204030204"/>
                <a:ea typeface="+mn-ea"/>
                <a:cs typeface="+mn-cs"/>
              </a:rPr>
              <a:t>Editor in Chief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white"/>
                </a:solidFill>
                <a:effectLst/>
                <a:uLnTx/>
                <a:uFillTx/>
                <a:latin typeface="Calibri" panose="020F0502020204030204"/>
                <a:ea typeface="+mn-ea"/>
                <a:cs typeface="+mn-cs"/>
              </a:rPr>
              <a:t>Neeru Gupta, MD, PhD, MBA, FRCSC, DABO</a:t>
            </a:r>
          </a:p>
        </p:txBody>
      </p:sp>
      <p:sp>
        <p:nvSpPr>
          <p:cNvPr id="3" name="TextBox 2">
            <a:extLst>
              <a:ext uri="{FF2B5EF4-FFF2-40B4-BE49-F238E27FC236}">
                <a16:creationId xmlns:a16="http://schemas.microsoft.com/office/drawing/2014/main" id="{F2540057-C701-1788-376A-6E33F4EF2CB4}"/>
              </a:ext>
            </a:extLst>
          </p:cNvPr>
          <p:cNvSpPr txBox="1"/>
          <p:nvPr/>
        </p:nvSpPr>
        <p:spPr>
          <a:xfrm>
            <a:off x="1123949" y="6068102"/>
            <a:ext cx="72866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Official Journal of the World Glaucoma Association</a:t>
            </a:r>
          </a:p>
        </p:txBody>
      </p:sp>
      <p:pic>
        <p:nvPicPr>
          <p:cNvPr id="8" name="Picture 7">
            <a:extLst>
              <a:ext uri="{FF2B5EF4-FFF2-40B4-BE49-F238E27FC236}">
                <a16:creationId xmlns:a16="http://schemas.microsoft.com/office/drawing/2014/main" id="{42011D0C-6680-470E-51BA-F15156915264}"/>
              </a:ext>
            </a:extLst>
          </p:cNvPr>
          <p:cNvPicPr>
            <a:picLocks noChangeAspect="1"/>
          </p:cNvPicPr>
          <p:nvPr/>
        </p:nvPicPr>
        <p:blipFill>
          <a:blip r:embed="rId2"/>
          <a:stretch>
            <a:fillRect/>
          </a:stretch>
        </p:blipFill>
        <p:spPr>
          <a:xfrm>
            <a:off x="9417924" y="4714420"/>
            <a:ext cx="2143125" cy="914400"/>
          </a:xfrm>
          <a:prstGeom prst="rect">
            <a:avLst/>
          </a:prstGeom>
        </p:spPr>
      </p:pic>
      <p:pic>
        <p:nvPicPr>
          <p:cNvPr id="15" name="Picture 14">
            <a:extLst>
              <a:ext uri="{FF2B5EF4-FFF2-40B4-BE49-F238E27FC236}">
                <a16:creationId xmlns:a16="http://schemas.microsoft.com/office/drawing/2014/main" id="{09325D67-1DB9-0303-5CC5-46466AFBB05E}"/>
              </a:ext>
            </a:extLst>
          </p:cNvPr>
          <p:cNvPicPr>
            <a:picLocks noChangeAspect="1"/>
          </p:cNvPicPr>
          <p:nvPr/>
        </p:nvPicPr>
        <p:blipFill rotWithShape="1">
          <a:blip r:embed="rId3"/>
          <a:srcRect t="7643" r="78296"/>
          <a:stretch/>
        </p:blipFill>
        <p:spPr>
          <a:xfrm>
            <a:off x="275757" y="5996879"/>
            <a:ext cx="752475" cy="651252"/>
          </a:xfrm>
          <a:prstGeom prst="rect">
            <a:avLst/>
          </a:prstGeom>
        </p:spPr>
      </p:pic>
      <p:pic>
        <p:nvPicPr>
          <p:cNvPr id="11" name="Picture 10">
            <a:extLst>
              <a:ext uri="{FF2B5EF4-FFF2-40B4-BE49-F238E27FC236}">
                <a16:creationId xmlns:a16="http://schemas.microsoft.com/office/drawing/2014/main" id="{2C726D46-1DA7-4DDD-627E-2733657369A9}"/>
              </a:ext>
            </a:extLst>
          </p:cNvPr>
          <p:cNvPicPr>
            <a:picLocks noChangeAspect="1"/>
          </p:cNvPicPr>
          <p:nvPr/>
        </p:nvPicPr>
        <p:blipFill rotWithShape="1">
          <a:blip r:embed="rId4"/>
          <a:srcRect l="9189" t="26877" r="4604" b="3232"/>
          <a:stretch/>
        </p:blipFill>
        <p:spPr>
          <a:xfrm>
            <a:off x="9724835" y="900077"/>
            <a:ext cx="1951892" cy="2819351"/>
          </a:xfrm>
          <a:prstGeom prst="rect">
            <a:avLst/>
          </a:prstGeom>
        </p:spPr>
      </p:pic>
    </p:spTree>
    <p:extLst>
      <p:ext uri="{BB962C8B-B14F-4D97-AF65-F5344CB8AC3E}">
        <p14:creationId xmlns:p14="http://schemas.microsoft.com/office/powerpoint/2010/main" val="216555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7">
            <a:extLst>
              <a:ext uri="{FF2B5EF4-FFF2-40B4-BE49-F238E27FC236}">
                <a16:creationId xmlns:a16="http://schemas.microsoft.com/office/drawing/2014/main" id="{454F55AD-CE6F-BEEF-C911-E263B69C7629}"/>
              </a:ext>
            </a:extLst>
          </p:cNvPr>
          <p:cNvGraphicFramePr>
            <a:graphicFrameLocks/>
          </p:cNvGraphicFramePr>
          <p:nvPr/>
        </p:nvGraphicFramePr>
        <p:xfrm>
          <a:off x="1034969" y="1690688"/>
          <a:ext cx="10122067" cy="5040314"/>
        </p:xfrm>
        <a:graphic>
          <a:graphicData uri="http://schemas.openxmlformats.org/drawingml/2006/table">
            <a:tbl>
              <a:tblPr>
                <a:tableStyleId>{69012ECD-51FC-41F1-AA8D-1B2483CD663E}</a:tableStyleId>
              </a:tblPr>
              <a:tblGrid>
                <a:gridCol w="1012054">
                  <a:extLst>
                    <a:ext uri="{9D8B030D-6E8A-4147-A177-3AD203B41FA5}">
                      <a16:colId xmlns:a16="http://schemas.microsoft.com/office/drawing/2014/main" val="743768952"/>
                    </a:ext>
                  </a:extLst>
                </a:gridCol>
                <a:gridCol w="1565783">
                  <a:extLst>
                    <a:ext uri="{9D8B030D-6E8A-4147-A177-3AD203B41FA5}">
                      <a16:colId xmlns:a16="http://schemas.microsoft.com/office/drawing/2014/main" val="269586600"/>
                    </a:ext>
                  </a:extLst>
                </a:gridCol>
                <a:gridCol w="1012054">
                  <a:extLst>
                    <a:ext uri="{9D8B030D-6E8A-4147-A177-3AD203B41FA5}">
                      <a16:colId xmlns:a16="http://schemas.microsoft.com/office/drawing/2014/main" val="4038994427"/>
                    </a:ext>
                  </a:extLst>
                </a:gridCol>
                <a:gridCol w="1365250">
                  <a:extLst>
                    <a:ext uri="{9D8B030D-6E8A-4147-A177-3AD203B41FA5}">
                      <a16:colId xmlns:a16="http://schemas.microsoft.com/office/drawing/2014/main" val="4030800984"/>
                    </a:ext>
                  </a:extLst>
                </a:gridCol>
                <a:gridCol w="1012054">
                  <a:extLst>
                    <a:ext uri="{9D8B030D-6E8A-4147-A177-3AD203B41FA5}">
                      <a16:colId xmlns:a16="http://schemas.microsoft.com/office/drawing/2014/main" val="1625103408"/>
                    </a:ext>
                  </a:extLst>
                </a:gridCol>
                <a:gridCol w="1487002">
                  <a:extLst>
                    <a:ext uri="{9D8B030D-6E8A-4147-A177-3AD203B41FA5}">
                      <a16:colId xmlns:a16="http://schemas.microsoft.com/office/drawing/2014/main" val="3887870029"/>
                    </a:ext>
                  </a:extLst>
                </a:gridCol>
                <a:gridCol w="942735">
                  <a:extLst>
                    <a:ext uri="{9D8B030D-6E8A-4147-A177-3AD203B41FA5}">
                      <a16:colId xmlns:a16="http://schemas.microsoft.com/office/drawing/2014/main" val="2821567352"/>
                    </a:ext>
                  </a:extLst>
                </a:gridCol>
                <a:gridCol w="1725135">
                  <a:extLst>
                    <a:ext uri="{9D8B030D-6E8A-4147-A177-3AD203B41FA5}">
                      <a16:colId xmlns:a16="http://schemas.microsoft.com/office/drawing/2014/main" val="3499753197"/>
                    </a:ext>
                  </a:extLst>
                </a:gridCol>
              </a:tblGrid>
              <a:tr h="219290">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extLst>
                  <a:ext uri="{0D108BD9-81ED-4DB2-BD59-A6C34878D82A}">
                    <a16:rowId xmlns:a16="http://schemas.microsoft.com/office/drawing/2014/main" val="3312412918"/>
                  </a:ext>
                </a:extLst>
              </a:tr>
              <a:tr h="200876">
                <a:tc>
                  <a:txBody>
                    <a:bodyPr/>
                    <a:lstStyle/>
                    <a:p>
                      <a:pPr algn="l" fontAlgn="t"/>
                      <a:r>
                        <a:rPr lang="en-US" sz="1200" u="none" strike="noStrike">
                          <a:effectLst/>
                        </a:rPr>
                        <a:t>Janey</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dirty="0">
                          <a:effectLst/>
                        </a:rPr>
                        <a:t>Wiggs, MD, PhD</a:t>
                      </a:r>
                      <a:endParaRPr lang="en-US" sz="1200" b="0" i="0" u="none" strike="noStrike" dirty="0">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Balwantray</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Chauhan,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Donald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Hood,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Norbert</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Pfeiffer, MD, PhD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1733522638"/>
                  </a:ext>
                </a:extLst>
              </a:tr>
              <a:tr h="200876">
                <a:tc>
                  <a:txBody>
                    <a:bodyPr/>
                    <a:lstStyle/>
                    <a:p>
                      <a:pPr algn="l" fontAlgn="t"/>
                      <a:r>
                        <a:rPr lang="en-US" sz="1200" u="none" strike="noStrike">
                          <a:effectLst/>
                        </a:rPr>
                        <a:t>Tanuj</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Dada,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Philip</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Chen,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Alex</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Huang, MD,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Robert</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Ritch,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901765428"/>
                  </a:ext>
                </a:extLst>
              </a:tr>
              <a:tr h="200876">
                <a:tc>
                  <a:txBody>
                    <a:bodyPr/>
                    <a:lstStyle/>
                    <a:p>
                      <a:pPr algn="l" fontAlgn="t"/>
                      <a:r>
                        <a:rPr lang="en-US" sz="1200" u="none" strike="noStrike">
                          <a:effectLst/>
                        </a:rPr>
                        <a:t>Christopher A</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Girkin, MD, MSPH</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Jonathan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Crowston,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Chris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Johnson,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Prin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Rojanapongpun, MD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1872829478"/>
                  </a:ext>
                </a:extLst>
              </a:tr>
              <a:tr h="200876">
                <a:tc>
                  <a:txBody>
                    <a:bodyPr/>
                    <a:lstStyle/>
                    <a:p>
                      <a:pPr algn="l" fontAlgn="t"/>
                      <a:r>
                        <a:rPr lang="en-US" sz="1200" u="none" strike="noStrike">
                          <a:effectLst/>
                        </a:rPr>
                        <a:t>Ki Ho</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Park,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Robert</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Fechtner,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Kenji</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Kashiwagi,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Lisandro</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Sakata, MD, PhD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617273348"/>
                  </a:ext>
                </a:extLst>
              </a:tr>
              <a:tr h="200876">
                <a:tc>
                  <a:txBody>
                    <a:bodyPr/>
                    <a:lstStyle/>
                    <a:p>
                      <a:pPr algn="l" fontAlgn="t"/>
                      <a:r>
                        <a:rPr lang="en-US" sz="1200" u="none" strike="noStrike">
                          <a:effectLst/>
                        </a:rPr>
                        <a:t>Fotis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dirty="0">
                          <a:effectLst/>
                        </a:rPr>
                        <a:t>Topouzis, MD, PhD</a:t>
                      </a:r>
                      <a:endParaRPr lang="en-US" sz="1200" b="0" i="0" u="none" strike="noStrike" dirty="0">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Robert</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Feldman,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Jay</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Katz,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Joel 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Schuman,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27166672"/>
                  </a:ext>
                </a:extLst>
              </a:tr>
              <a:tr h="200876">
                <a:tc>
                  <a:txBody>
                    <a:bodyPr/>
                    <a:lstStyle/>
                    <a:p>
                      <a:pPr algn="l" fontAlgn="t"/>
                      <a:r>
                        <a:rPr lang="en-US" sz="1200" u="none" strike="noStrike">
                          <a:effectLst/>
                        </a:rPr>
                        <a:t>Pradeep</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Ramulu,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Murray</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Fingeret, OD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Tae Woo</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Kim, MD, PhD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Janet</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Serle,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470688678"/>
                  </a:ext>
                </a:extLst>
              </a:tr>
              <a:tr h="200876">
                <a:tc>
                  <a:txBody>
                    <a:bodyPr/>
                    <a:lstStyle/>
                    <a:p>
                      <a:pPr algn="l" fontAlgn="t"/>
                      <a:r>
                        <a:rPr lang="en-US" sz="1200" u="none" strike="noStrike">
                          <a:effectLst/>
                        </a:rPr>
                        <a:t>Robert 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Weinreb,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John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Fingert, MD,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Fabian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Lerner,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Tarek</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Shaarawy,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181253839"/>
                  </a:ext>
                </a:extLst>
              </a:tr>
              <a:tr h="200876">
                <a:tc>
                  <a:txBody>
                    <a:bodyPr/>
                    <a:lstStyle/>
                    <a:p>
                      <a:pPr algn="l" fontAlgn="t"/>
                      <a:r>
                        <a:rPr lang="en-US" sz="1200" u="none" strike="noStrike">
                          <a:effectLst/>
                        </a:rPr>
                        <a:t>C. Michael</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Van Buskirk,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Brad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Fortune, OD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Christopher</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Leung, MD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Kuldev</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Singh, MD, MPH</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68883660"/>
                  </a:ext>
                </a:extLst>
              </a:tr>
              <a:tr h="200876">
                <a:tc>
                  <a:txBody>
                    <a:bodyPr/>
                    <a:lstStyle/>
                    <a:p>
                      <a:pPr algn="l" fontAlgn="t"/>
                      <a:r>
                        <a:rPr lang="en-US" sz="1200" u="none" strike="noStrike">
                          <a:effectLst/>
                        </a:rPr>
                        <a:t>George A.</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Cioffi,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Paul</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Foster,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Richard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Lewis,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Arthur</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Sit, MD, MS</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313942098"/>
                  </a:ext>
                </a:extLst>
              </a:tr>
              <a:tr h="200876">
                <a:tc>
                  <a:txBody>
                    <a:bodyPr/>
                    <a:lstStyle/>
                    <a:p>
                      <a:pPr algn="l" fontAlgn="t"/>
                      <a:r>
                        <a:rPr lang="en-US" sz="1200" u="none" strike="noStrike">
                          <a:effectLst/>
                        </a:rPr>
                        <a:t>Jeffrey M.</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Liebmann,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Brian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Francis,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Shan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Lin,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Simon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Skalicky, Mphil, MBBS, PhD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1891978259"/>
                  </a:ext>
                </a:extLst>
              </a:tr>
              <a:tr h="200876">
                <a:tc>
                  <a:txBody>
                    <a:bodyPr/>
                    <a:lstStyle/>
                    <a:p>
                      <a:pPr algn="l" fontAlgn="b"/>
                      <a:r>
                        <a:rPr lang="en-US" sz="1200" u="none" strike="noStrike">
                          <a:effectLst/>
                        </a:rPr>
                        <a:t>Makoto</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Aihara, MD, PhD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David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Friedman,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Elke</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Lutjen-Drecoll,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Greg</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Skuta,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972995581"/>
                  </a:ext>
                </a:extLst>
              </a:tr>
              <a:tr h="200876">
                <a:tc>
                  <a:txBody>
                    <a:bodyPr/>
                    <a:lstStyle/>
                    <a:p>
                      <a:pPr algn="l" fontAlgn="t"/>
                      <a:r>
                        <a:rPr lang="en-US" sz="1200" u="none" strike="noStrike">
                          <a:effectLst/>
                        </a:rPr>
                        <a:t>Alfonso</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Anton,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Stefano</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Gandolfo,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Steven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Mansberger, MD, MPH</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George</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Spaeth,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933866633"/>
                  </a:ext>
                </a:extLst>
              </a:tr>
              <a:tr h="200876">
                <a:tc>
                  <a:txBody>
                    <a:bodyPr/>
                    <a:lstStyle/>
                    <a:p>
                      <a:pPr algn="l" fontAlgn="b"/>
                      <a:r>
                        <a:rPr lang="en-US" sz="1200" u="none" strike="noStrike">
                          <a:effectLst/>
                        </a:rPr>
                        <a:t>Florent</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Aptel, MD,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Chandrasekar</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Garudadri, MD, FRCS</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Kaweh</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Mansouri, MD, MPH</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Ingborg</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Stalmans, MD, PhD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2818094817"/>
                  </a:ext>
                </a:extLst>
              </a:tr>
              <a:tr h="200876">
                <a:tc>
                  <a:txBody>
                    <a:bodyPr/>
                    <a:lstStyle/>
                    <a:p>
                      <a:pPr algn="l" fontAlgn="t"/>
                      <a:r>
                        <a:rPr lang="en-US" sz="1200" u="none" strike="noStrike">
                          <a:effectLst/>
                        </a:rPr>
                        <a:t>Makoto</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Araie,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Ronnie</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George, MD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Keith</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Martin,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Kazuhisa</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Sugiyama, MD. PhD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3067990062"/>
                  </a:ext>
                </a:extLst>
              </a:tr>
              <a:tr h="200876">
                <a:tc>
                  <a:txBody>
                    <a:bodyPr/>
                    <a:lstStyle/>
                    <a:p>
                      <a:pPr algn="l" fontAlgn="b"/>
                      <a:r>
                        <a:rPr lang="en-US" sz="1200" u="none" strike="noStrike">
                          <a:effectLst/>
                        </a:rPr>
                        <a:t>Sanjay</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Asrani, MD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Ivan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Goldberg,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Felipe</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Medeiros,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Xing-Huai</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Sun, MD, PhD</a:t>
                      </a:r>
                      <a:endParaRPr lang="en-US" sz="1200" b="0" i="0" u="none" strike="noStrike">
                        <a:solidFill>
                          <a:srgbClr val="000000"/>
                        </a:solidFill>
                        <a:effectLst/>
                        <a:latin typeface="Calibri" panose="020F0502020204030204" pitchFamily="34" charset="0"/>
                      </a:endParaRPr>
                    </a:p>
                  </a:txBody>
                  <a:tcPr marL="4616" marR="4616" marT="4616" marB="0" anchor="b"/>
                </a:tc>
                <a:extLst>
                  <a:ext uri="{0D108BD9-81ED-4DB2-BD59-A6C34878D82A}">
                    <a16:rowId xmlns:a16="http://schemas.microsoft.com/office/drawing/2014/main" val="2834918500"/>
                  </a:ext>
                </a:extLst>
              </a:tr>
              <a:tr h="200876">
                <a:tc>
                  <a:txBody>
                    <a:bodyPr/>
                    <a:lstStyle/>
                    <a:p>
                      <a:pPr algn="l" fontAlgn="t"/>
                      <a:r>
                        <a:rPr lang="en-US" sz="1200" u="none" strike="noStrike">
                          <a:effectLst/>
                        </a:rPr>
                        <a:t>Augusto</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Azuara-Blanco,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Jeffery</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Goldberg, MD</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Frederick 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Mikelberg,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Remo</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Susanna, MD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1763100401"/>
                  </a:ext>
                </a:extLst>
              </a:tr>
              <a:tr h="200876">
                <a:tc>
                  <a:txBody>
                    <a:bodyPr/>
                    <a:lstStyle/>
                    <a:p>
                      <a:pPr algn="l" fontAlgn="t"/>
                      <a:r>
                        <a:rPr lang="en-US" sz="1200" u="none" strike="noStrike">
                          <a:effectLst/>
                        </a:rPr>
                        <a:t>Catherine</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Birt, MA, MD, FRCSC</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David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Greenfield,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Paul</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Mitchell,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Ernst</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Tamm, PhD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4223310084"/>
                  </a:ext>
                </a:extLst>
              </a:tr>
              <a:tr h="200876">
                <a:tc>
                  <a:txBody>
                    <a:bodyPr/>
                    <a:lstStyle/>
                    <a:p>
                      <a:pPr algn="l" fontAlgn="t"/>
                      <a:r>
                        <a:rPr lang="en-US" sz="1200" u="none" strike="noStrike">
                          <a:effectLst/>
                        </a:rPr>
                        <a:t>Eytan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Blumenthal,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Franz</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Grehn,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James</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Morgan,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Shandiz</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Tehrani, MD, PhD, </a:t>
                      </a:r>
                      <a:endParaRPr lang="en-US" sz="1200" b="0" i="0" u="none" strike="noStrike">
                        <a:solidFill>
                          <a:srgbClr val="000000"/>
                        </a:solidFill>
                        <a:effectLst/>
                        <a:latin typeface="Calibri" panose="020F0502020204030204" pitchFamily="34" charset="0"/>
                      </a:endParaRPr>
                    </a:p>
                  </a:txBody>
                  <a:tcPr marL="4616" marR="4616" marT="4616" marB="0" anchor="b"/>
                </a:tc>
                <a:extLst>
                  <a:ext uri="{0D108BD9-81ED-4DB2-BD59-A6C34878D82A}">
                    <a16:rowId xmlns:a16="http://schemas.microsoft.com/office/drawing/2014/main" val="973253515"/>
                  </a:ext>
                </a:extLst>
              </a:tr>
              <a:tr h="200876">
                <a:tc>
                  <a:txBody>
                    <a:bodyPr/>
                    <a:lstStyle/>
                    <a:p>
                      <a:pPr algn="l" fontAlgn="t"/>
                      <a:r>
                        <a:rPr lang="en-US" sz="1200" u="none" strike="noStrike">
                          <a:effectLst/>
                        </a:rPr>
                        <a:t>James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Brandt,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Daniel</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Grigera,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John C.</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Morrison,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Clement</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Tham, MD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3776029590"/>
                  </a:ext>
                </a:extLst>
              </a:tr>
              <a:tr h="200876">
                <a:tc>
                  <a:txBody>
                    <a:bodyPr/>
                    <a:lstStyle/>
                    <a:p>
                      <a:pPr algn="l" fontAlgn="t"/>
                      <a:r>
                        <a:rPr lang="en-US" sz="1200" u="none" strike="noStrike">
                          <a:effectLst/>
                        </a:rPr>
                        <a:t>Donald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Budenz, MD, MPH</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Ronald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Gross,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Jonathan</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Myers,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Carlo</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Traverso, MD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2271972228"/>
                  </a:ext>
                </a:extLst>
              </a:tr>
              <a:tr h="200876">
                <a:tc>
                  <a:txBody>
                    <a:bodyPr/>
                    <a:lstStyle/>
                    <a:p>
                      <a:pPr algn="l" fontAlgn="b"/>
                      <a:r>
                        <a:rPr lang="en-US" sz="1200" u="none" strike="noStrike">
                          <a:effectLst/>
                        </a:rPr>
                        <a:t>Yvonne</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Buys,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Alon</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Harris,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Kouros</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Nouri-Mahdavi,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Anja</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Tuulonen, MD</a:t>
                      </a:r>
                      <a:endParaRPr lang="en-US" sz="1200" b="0" i="0" u="none" strike="noStrike">
                        <a:solidFill>
                          <a:srgbClr val="000000"/>
                        </a:solidFill>
                        <a:effectLst/>
                        <a:latin typeface="Calibri" panose="020F0502020204030204" pitchFamily="34" charset="0"/>
                      </a:endParaRPr>
                    </a:p>
                  </a:txBody>
                  <a:tcPr marL="4616" marR="4616" marT="4616" marB="0" anchor="ctr"/>
                </a:tc>
                <a:extLst>
                  <a:ext uri="{0D108BD9-81ED-4DB2-BD59-A6C34878D82A}">
                    <a16:rowId xmlns:a16="http://schemas.microsoft.com/office/drawing/2014/main" val="1021115373"/>
                  </a:ext>
                </a:extLst>
              </a:tr>
              <a:tr h="200876">
                <a:tc>
                  <a:txBody>
                    <a:bodyPr/>
                    <a:lstStyle/>
                    <a:p>
                      <a:pPr algn="l" fontAlgn="t"/>
                      <a:r>
                        <a:rPr lang="en-US" sz="1200" u="none" strike="noStrike">
                          <a:effectLst/>
                        </a:rPr>
                        <a:t>Joseph</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Caprioli,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Anders</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Heijl, MD, PhD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Sung Chul</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Park,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Ningli</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r>
                        <a:rPr lang="en-US" sz="1200" u="none" strike="noStrike">
                          <a:effectLst/>
                        </a:rPr>
                        <a:t>Wang, MD, PhD</a:t>
                      </a:r>
                      <a:endParaRPr lang="en-US" sz="1200" b="0" i="0" u="none" strike="noStrike">
                        <a:solidFill>
                          <a:srgbClr val="000000"/>
                        </a:solidFill>
                        <a:effectLst/>
                        <a:latin typeface="Calibri" panose="020F0502020204030204" pitchFamily="34" charset="0"/>
                      </a:endParaRPr>
                    </a:p>
                  </a:txBody>
                  <a:tcPr marL="4616" marR="4616" marT="4616" marB="0" anchor="b"/>
                </a:tc>
                <a:extLst>
                  <a:ext uri="{0D108BD9-81ED-4DB2-BD59-A6C34878D82A}">
                    <a16:rowId xmlns:a16="http://schemas.microsoft.com/office/drawing/2014/main" val="764498365"/>
                  </a:ext>
                </a:extLst>
              </a:tr>
              <a:tr h="200876">
                <a:tc>
                  <a:txBody>
                    <a:bodyPr/>
                    <a:lstStyle/>
                    <a:p>
                      <a:pPr algn="l" fontAlgn="t"/>
                      <a:r>
                        <a:rPr lang="en-US" sz="1200" u="none" strike="noStrike">
                          <a:effectLst/>
                        </a:rPr>
                        <a:t>Subhabrata</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Chakrabarthi, MD</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b"/>
                      <a:r>
                        <a:rPr lang="en-US" sz="1200" u="none" strike="noStrike">
                          <a:effectLst/>
                        </a:rPr>
                        <a:t>Gabor</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Hollo, MD, PhD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b"/>
                      <a:r>
                        <a:rPr lang="en-US" sz="1200" u="none" strike="noStrike">
                          <a:effectLst/>
                        </a:rPr>
                        <a:t>Louis</a:t>
                      </a:r>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ctr"/>
                      <a:r>
                        <a:rPr lang="en-US" sz="1200" u="none" strike="noStrike">
                          <a:effectLst/>
                        </a:rPr>
                        <a:t>Pasquale, MD</a:t>
                      </a:r>
                      <a:endParaRPr lang="en-US" sz="1200" b="0" i="0" u="none" strike="noStrike">
                        <a:solidFill>
                          <a:srgbClr val="000000"/>
                        </a:solidFill>
                        <a:effectLst/>
                        <a:latin typeface="Calibri" panose="020F0502020204030204" pitchFamily="34" charset="0"/>
                      </a:endParaRPr>
                    </a:p>
                  </a:txBody>
                  <a:tcPr marL="4616" marR="4616" marT="4616" marB="0" anchor="ctr"/>
                </a:tc>
                <a:tc>
                  <a:txBody>
                    <a:bodyPr/>
                    <a:lstStyle/>
                    <a:p>
                      <a:pPr algn="l" fontAlgn="t"/>
                      <a:r>
                        <a:rPr lang="en-US" sz="1200" u="none" strike="noStrike">
                          <a:effectLst/>
                        </a:rPr>
                        <a:t>Yeni</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a:effectLst/>
                        </a:rPr>
                        <a:t>Yucel, MD, PhD</a:t>
                      </a:r>
                      <a:endParaRPr lang="en-US" sz="1200" b="0" i="0" u="none" strike="noStrike">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2468180549"/>
                  </a:ext>
                </a:extLst>
              </a:tr>
              <a:tr h="200876">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4616" marR="4616" marT="4616" marB="0" anchor="b"/>
                </a:tc>
                <a:tc>
                  <a:txBody>
                    <a:bodyPr/>
                    <a:lstStyle/>
                    <a:p>
                      <a:pPr algn="l" fontAlgn="t"/>
                      <a:r>
                        <a:rPr lang="en-US" sz="1200" u="none" strike="noStrike">
                          <a:effectLst/>
                        </a:rPr>
                        <a:t>Linda</a:t>
                      </a:r>
                      <a:endParaRPr lang="en-US" sz="1200" b="0" i="0" u="none" strike="noStrike">
                        <a:solidFill>
                          <a:srgbClr val="000000"/>
                        </a:solidFill>
                        <a:effectLst/>
                        <a:latin typeface="Calibri" panose="020F0502020204030204" pitchFamily="34" charset="0"/>
                      </a:endParaRPr>
                    </a:p>
                  </a:txBody>
                  <a:tcPr marL="4616" marR="4616" marT="4616" marB="0"/>
                </a:tc>
                <a:tc>
                  <a:txBody>
                    <a:bodyPr/>
                    <a:lstStyle/>
                    <a:p>
                      <a:pPr algn="l" fontAlgn="t"/>
                      <a:r>
                        <a:rPr lang="en-US" sz="1200" u="none" strike="noStrike" dirty="0">
                          <a:effectLst/>
                        </a:rPr>
                        <a:t>Zangwill, PhD</a:t>
                      </a:r>
                      <a:endParaRPr lang="en-US" sz="1200" b="0" i="0" u="none" strike="noStrike" dirty="0">
                        <a:solidFill>
                          <a:srgbClr val="000000"/>
                        </a:solidFill>
                        <a:effectLst/>
                        <a:latin typeface="Calibri" panose="020F0502020204030204" pitchFamily="34" charset="0"/>
                      </a:endParaRPr>
                    </a:p>
                  </a:txBody>
                  <a:tcPr marL="4616" marR="4616" marT="4616" marB="0"/>
                </a:tc>
                <a:extLst>
                  <a:ext uri="{0D108BD9-81ED-4DB2-BD59-A6C34878D82A}">
                    <a16:rowId xmlns:a16="http://schemas.microsoft.com/office/drawing/2014/main" val="3157884156"/>
                  </a:ext>
                </a:extLst>
              </a:tr>
            </a:tbl>
          </a:graphicData>
        </a:graphic>
      </p:graphicFrame>
      <p:sp>
        <p:nvSpPr>
          <p:cNvPr id="5" name="Title 1">
            <a:extLst>
              <a:ext uri="{FF2B5EF4-FFF2-40B4-BE49-F238E27FC236}">
                <a16:creationId xmlns:a16="http://schemas.microsoft.com/office/drawing/2014/main" id="{2C8D11FE-D938-A62F-B2C0-1FB9B6EE4011}"/>
              </a:ext>
            </a:extLst>
          </p:cNvPr>
          <p:cNvSpPr>
            <a:spLocks noGrp="1"/>
          </p:cNvSpPr>
          <p:nvPr>
            <p:ph type="title"/>
          </p:nvPr>
        </p:nvSpPr>
        <p:spPr>
          <a:xfrm>
            <a:off x="1990762" y="208819"/>
            <a:ext cx="10515600" cy="1325563"/>
          </a:xfrm>
        </p:spPr>
        <p:txBody>
          <a:bodyPr>
            <a:normAutofit/>
          </a:bodyPr>
          <a:lstStyle/>
          <a:p>
            <a:r>
              <a:rPr lang="en-US" sz="3400" b="1" dirty="0">
                <a:solidFill>
                  <a:schemeClr val="accent1">
                    <a:lumMod val="75000"/>
                  </a:schemeClr>
                </a:solidFill>
                <a:latin typeface="+mn-lt"/>
              </a:rPr>
              <a:t>Thank You to our Editorial Board Members</a:t>
            </a:r>
          </a:p>
        </p:txBody>
      </p:sp>
      <p:pic>
        <p:nvPicPr>
          <p:cNvPr id="6" name="Picture 5">
            <a:extLst>
              <a:ext uri="{FF2B5EF4-FFF2-40B4-BE49-F238E27FC236}">
                <a16:creationId xmlns:a16="http://schemas.microsoft.com/office/drawing/2014/main" id="{B20A5359-5D7A-C5F7-DD8B-B66DEBD8F550}"/>
              </a:ext>
            </a:extLst>
          </p:cNvPr>
          <p:cNvPicPr>
            <a:picLocks noChangeAspect="1"/>
          </p:cNvPicPr>
          <p:nvPr/>
        </p:nvPicPr>
        <p:blipFill>
          <a:blip r:embed="rId2"/>
          <a:stretch>
            <a:fillRect/>
          </a:stretch>
        </p:blipFill>
        <p:spPr>
          <a:xfrm>
            <a:off x="9664827" y="0"/>
            <a:ext cx="2524125" cy="672233"/>
          </a:xfrm>
          <a:prstGeom prst="rect">
            <a:avLst/>
          </a:prstGeom>
        </p:spPr>
      </p:pic>
      <p:sp>
        <p:nvSpPr>
          <p:cNvPr id="2" name="Rectangle 1">
            <a:extLst>
              <a:ext uri="{FF2B5EF4-FFF2-40B4-BE49-F238E27FC236}">
                <a16:creationId xmlns:a16="http://schemas.microsoft.com/office/drawing/2014/main" id="{F835BE40-1BCA-92CB-F0D9-2DF3084AC5B4}"/>
              </a:ext>
            </a:extLst>
          </p:cNvPr>
          <p:cNvSpPr/>
          <p:nvPr/>
        </p:nvSpPr>
        <p:spPr>
          <a:xfrm>
            <a:off x="5699760" y="0"/>
            <a:ext cx="802640" cy="2088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1127056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8FFD-E861-448F-98FE-9AEC5AEE5BC0}"/>
              </a:ext>
            </a:extLst>
          </p:cNvPr>
          <p:cNvSpPr>
            <a:spLocks noGrp="1"/>
          </p:cNvSpPr>
          <p:nvPr>
            <p:ph type="title"/>
          </p:nvPr>
        </p:nvSpPr>
        <p:spPr>
          <a:xfrm>
            <a:off x="266700" y="377825"/>
            <a:ext cx="10515600" cy="1325563"/>
          </a:xfrm>
        </p:spPr>
        <p:txBody>
          <a:bodyPr>
            <a:normAutofit/>
          </a:bodyPr>
          <a:lstStyle/>
          <a:p>
            <a:pPr algn="ctr"/>
            <a:r>
              <a:rPr lang="en-US" sz="4500" dirty="0">
                <a:solidFill>
                  <a:schemeClr val="accent1">
                    <a:lumMod val="75000"/>
                  </a:schemeClr>
                </a:solidFill>
              </a:rPr>
              <a:t>    </a:t>
            </a:r>
            <a:r>
              <a:rPr lang="en-US" sz="4000" dirty="0">
                <a:solidFill>
                  <a:schemeClr val="accent1">
                    <a:lumMod val="75000"/>
                  </a:schemeClr>
                </a:solidFill>
                <a:latin typeface="+mn-lt"/>
              </a:rPr>
              <a:t>Reader Interest</a:t>
            </a:r>
            <a:endParaRPr lang="en-US" sz="4500" dirty="0">
              <a:solidFill>
                <a:schemeClr val="accent1">
                  <a:lumMod val="75000"/>
                </a:schemeClr>
              </a:solidFill>
              <a:latin typeface="+mn-lt"/>
            </a:endParaRPr>
          </a:p>
        </p:txBody>
      </p:sp>
      <p:sp>
        <p:nvSpPr>
          <p:cNvPr id="7" name="Content Placeholder 6">
            <a:extLst>
              <a:ext uri="{FF2B5EF4-FFF2-40B4-BE49-F238E27FC236}">
                <a16:creationId xmlns:a16="http://schemas.microsoft.com/office/drawing/2014/main" id="{E7B157BF-D4AA-492A-A81D-6781DA90B925}"/>
              </a:ext>
            </a:extLst>
          </p:cNvPr>
          <p:cNvSpPr>
            <a:spLocks noGrp="1"/>
          </p:cNvSpPr>
          <p:nvPr>
            <p:ph idx="1"/>
          </p:nvPr>
        </p:nvSpPr>
        <p:spPr>
          <a:xfrm>
            <a:off x="419100" y="1703388"/>
            <a:ext cx="10401300" cy="4524375"/>
          </a:xfrm>
        </p:spPr>
        <p:txBody>
          <a:bodyPr>
            <a:normAutofit/>
          </a:bodyPr>
          <a:lstStyle/>
          <a:p>
            <a:pPr lvl="8"/>
            <a:endParaRPr lang="en-US" sz="2500" dirty="0">
              <a:solidFill>
                <a:schemeClr val="accent1">
                  <a:lumMod val="75000"/>
                </a:schemeClr>
              </a:solidFill>
            </a:endParaRPr>
          </a:p>
          <a:p>
            <a:pPr marL="3657600" lvl="8" indent="0">
              <a:buNone/>
            </a:pPr>
            <a:r>
              <a:rPr lang="en-US" sz="3900" i="1" dirty="0"/>
              <a:t>2021 </a:t>
            </a:r>
          </a:p>
          <a:p>
            <a:pPr marL="3657600" lvl="8" indent="0">
              <a:buNone/>
            </a:pPr>
            <a:r>
              <a:rPr lang="en-US" sz="2800" b="1" dirty="0"/>
              <a:t>13,566 </a:t>
            </a:r>
            <a:r>
              <a:rPr lang="en-US" sz="2800" i="1" dirty="0"/>
              <a:t>average monthly visits</a:t>
            </a:r>
          </a:p>
          <a:p>
            <a:pPr marL="3657600" lvl="8" indent="0">
              <a:buNone/>
            </a:pPr>
            <a:r>
              <a:rPr lang="en-US" sz="2800" b="1" dirty="0"/>
              <a:t>104,205 </a:t>
            </a:r>
            <a:r>
              <a:rPr lang="en-US" sz="2800" i="1" dirty="0"/>
              <a:t>unique visitors</a:t>
            </a:r>
          </a:p>
          <a:p>
            <a:pPr marL="3657600" lvl="8" indent="0">
              <a:buNone/>
            </a:pPr>
            <a:endParaRPr lang="en-US" sz="2800" b="1" dirty="0"/>
          </a:p>
          <a:p>
            <a:pPr marL="3657600" lvl="8" indent="0">
              <a:buNone/>
            </a:pPr>
            <a:r>
              <a:rPr lang="en-US" sz="3500" i="1" dirty="0"/>
              <a:t>2022</a:t>
            </a:r>
            <a:r>
              <a:rPr lang="en-US" sz="2800" i="1" dirty="0"/>
              <a:t> </a:t>
            </a:r>
          </a:p>
          <a:p>
            <a:pPr marL="3657600" lvl="8" indent="0">
              <a:buNone/>
            </a:pPr>
            <a:r>
              <a:rPr lang="en-US" sz="2800" b="1" dirty="0"/>
              <a:t>14,236 </a:t>
            </a:r>
            <a:r>
              <a:rPr lang="en-US" sz="2800" i="1" dirty="0"/>
              <a:t>average monthly visits</a:t>
            </a:r>
          </a:p>
          <a:p>
            <a:pPr marL="3657600" lvl="8" indent="0">
              <a:buNone/>
            </a:pPr>
            <a:r>
              <a:rPr lang="en-US" sz="2800" b="1" dirty="0"/>
              <a:t>111,912 </a:t>
            </a:r>
            <a:r>
              <a:rPr lang="en-US" sz="2800" i="1" dirty="0"/>
              <a:t>unique visitors</a:t>
            </a:r>
            <a:endParaRPr lang="en-US" sz="2800" dirty="0"/>
          </a:p>
          <a:p>
            <a:pPr marL="3657600" lvl="8" indent="0">
              <a:buNone/>
            </a:pPr>
            <a:endParaRPr lang="en-US" sz="2800" dirty="0"/>
          </a:p>
          <a:p>
            <a:endParaRPr lang="en-US" dirty="0"/>
          </a:p>
        </p:txBody>
      </p:sp>
      <p:pic>
        <p:nvPicPr>
          <p:cNvPr id="4" name="Picture 3">
            <a:extLst>
              <a:ext uri="{FF2B5EF4-FFF2-40B4-BE49-F238E27FC236}">
                <a16:creationId xmlns:a16="http://schemas.microsoft.com/office/drawing/2014/main" id="{74422299-3569-AD9E-66A3-EE1E68B85944}"/>
              </a:ext>
            </a:extLst>
          </p:cNvPr>
          <p:cNvPicPr>
            <a:picLocks noChangeAspect="1"/>
          </p:cNvPicPr>
          <p:nvPr/>
        </p:nvPicPr>
        <p:blipFill>
          <a:blip r:embed="rId2"/>
          <a:stretch>
            <a:fillRect/>
          </a:stretch>
        </p:blipFill>
        <p:spPr>
          <a:xfrm>
            <a:off x="9664827" y="0"/>
            <a:ext cx="2524125" cy="672233"/>
          </a:xfrm>
          <a:prstGeom prst="rect">
            <a:avLst/>
          </a:prstGeom>
        </p:spPr>
      </p:pic>
      <p:sp>
        <p:nvSpPr>
          <p:cNvPr id="3" name="Rectangle 2">
            <a:extLst>
              <a:ext uri="{FF2B5EF4-FFF2-40B4-BE49-F238E27FC236}">
                <a16:creationId xmlns:a16="http://schemas.microsoft.com/office/drawing/2014/main" id="{7A833CE5-2807-FB3F-C407-34D1359A5BDA}"/>
              </a:ext>
            </a:extLst>
          </p:cNvPr>
          <p:cNvSpPr/>
          <p:nvPr/>
        </p:nvSpPr>
        <p:spPr>
          <a:xfrm>
            <a:off x="5699760" y="0"/>
            <a:ext cx="802640" cy="2088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598118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19A25-EBB6-AB79-81C5-ECFFCD857954}"/>
              </a:ext>
            </a:extLst>
          </p:cNvPr>
          <p:cNvSpPr>
            <a:spLocks noGrp="1"/>
          </p:cNvSpPr>
          <p:nvPr>
            <p:ph type="title"/>
          </p:nvPr>
        </p:nvSpPr>
        <p:spPr>
          <a:xfrm>
            <a:off x="99646" y="165833"/>
            <a:ext cx="10515600" cy="877521"/>
          </a:xfrm>
        </p:spPr>
        <p:txBody>
          <a:bodyPr>
            <a:normAutofit/>
          </a:bodyPr>
          <a:lstStyle/>
          <a:p>
            <a:pPr algn="ctr"/>
            <a:r>
              <a:rPr lang="en-US" sz="3600" b="1" dirty="0">
                <a:solidFill>
                  <a:schemeClr val="tx2"/>
                </a:solidFill>
              </a:rPr>
              <a:t>Number of Countries Reading the Journal</a:t>
            </a:r>
          </a:p>
        </p:txBody>
      </p:sp>
      <p:graphicFrame>
        <p:nvGraphicFramePr>
          <p:cNvPr id="6" name="Chart 5">
            <a:extLst>
              <a:ext uri="{FF2B5EF4-FFF2-40B4-BE49-F238E27FC236}">
                <a16:creationId xmlns:a16="http://schemas.microsoft.com/office/drawing/2014/main" id="{621C0956-CA03-3E9A-A655-7EDEFDA80E19}"/>
              </a:ext>
            </a:extLst>
          </p:cNvPr>
          <p:cNvGraphicFramePr/>
          <p:nvPr/>
        </p:nvGraphicFramePr>
        <p:xfrm>
          <a:off x="527538" y="1266092"/>
          <a:ext cx="11113477" cy="5345723"/>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a:extLst>
              <a:ext uri="{FF2B5EF4-FFF2-40B4-BE49-F238E27FC236}">
                <a16:creationId xmlns:a16="http://schemas.microsoft.com/office/drawing/2014/main" id="{BF345FCE-D4BD-9F98-AFF5-FE89B2A982AB}"/>
              </a:ext>
            </a:extLst>
          </p:cNvPr>
          <p:cNvPicPr>
            <a:picLocks noChangeAspect="1"/>
          </p:cNvPicPr>
          <p:nvPr/>
        </p:nvPicPr>
        <p:blipFill>
          <a:blip r:embed="rId3"/>
          <a:stretch>
            <a:fillRect/>
          </a:stretch>
        </p:blipFill>
        <p:spPr>
          <a:xfrm>
            <a:off x="9664827" y="0"/>
            <a:ext cx="2524125" cy="672233"/>
          </a:xfrm>
          <a:prstGeom prst="rect">
            <a:avLst/>
          </a:prstGeom>
        </p:spPr>
      </p:pic>
      <p:sp>
        <p:nvSpPr>
          <p:cNvPr id="3" name="Rectangle 2">
            <a:extLst>
              <a:ext uri="{FF2B5EF4-FFF2-40B4-BE49-F238E27FC236}">
                <a16:creationId xmlns:a16="http://schemas.microsoft.com/office/drawing/2014/main" id="{DD12833D-0C6E-3ED3-D0F8-F5EADDE8D41C}"/>
              </a:ext>
            </a:extLst>
          </p:cNvPr>
          <p:cNvSpPr/>
          <p:nvPr/>
        </p:nvSpPr>
        <p:spPr>
          <a:xfrm>
            <a:off x="5699760" y="0"/>
            <a:ext cx="802640" cy="2088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1238789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EE388F-FC60-4C23-895E-76F9081AAFD4}"/>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700" kern="1200" dirty="0">
                <a:solidFill>
                  <a:srgbClr val="FFFFFF"/>
                </a:solidFill>
                <a:latin typeface="+mj-lt"/>
                <a:ea typeface="+mj-ea"/>
                <a:cs typeface="+mj-cs"/>
              </a:rPr>
              <a:t>2022 JOG Twitter </a:t>
            </a:r>
            <a:br>
              <a:rPr lang="en-US" sz="3700" kern="1200" dirty="0">
                <a:solidFill>
                  <a:srgbClr val="FFFFFF"/>
                </a:solidFill>
                <a:latin typeface="+mj-lt"/>
                <a:ea typeface="+mj-ea"/>
                <a:cs typeface="+mj-cs"/>
              </a:rPr>
            </a:br>
            <a:br>
              <a:rPr lang="en-US" sz="3700" kern="1200" dirty="0">
                <a:solidFill>
                  <a:srgbClr val="FFFFFF"/>
                </a:solidFill>
                <a:latin typeface="+mj-lt"/>
                <a:ea typeface="+mj-ea"/>
                <a:cs typeface="+mj-cs"/>
              </a:rPr>
            </a:br>
            <a:r>
              <a:rPr lang="en-US" sz="3700" kern="1200" dirty="0">
                <a:solidFill>
                  <a:srgbClr val="FFFFFF"/>
                </a:solidFill>
                <a:latin typeface="+mj-lt"/>
                <a:ea typeface="+mj-ea"/>
                <a:cs typeface="+mj-cs"/>
              </a:rPr>
              <a:t>@JOGJournal</a:t>
            </a:r>
          </a:p>
        </p:txBody>
      </p:sp>
      <p:pic>
        <p:nvPicPr>
          <p:cNvPr id="7" name="Picture 6">
            <a:extLst>
              <a:ext uri="{FF2B5EF4-FFF2-40B4-BE49-F238E27FC236}">
                <a16:creationId xmlns:a16="http://schemas.microsoft.com/office/drawing/2014/main" id="{8EC48B74-C22E-0F1C-1672-111E3DC820D6}"/>
              </a:ext>
            </a:extLst>
          </p:cNvPr>
          <p:cNvPicPr>
            <a:picLocks noChangeAspect="1"/>
          </p:cNvPicPr>
          <p:nvPr/>
        </p:nvPicPr>
        <p:blipFill>
          <a:blip r:embed="rId2"/>
          <a:stretch>
            <a:fillRect/>
          </a:stretch>
        </p:blipFill>
        <p:spPr>
          <a:xfrm>
            <a:off x="4305300" y="380227"/>
            <a:ext cx="7239000" cy="5924550"/>
          </a:xfrm>
          <a:prstGeom prst="rect">
            <a:avLst/>
          </a:prstGeom>
        </p:spPr>
      </p:pic>
    </p:spTree>
    <p:extLst>
      <p:ext uri="{BB962C8B-B14F-4D97-AF65-F5344CB8AC3E}">
        <p14:creationId xmlns:p14="http://schemas.microsoft.com/office/powerpoint/2010/main" val="2151083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E7E465E-CD28-46B8-202E-472C546CF87C}"/>
              </a:ext>
            </a:extLst>
          </p:cNvPr>
          <p:cNvSpPr txBox="1">
            <a:spLocks/>
          </p:cNvSpPr>
          <p:nvPr/>
        </p:nvSpPr>
        <p:spPr>
          <a:xfrm>
            <a:off x="828675" y="270164"/>
            <a:ext cx="10534650" cy="15283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4472C4">
                    <a:lumMod val="75000"/>
                  </a:srgbClr>
                </a:solidFill>
                <a:effectLst/>
                <a:uLnTx/>
                <a:uFillTx/>
                <a:latin typeface="Calibri" panose="020F0502020204030204"/>
                <a:ea typeface="+mj-ea"/>
                <a:cs typeface="+mj-cs"/>
              </a:rPr>
              <a:t>Sign up for Online First Alerts on Homepage</a:t>
            </a:r>
            <a:br>
              <a:rPr kumimoji="0" lang="en-US" sz="3200" b="0" i="0" u="none" strike="noStrike" kern="1200" cap="none" spc="0" normalizeH="0" baseline="0" noProof="0" dirty="0">
                <a:ln>
                  <a:noFill/>
                </a:ln>
                <a:solidFill>
                  <a:srgbClr val="4472C4">
                    <a:lumMod val="75000"/>
                  </a:srgbClr>
                </a:solidFill>
                <a:effectLst/>
                <a:uLnTx/>
                <a:uFillTx/>
                <a:latin typeface="Calibri" panose="020F0502020204030204"/>
                <a:ea typeface="+mj-ea"/>
                <a:cs typeface="+mj-cs"/>
              </a:rPr>
            </a:br>
            <a:endParaRPr kumimoji="0" lang="en-US" sz="3200" b="0" i="0" u="none" strike="noStrike" kern="1200" cap="none" spc="0" normalizeH="0" baseline="0" noProof="0" dirty="0">
              <a:ln>
                <a:noFill/>
              </a:ln>
              <a:solidFill>
                <a:srgbClr val="4472C4">
                  <a:lumMod val="75000"/>
                </a:srgbClr>
              </a:solidFill>
              <a:effectLst/>
              <a:uLnTx/>
              <a:uFillTx/>
              <a:latin typeface="Calibri" panose="020F0502020204030204"/>
              <a:ea typeface="+mj-ea"/>
              <a:cs typeface="+mj-cs"/>
            </a:endParaRPr>
          </a:p>
        </p:txBody>
      </p:sp>
      <p:pic>
        <p:nvPicPr>
          <p:cNvPr id="5" name="Content Placeholder 4">
            <a:extLst>
              <a:ext uri="{FF2B5EF4-FFF2-40B4-BE49-F238E27FC236}">
                <a16:creationId xmlns:a16="http://schemas.microsoft.com/office/drawing/2014/main" id="{50224619-217C-86B2-0522-70FF389C3973}"/>
              </a:ext>
            </a:extLst>
          </p:cNvPr>
          <p:cNvPicPr>
            <a:picLocks noChangeAspect="1"/>
          </p:cNvPicPr>
          <p:nvPr/>
        </p:nvPicPr>
        <p:blipFill>
          <a:blip r:embed="rId2"/>
          <a:stretch>
            <a:fillRect/>
          </a:stretch>
        </p:blipFill>
        <p:spPr>
          <a:xfrm>
            <a:off x="723900" y="2712697"/>
            <a:ext cx="10744200" cy="3142679"/>
          </a:xfrm>
          <a:prstGeom prst="rect">
            <a:avLst/>
          </a:prstGeom>
        </p:spPr>
      </p:pic>
      <p:sp>
        <p:nvSpPr>
          <p:cNvPr id="2" name="Rectangle 1">
            <a:extLst>
              <a:ext uri="{FF2B5EF4-FFF2-40B4-BE49-F238E27FC236}">
                <a16:creationId xmlns:a16="http://schemas.microsoft.com/office/drawing/2014/main" id="{C5E5C6CC-A75A-37BA-6F89-739F82058119}"/>
              </a:ext>
            </a:extLst>
          </p:cNvPr>
          <p:cNvSpPr/>
          <p:nvPr/>
        </p:nvSpPr>
        <p:spPr>
          <a:xfrm>
            <a:off x="5699760" y="0"/>
            <a:ext cx="802640" cy="2088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4093712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1CBF-C85B-4FB9-AA96-F40A51D275A4}"/>
              </a:ext>
            </a:extLst>
          </p:cNvPr>
          <p:cNvSpPr>
            <a:spLocks noGrp="1"/>
          </p:cNvSpPr>
          <p:nvPr>
            <p:ph type="title"/>
          </p:nvPr>
        </p:nvSpPr>
        <p:spPr/>
        <p:txBody>
          <a:bodyPr>
            <a:normAutofit/>
          </a:bodyPr>
          <a:lstStyle/>
          <a:p>
            <a:pPr algn="ctr"/>
            <a:r>
              <a:rPr lang="en-US" sz="3600" dirty="0">
                <a:solidFill>
                  <a:schemeClr val="accent1"/>
                </a:solidFill>
                <a:latin typeface="+mn-lt"/>
              </a:rPr>
              <a:t>Thank you</a:t>
            </a:r>
          </a:p>
        </p:txBody>
      </p:sp>
      <p:sp>
        <p:nvSpPr>
          <p:cNvPr id="3" name="Content Placeholder 2">
            <a:extLst>
              <a:ext uri="{FF2B5EF4-FFF2-40B4-BE49-F238E27FC236}">
                <a16:creationId xmlns:a16="http://schemas.microsoft.com/office/drawing/2014/main" id="{C8239CF5-EDBD-454D-BDEC-117573FAD834}"/>
              </a:ext>
            </a:extLst>
          </p:cNvPr>
          <p:cNvSpPr>
            <a:spLocks noGrp="1"/>
          </p:cNvSpPr>
          <p:nvPr>
            <p:ph idx="1"/>
          </p:nvPr>
        </p:nvSpPr>
        <p:spPr>
          <a:xfrm>
            <a:off x="838200" y="1701800"/>
            <a:ext cx="10515600" cy="3460750"/>
          </a:xfrm>
        </p:spPr>
        <p:txBody>
          <a:bodyPr/>
          <a:lstStyle/>
          <a:p>
            <a:r>
              <a:rPr lang="en-CA" sz="2800" dirty="0"/>
              <a:t>Committed and engaged international glaucoma expert reviewers</a:t>
            </a:r>
            <a:endParaRPr lang="en-CA" dirty="0"/>
          </a:p>
          <a:p>
            <a:r>
              <a:rPr lang="en-CA" sz="2800" dirty="0"/>
              <a:t>Editorial Board Members –  </a:t>
            </a:r>
            <a:r>
              <a:rPr lang="en-CA" dirty="0"/>
              <a:t>88</a:t>
            </a:r>
            <a:r>
              <a:rPr lang="en-CA" sz="2800" dirty="0"/>
              <a:t> members from 21 countries</a:t>
            </a:r>
          </a:p>
          <a:p>
            <a:pPr marL="0" indent="0">
              <a:buNone/>
            </a:pPr>
            <a:endParaRPr lang="en-US" dirty="0"/>
          </a:p>
          <a:p>
            <a:pPr marL="0" indent="0">
              <a:buNone/>
            </a:pPr>
            <a:endParaRPr lang="en-US" dirty="0">
              <a:solidFill>
                <a:schemeClr val="accent1">
                  <a:lumMod val="75000"/>
                </a:schemeClr>
              </a:solidFill>
            </a:endParaRPr>
          </a:p>
        </p:txBody>
      </p:sp>
      <p:sp>
        <p:nvSpPr>
          <p:cNvPr id="5" name="TextBox 4">
            <a:extLst>
              <a:ext uri="{FF2B5EF4-FFF2-40B4-BE49-F238E27FC236}">
                <a16:creationId xmlns:a16="http://schemas.microsoft.com/office/drawing/2014/main" id="{6AACEA81-053B-A79E-607F-D4FC7E763B91}"/>
              </a:ext>
            </a:extLst>
          </p:cNvPr>
          <p:cNvSpPr txBox="1"/>
          <p:nvPr/>
        </p:nvSpPr>
        <p:spPr>
          <a:xfrm>
            <a:off x="1905000" y="2778888"/>
            <a:ext cx="723900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Jewel Johnson</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Publisher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Wolters Kluwer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Managing Editor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Samantha Porter</a:t>
            </a:r>
            <a:endPar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6C8737E-9F42-444C-AE1F-3882A4EAF195}"/>
              </a:ext>
            </a:extLst>
          </p:cNvPr>
          <p:cNvPicPr>
            <a:picLocks noChangeAspect="1"/>
          </p:cNvPicPr>
          <p:nvPr/>
        </p:nvPicPr>
        <p:blipFill>
          <a:blip r:embed="rId2"/>
          <a:stretch>
            <a:fillRect/>
          </a:stretch>
        </p:blipFill>
        <p:spPr>
          <a:xfrm>
            <a:off x="1609725" y="5421312"/>
            <a:ext cx="5310187" cy="1080038"/>
          </a:xfrm>
          <a:prstGeom prst="rect">
            <a:avLst/>
          </a:prstGeom>
        </p:spPr>
      </p:pic>
      <p:pic>
        <p:nvPicPr>
          <p:cNvPr id="9" name="Picture 8">
            <a:extLst>
              <a:ext uri="{FF2B5EF4-FFF2-40B4-BE49-F238E27FC236}">
                <a16:creationId xmlns:a16="http://schemas.microsoft.com/office/drawing/2014/main" id="{D2DDC4C6-D4D0-3F24-1096-D655B585831B}"/>
              </a:ext>
            </a:extLst>
          </p:cNvPr>
          <p:cNvPicPr>
            <a:picLocks noChangeAspect="1"/>
          </p:cNvPicPr>
          <p:nvPr/>
        </p:nvPicPr>
        <p:blipFill>
          <a:blip r:embed="rId3"/>
          <a:stretch>
            <a:fillRect/>
          </a:stretch>
        </p:blipFill>
        <p:spPr>
          <a:xfrm>
            <a:off x="9664827" y="0"/>
            <a:ext cx="2524125" cy="672233"/>
          </a:xfrm>
          <a:prstGeom prst="rect">
            <a:avLst/>
          </a:prstGeom>
        </p:spPr>
      </p:pic>
      <p:sp>
        <p:nvSpPr>
          <p:cNvPr id="4" name="Rectangle 3">
            <a:extLst>
              <a:ext uri="{FF2B5EF4-FFF2-40B4-BE49-F238E27FC236}">
                <a16:creationId xmlns:a16="http://schemas.microsoft.com/office/drawing/2014/main" id="{9885E966-5492-29DE-2199-35FFA0865B12}"/>
              </a:ext>
            </a:extLst>
          </p:cNvPr>
          <p:cNvSpPr/>
          <p:nvPr/>
        </p:nvSpPr>
        <p:spPr>
          <a:xfrm>
            <a:off x="5699760" y="0"/>
            <a:ext cx="802640" cy="2088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941355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5FBE9-A909-43A2-808E-FA03FC3FF321}"/>
              </a:ext>
            </a:extLst>
          </p:cNvPr>
          <p:cNvPicPr>
            <a:picLocks noChangeAspect="1"/>
          </p:cNvPicPr>
          <p:nvPr/>
        </p:nvPicPr>
        <p:blipFill>
          <a:blip r:embed="rId3"/>
          <a:srcRect/>
          <a:stretch/>
        </p:blipFill>
        <p:spPr>
          <a:xfrm>
            <a:off x="438333" y="219920"/>
            <a:ext cx="2373980" cy="968584"/>
          </a:xfrm>
          <a:prstGeom prst="rect">
            <a:avLst/>
          </a:prstGeom>
        </p:spPr>
      </p:pic>
      <p:sp>
        <p:nvSpPr>
          <p:cNvPr id="10" name="Rectangle">
            <a:extLst>
              <a:ext uri="{FF2B5EF4-FFF2-40B4-BE49-F238E27FC236}">
                <a16:creationId xmlns:a16="http://schemas.microsoft.com/office/drawing/2014/main" id="{3B4E2654-F3CE-4A4C-88EF-8E9BDA358F2D}"/>
              </a:ext>
            </a:extLst>
          </p:cNvPr>
          <p:cNvSpPr/>
          <p:nvPr/>
        </p:nvSpPr>
        <p:spPr>
          <a:xfrm>
            <a:off x="22234" y="2426067"/>
            <a:ext cx="9600702" cy="3475003"/>
          </a:xfrm>
          <a:prstGeom prst="rect">
            <a:avLst/>
          </a:prstGeom>
          <a:solidFill>
            <a:srgbClr val="1B2E6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1" name="Irene Koomans…">
            <a:extLst>
              <a:ext uri="{FF2B5EF4-FFF2-40B4-BE49-F238E27FC236}">
                <a16:creationId xmlns:a16="http://schemas.microsoft.com/office/drawing/2014/main" id="{B45C77EC-E279-4925-A230-965C5FF2E494}"/>
              </a:ext>
            </a:extLst>
          </p:cNvPr>
          <p:cNvSpPr txBox="1"/>
          <p:nvPr/>
        </p:nvSpPr>
        <p:spPr>
          <a:xfrm>
            <a:off x="319064" y="2765104"/>
            <a:ext cx="9212562" cy="2390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defRPr sz="4500" b="0">
                <a:solidFill>
                  <a:srgbClr val="FFFFFF"/>
                </a:solidFill>
                <a:latin typeface="Arial"/>
                <a:ea typeface="Arial"/>
                <a:cs typeface="Arial"/>
                <a:sym typeface="Arial"/>
              </a:defRPr>
            </a:pPr>
            <a:r>
              <a:rPr lang="en-US" sz="4400" b="1" dirty="0">
                <a:solidFill>
                  <a:schemeClr val="bg1"/>
                </a:solidFill>
                <a:latin typeface="Source Sans Pro" panose="020B0503030403020204" pitchFamily="34" charset="0"/>
                <a:ea typeface="Source Sans Pro" panose="020B0503030403020204" pitchFamily="34" charset="0"/>
              </a:rPr>
              <a:t>International Glaucoma Review (IGR)</a:t>
            </a:r>
          </a:p>
          <a:p>
            <a:pPr>
              <a:defRPr sz="4500" b="0">
                <a:solidFill>
                  <a:srgbClr val="FFFFFF"/>
                </a:solidFill>
                <a:latin typeface="Arial"/>
                <a:ea typeface="Arial"/>
                <a:cs typeface="Arial"/>
                <a:sym typeface="Arial"/>
              </a:defRPr>
            </a:pPr>
            <a:endParaRPr lang="en-US" sz="3600" b="1" dirty="0">
              <a:solidFill>
                <a:schemeClr val="bg1"/>
              </a:solidFill>
              <a:latin typeface="Source Sans Pro" panose="020B0503030403020204" pitchFamily="34" charset="0"/>
              <a:ea typeface="Source Sans Pro" panose="020B0503030403020204" pitchFamily="34" charset="0"/>
            </a:endParaRPr>
          </a:p>
          <a:p>
            <a:pPr>
              <a:defRPr sz="4500" b="0">
                <a:solidFill>
                  <a:srgbClr val="FFFFFF"/>
                </a:solidFill>
                <a:latin typeface="Arial"/>
                <a:ea typeface="Arial"/>
                <a:cs typeface="Arial"/>
                <a:sym typeface="Arial"/>
              </a:defRPr>
            </a:pPr>
            <a:r>
              <a:rPr lang="en-US" sz="3600" b="1" dirty="0">
                <a:solidFill>
                  <a:schemeClr val="bg1"/>
                </a:solidFill>
                <a:latin typeface="Source Sans Pro" panose="020B0503030403020204" pitchFamily="34" charset="0"/>
                <a:ea typeface="Source Sans Pro" panose="020B0503030403020204" pitchFamily="34" charset="0"/>
              </a:rPr>
              <a:t>Kaweh Mansouri MD MPH</a:t>
            </a:r>
            <a:endParaRPr lang="en-US" sz="3600" dirty="0">
              <a:solidFill>
                <a:schemeClr val="bg1"/>
              </a:solidFill>
              <a:latin typeface="Source Sans Pro" panose="020B0503030403020204" pitchFamily="34" charset="0"/>
              <a:ea typeface="Source Sans Pro" panose="020B0503030403020204" pitchFamily="34" charset="0"/>
            </a:endParaRPr>
          </a:p>
          <a:p>
            <a:r>
              <a:rPr lang="en-US" sz="3600" dirty="0">
                <a:solidFill>
                  <a:schemeClr val="bg1"/>
                </a:solidFill>
                <a:latin typeface="Source Sans Pro" panose="020B0503030403020204" pitchFamily="34" charset="0"/>
                <a:ea typeface="Source Sans Pro" panose="020B0503030403020204" pitchFamily="34" charset="0"/>
              </a:rPr>
              <a:t>Associate EVP</a:t>
            </a:r>
          </a:p>
        </p:txBody>
      </p:sp>
    </p:spTree>
    <p:extLst>
      <p:ext uri="{BB962C8B-B14F-4D97-AF65-F5344CB8AC3E}">
        <p14:creationId xmlns:p14="http://schemas.microsoft.com/office/powerpoint/2010/main" val="600036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1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32888" y="334239"/>
            <a:ext cx="11134434" cy="1330839"/>
          </a:xfrm>
        </p:spPr>
        <p:txBody>
          <a:bodyPr vert="horz" lIns="91440" tIns="45720" rIns="91440" bIns="45720" rtlCol="0" anchor="ctr">
            <a:noAutofit/>
          </a:bodyPr>
          <a:lstStyle/>
          <a:p>
            <a:r>
              <a:rPr lang="en-US" dirty="0"/>
              <a:t>International Glaucoma Review</a:t>
            </a:r>
            <a:br>
              <a:rPr lang="en-US" dirty="0"/>
            </a:br>
            <a:r>
              <a:rPr lang="en-US" dirty="0"/>
              <a:t>Official Journal of the World Glaucoma Association - Since </a:t>
            </a:r>
            <a:r>
              <a:rPr lang="en-US" dirty="0">
                <a:solidFill>
                  <a:srgbClr val="FF0000"/>
                </a:solidFill>
              </a:rPr>
              <a:t>1999</a:t>
            </a:r>
          </a:p>
        </p:txBody>
      </p:sp>
      <p:sp>
        <p:nvSpPr>
          <p:cNvPr id="3" name="Content Placeholder 2"/>
          <p:cNvSpPr>
            <a:spLocks noGrp="1"/>
          </p:cNvSpPr>
          <p:nvPr>
            <p:ph idx="1"/>
          </p:nvPr>
        </p:nvSpPr>
        <p:spPr>
          <a:xfrm>
            <a:off x="246188" y="5302311"/>
            <a:ext cx="5653438" cy="504958"/>
          </a:xfrm>
        </p:spPr>
        <p:txBody>
          <a:bodyPr vert="horz" lIns="91440" tIns="45720" rIns="91440" bIns="45720" rtlCol="0">
            <a:normAutofit/>
          </a:bodyPr>
          <a:lstStyle/>
          <a:p>
            <a:pPr marL="0" indent="0">
              <a:buNone/>
            </a:pPr>
            <a:r>
              <a:rPr lang="en-US" sz="2000" b="1" dirty="0">
                <a:latin typeface="+mn-lt"/>
                <a:ea typeface="+mn-ea"/>
                <a:cs typeface="+mn-cs"/>
              </a:rPr>
              <a:t>Publisher: </a:t>
            </a:r>
            <a:r>
              <a:rPr lang="en-US" sz="2000" dirty="0"/>
              <a:t>Kugler Publications, Simon Bakker (NL)</a:t>
            </a:r>
          </a:p>
        </p:txBody>
      </p:sp>
      <p:pic>
        <p:nvPicPr>
          <p:cNvPr id="4" name="Afbeelding 3">
            <a:extLst>
              <a:ext uri="{FF2B5EF4-FFF2-40B4-BE49-F238E27FC236}">
                <a16:creationId xmlns:a16="http://schemas.microsoft.com/office/drawing/2014/main" id="{26DD7E95-59CF-87A8-E930-F6D97E172D47}"/>
              </a:ext>
            </a:extLst>
          </p:cNvPr>
          <p:cNvPicPr>
            <a:picLocks noChangeAspect="1"/>
          </p:cNvPicPr>
          <p:nvPr/>
        </p:nvPicPr>
        <p:blipFill>
          <a:blip r:embed="rId2"/>
          <a:stretch>
            <a:fillRect/>
          </a:stretch>
        </p:blipFill>
        <p:spPr>
          <a:xfrm>
            <a:off x="345045" y="2140811"/>
            <a:ext cx="5456677" cy="2864756"/>
          </a:xfrm>
          <a:prstGeom prst="rect">
            <a:avLst/>
          </a:prstGeom>
        </p:spPr>
      </p:pic>
      <p:pic>
        <p:nvPicPr>
          <p:cNvPr id="1028" name="Picture 4">
            <a:extLst>
              <a:ext uri="{FF2B5EF4-FFF2-40B4-BE49-F238E27FC236}">
                <a16:creationId xmlns:a16="http://schemas.microsoft.com/office/drawing/2014/main" id="{1859F5D4-7408-844C-BAE8-CAA500D77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0304" y="2950488"/>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1DD93CB-5210-B401-C7CF-EBE7C8A25C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055" y="2950488"/>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41E52A6-9900-ABC5-269E-4EB3866C12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6554" y="2999075"/>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DD1FAE74-EEA9-54E5-4C6D-7B61F476A996}"/>
              </a:ext>
            </a:extLst>
          </p:cNvPr>
          <p:cNvSpPr txBox="1">
            <a:spLocks/>
          </p:cNvSpPr>
          <p:nvPr/>
        </p:nvSpPr>
        <p:spPr>
          <a:xfrm>
            <a:off x="6017317" y="2364616"/>
            <a:ext cx="3283787" cy="452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Contributing </a:t>
            </a:r>
            <a:r>
              <a:rPr kumimoji="0" lang="en-US" sz="2000" b="1" i="0" u="none" strike="noStrike" kern="1200" cap="none" spc="0" normalizeH="0" baseline="0" noProof="0" dirty="0">
                <a:ln>
                  <a:noFill/>
                </a:ln>
                <a:solidFill>
                  <a:prstClr val="black"/>
                </a:solidFill>
                <a:effectLst/>
                <a:uLnTx/>
                <a:uFillTx/>
                <a:latin typeface="Source Sans Pro" panose="020B0503030403020204" pitchFamily="34" charset="0"/>
                <a:ea typeface="+mn-ea"/>
                <a:cs typeface="Arial" panose="020B0604020202020204" pitchFamily="34" charset="0"/>
              </a:rPr>
              <a:t>Editors</a:t>
            </a:r>
            <a:endParaRPr kumimoji="0" lang="en-US" sz="2000" b="0" i="0" u="none" strike="noStrike" kern="1200" cap="none" spc="0" normalizeH="0" baseline="0" noProof="0" dirty="0">
              <a:ln>
                <a:noFill/>
              </a:ln>
              <a:solidFill>
                <a:prstClr val="black"/>
              </a:solidFill>
              <a:effectLst/>
              <a:uLnTx/>
              <a:uFillTx/>
              <a:latin typeface="Source Sans Pro" panose="020B0503030403020204" pitchFamily="34" charset="0"/>
              <a:cs typeface="Arial" panose="020B0604020202020204" pitchFamily="34" charset="0"/>
            </a:endParaRPr>
          </a:p>
        </p:txBody>
      </p:sp>
      <p:sp>
        <p:nvSpPr>
          <p:cNvPr id="9" name="Tekstvak 8">
            <a:extLst>
              <a:ext uri="{FF2B5EF4-FFF2-40B4-BE49-F238E27FC236}">
                <a16:creationId xmlns:a16="http://schemas.microsoft.com/office/drawing/2014/main" id="{F4B9E6AD-38BA-2AD9-9D7A-27183C437E1B}"/>
              </a:ext>
            </a:extLst>
          </p:cNvPr>
          <p:cNvSpPr txBox="1"/>
          <p:nvPr/>
        </p:nvSpPr>
        <p:spPr>
          <a:xfrm>
            <a:off x="6054353" y="4427825"/>
            <a:ext cx="159434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Christopher Leung (HK) </a:t>
            </a:r>
            <a:endParaRPr kumimoji="0" lang="nl-NL"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kstvak 10">
            <a:extLst>
              <a:ext uri="{FF2B5EF4-FFF2-40B4-BE49-F238E27FC236}">
                <a16:creationId xmlns:a16="http://schemas.microsoft.com/office/drawing/2014/main" id="{C9741DAF-8CCE-E1FA-6FD2-50FAF102DEC5}"/>
              </a:ext>
            </a:extLst>
          </p:cNvPr>
          <p:cNvSpPr txBox="1"/>
          <p:nvPr/>
        </p:nvSpPr>
        <p:spPr>
          <a:xfrm>
            <a:off x="7687754" y="4465299"/>
            <a:ext cx="142875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Kaweh Mansouri (CH)</a:t>
            </a:r>
            <a:endParaRPr kumimoji="0" lang="nl-NL"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BF6B71BF-B406-4D41-CFC9-C46D7B9943D7}"/>
              </a:ext>
            </a:extLst>
          </p:cNvPr>
          <p:cNvSpPr txBox="1"/>
          <p:nvPr/>
        </p:nvSpPr>
        <p:spPr>
          <a:xfrm>
            <a:off x="9416553" y="4479326"/>
            <a:ext cx="142874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Arthur Sit (US)</a:t>
            </a:r>
          </a:p>
        </p:txBody>
      </p:sp>
    </p:spTree>
    <p:extLst>
      <p:ext uri="{BB962C8B-B14F-4D97-AF65-F5344CB8AC3E}">
        <p14:creationId xmlns:p14="http://schemas.microsoft.com/office/powerpoint/2010/main" val="3092041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el 2">
            <a:extLst>
              <a:ext uri="{FF2B5EF4-FFF2-40B4-BE49-F238E27FC236}">
                <a16:creationId xmlns:a16="http://schemas.microsoft.com/office/drawing/2014/main" id="{4D06721A-11E7-4F74-856F-450A64C582DE}"/>
              </a:ext>
            </a:extLst>
          </p:cNvPr>
          <p:cNvSpPr>
            <a:spLocks noGrp="1"/>
          </p:cNvSpPr>
          <p:nvPr>
            <p:ph type="title"/>
          </p:nvPr>
        </p:nvSpPr>
        <p:spPr>
          <a:xfrm>
            <a:off x="862365" y="612710"/>
            <a:ext cx="3427002" cy="1330839"/>
          </a:xfrm>
        </p:spPr>
        <p:txBody>
          <a:bodyPr vert="horz" lIns="91440" tIns="45720" rIns="91440" bIns="45720" rtlCol="0" anchor="ctr">
            <a:normAutofit/>
          </a:bodyPr>
          <a:lstStyle/>
          <a:p>
            <a:r>
              <a:rPr lang="en-US" altLang="en-US" dirty="0"/>
              <a:t>IGR production statistics</a:t>
            </a:r>
            <a:endParaRPr lang="en-US" dirty="0"/>
          </a:p>
        </p:txBody>
      </p:sp>
      <p:sp>
        <p:nvSpPr>
          <p:cNvPr id="2" name="Tijdelijke aanduiding voor inhoud 1">
            <a:extLst>
              <a:ext uri="{FF2B5EF4-FFF2-40B4-BE49-F238E27FC236}">
                <a16:creationId xmlns:a16="http://schemas.microsoft.com/office/drawing/2014/main" id="{A90FF584-5344-4A7C-B065-ECE0C7F064A8}"/>
              </a:ext>
            </a:extLst>
          </p:cNvPr>
          <p:cNvSpPr>
            <a:spLocks noGrp="1"/>
          </p:cNvSpPr>
          <p:nvPr>
            <p:ph idx="1"/>
          </p:nvPr>
        </p:nvSpPr>
        <p:spPr>
          <a:xfrm>
            <a:off x="862366" y="2194102"/>
            <a:ext cx="3427001" cy="4379418"/>
          </a:xfrm>
        </p:spPr>
        <p:txBody>
          <a:bodyPr vert="horz" lIns="91440" tIns="45720" rIns="91440" bIns="45720" numCol="1" rtlCol="0">
            <a:normAutofit fontScale="92500" lnSpcReduction="10000"/>
          </a:bodyPr>
          <a:lstStyle/>
          <a:p>
            <a:pPr>
              <a:defRPr/>
            </a:pPr>
            <a:r>
              <a:rPr lang="en-US" altLang="en-US" dirty="0">
                <a:latin typeface="+mn-lt"/>
                <a:ea typeface="+mn-ea"/>
                <a:cs typeface="+mn-cs"/>
              </a:rPr>
              <a:t>The average number of publications in Glaucoma is rapidly growing and so, too, are the number of abstracts to review</a:t>
            </a:r>
            <a:r>
              <a:rPr lang="en-US" altLang="en-US" dirty="0">
                <a:ea typeface="+mn-ea"/>
                <a:cs typeface="+mn-cs"/>
              </a:rPr>
              <a:t> </a:t>
            </a:r>
            <a:r>
              <a:rPr lang="en-US" altLang="en-US" dirty="0">
                <a:latin typeface="+mn-lt"/>
                <a:ea typeface="+mn-ea"/>
                <a:cs typeface="+mn-cs"/>
              </a:rPr>
              <a:t>prior to soliciting expert comments: ~3-fold increase since 1999</a:t>
            </a:r>
          </a:p>
          <a:p>
            <a:pPr>
              <a:defRPr/>
            </a:pPr>
            <a:r>
              <a:rPr lang="en-US" altLang="en-US" dirty="0">
                <a:latin typeface="+mn-lt"/>
                <a:ea typeface="+mn-ea"/>
                <a:cs typeface="+mn-cs"/>
              </a:rPr>
              <a:t>The database now holds over 45,000 searchable and categorized abstracts (by IGR’s unique classification system) </a:t>
            </a:r>
          </a:p>
          <a:p>
            <a:pPr>
              <a:defRPr/>
            </a:pPr>
            <a:r>
              <a:rPr lang="en-US" altLang="en-US" dirty="0">
                <a:latin typeface="+mn-lt"/>
                <a:ea typeface="+mn-ea"/>
                <a:cs typeface="+mn-cs"/>
              </a:rPr>
              <a:t>Of these abstracts, more than 2,100 are commented on by 650+ international experts </a:t>
            </a:r>
          </a:p>
          <a:p>
            <a:pPr>
              <a:defRPr/>
            </a:pPr>
            <a:r>
              <a:rPr lang="en-US" altLang="en-US" dirty="0">
                <a:latin typeface="+mn-lt"/>
                <a:ea typeface="+mn-ea"/>
                <a:cs typeface="+mn-cs"/>
              </a:rPr>
              <a:t>AVG abstracts reviewed per issue:  818. Measured over issues &gt; vol. 20</a:t>
            </a:r>
          </a:p>
          <a:p>
            <a:endParaRPr lang="en-US" dirty="0">
              <a:latin typeface="+mn-lt"/>
              <a:ea typeface="+mn-ea"/>
              <a:cs typeface="+mn-cs"/>
            </a:endParaRPr>
          </a:p>
        </p:txBody>
      </p:sp>
      <p:pic>
        <p:nvPicPr>
          <p:cNvPr id="7" name="Afbeelding 6">
            <a:extLst>
              <a:ext uri="{FF2B5EF4-FFF2-40B4-BE49-F238E27FC236}">
                <a16:creationId xmlns:a16="http://schemas.microsoft.com/office/drawing/2014/main" id="{CE8AD6C2-A375-D2A9-6C7C-D07EB80A0177}"/>
              </a:ext>
            </a:extLst>
          </p:cNvPr>
          <p:cNvPicPr>
            <a:picLocks noChangeAspect="1"/>
          </p:cNvPicPr>
          <p:nvPr/>
        </p:nvPicPr>
        <p:blipFill>
          <a:blip r:embed="rId2"/>
          <a:stretch>
            <a:fillRect/>
          </a:stretch>
        </p:blipFill>
        <p:spPr>
          <a:xfrm>
            <a:off x="5549083" y="823217"/>
            <a:ext cx="6169687" cy="5566130"/>
          </a:xfrm>
          <a:prstGeom prst="rect">
            <a:avLst/>
          </a:prstGeom>
        </p:spPr>
      </p:pic>
    </p:spTree>
    <p:extLst>
      <p:ext uri="{BB962C8B-B14F-4D97-AF65-F5344CB8AC3E}">
        <p14:creationId xmlns:p14="http://schemas.microsoft.com/office/powerpoint/2010/main" val="4143754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le 2"/>
          <p:cNvSpPr>
            <a:spLocks noGrp="1"/>
          </p:cNvSpPr>
          <p:nvPr>
            <p:ph type="title"/>
          </p:nvPr>
        </p:nvSpPr>
        <p:spPr>
          <a:xfrm>
            <a:off x="838201" y="643467"/>
            <a:ext cx="4237652" cy="1800526"/>
          </a:xfrm>
        </p:spPr>
        <p:txBody>
          <a:bodyPr vert="horz" lIns="91440" tIns="45720" rIns="91440" bIns="45720" rtlCol="0" anchor="ctr">
            <a:normAutofit/>
          </a:bodyPr>
          <a:lstStyle/>
          <a:p>
            <a:r>
              <a:rPr lang="en-US" altLang="en-US" dirty="0"/>
              <a:t>IGR issue downloads</a:t>
            </a:r>
          </a:p>
        </p:txBody>
      </p:sp>
      <p:sp>
        <p:nvSpPr>
          <p:cNvPr id="2" name="Content Placeholder 1"/>
          <p:cNvSpPr>
            <a:spLocks noGrp="1"/>
          </p:cNvSpPr>
          <p:nvPr>
            <p:ph idx="1"/>
          </p:nvPr>
        </p:nvSpPr>
        <p:spPr>
          <a:xfrm>
            <a:off x="838201" y="2623381"/>
            <a:ext cx="3888528" cy="3553581"/>
          </a:xfrm>
        </p:spPr>
        <p:txBody>
          <a:bodyPr vert="horz" lIns="91440" tIns="45720" rIns="91440" bIns="45720" rtlCol="0">
            <a:normAutofit/>
          </a:bodyPr>
          <a:lstStyle/>
          <a:p>
            <a:r>
              <a:rPr lang="en-US" altLang="en-US" sz="1600" dirty="0">
                <a:latin typeface="+mn-lt"/>
                <a:ea typeface="+mn-ea"/>
                <a:cs typeface="+mn-cs"/>
              </a:rPr>
              <a:t>AVG PDF download: ~ 120,00 </a:t>
            </a:r>
            <a:br>
              <a:rPr lang="en-US" altLang="en-US" sz="1600" dirty="0">
                <a:latin typeface="+mn-lt"/>
                <a:ea typeface="+mn-ea"/>
                <a:cs typeface="+mn-cs"/>
              </a:rPr>
            </a:br>
            <a:r>
              <a:rPr lang="en-US" altLang="en-US" sz="1600" dirty="0">
                <a:latin typeface="+mn-lt"/>
                <a:ea typeface="+mn-ea"/>
                <a:cs typeface="+mn-cs"/>
              </a:rPr>
              <a:t>(measured over issues  &gt; vol. 20)</a:t>
            </a:r>
          </a:p>
          <a:p>
            <a:r>
              <a:rPr lang="en-US" altLang="en-US" sz="1600" dirty="0">
                <a:latin typeface="+mn-lt"/>
                <a:ea typeface="+mn-ea"/>
                <a:cs typeface="+mn-cs"/>
              </a:rPr>
              <a:t>23-1 broke all records with &gt; 190,000 downloads!</a:t>
            </a:r>
          </a:p>
          <a:p>
            <a:r>
              <a:rPr lang="en-US" altLang="en-US" sz="1600" dirty="0">
                <a:latin typeface="+mn-lt"/>
                <a:ea typeface="+mn-ea"/>
                <a:cs typeface="+mn-cs"/>
              </a:rPr>
              <a:t>The EPUB format is gaining in popularity</a:t>
            </a:r>
          </a:p>
          <a:p>
            <a:r>
              <a:rPr lang="en-US" altLang="en-US" sz="1600" dirty="0">
                <a:latin typeface="+mn-lt"/>
                <a:ea typeface="+mn-ea"/>
                <a:cs typeface="+mn-cs"/>
              </a:rPr>
              <a:t>23-3 has just been published at the occasion of WGC-2023. Printed copies are available at the WGA booth.</a:t>
            </a:r>
            <a:endParaRPr lang="en-US" sz="1600" dirty="0">
              <a:latin typeface="+mn-lt"/>
              <a:ea typeface="+mn-ea"/>
              <a:cs typeface="+mn-cs"/>
            </a:endParaRPr>
          </a:p>
          <a:p>
            <a:pPr marL="0">
              <a:defRPr/>
            </a:pPr>
            <a:endParaRPr lang="en-US" sz="1600" dirty="0">
              <a:latin typeface="+mn-lt"/>
              <a:ea typeface="+mn-ea"/>
              <a:cs typeface="+mn-cs"/>
            </a:endParaRPr>
          </a:p>
        </p:txBody>
      </p:sp>
      <p:pic>
        <p:nvPicPr>
          <p:cNvPr id="6" name="Afbeelding 5">
            <a:extLst>
              <a:ext uri="{FF2B5EF4-FFF2-40B4-BE49-F238E27FC236}">
                <a16:creationId xmlns:a16="http://schemas.microsoft.com/office/drawing/2014/main" id="{52363416-B222-E3CD-2C33-9A2DFA5E4259}"/>
              </a:ext>
            </a:extLst>
          </p:cNvPr>
          <p:cNvPicPr>
            <a:picLocks noChangeAspect="1"/>
          </p:cNvPicPr>
          <p:nvPr/>
        </p:nvPicPr>
        <p:blipFill>
          <a:blip r:embed="rId2"/>
          <a:stretch>
            <a:fillRect/>
          </a:stretch>
        </p:blipFill>
        <p:spPr>
          <a:xfrm>
            <a:off x="5564928" y="580349"/>
            <a:ext cx="5706351" cy="5596613"/>
          </a:xfrm>
          <a:prstGeom prst="rect">
            <a:avLst/>
          </a:prstGeom>
        </p:spPr>
      </p:pic>
    </p:spTree>
    <p:extLst>
      <p:ext uri="{BB962C8B-B14F-4D97-AF65-F5344CB8AC3E}">
        <p14:creationId xmlns:p14="http://schemas.microsoft.com/office/powerpoint/2010/main" val="212149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273941"/>
            <a:ext cx="5580707" cy="4497488"/>
          </a:xfrm>
        </p:spPr>
        <p:txBody>
          <a:bodyPr>
            <a:normAutofit/>
          </a:bodyPr>
          <a:lstStyle/>
          <a:p>
            <a:r>
              <a:rPr lang="en-GB" altLang="en-US" dirty="0">
                <a:solidFill>
                  <a:schemeClr val="tx2"/>
                </a:solidFill>
              </a:rPr>
              <a:t>Editorial board update per January 1. </a:t>
            </a:r>
            <a:br>
              <a:rPr lang="en-GB" altLang="en-US" dirty="0">
                <a:solidFill>
                  <a:schemeClr val="tx2"/>
                </a:solidFill>
              </a:rPr>
            </a:br>
            <a:r>
              <a:rPr lang="en-GB" altLang="en-US" i="1" dirty="0">
                <a:solidFill>
                  <a:schemeClr val="tx2"/>
                </a:solidFill>
              </a:rPr>
              <a:t>Welcome:  </a:t>
            </a:r>
            <a:r>
              <a:rPr lang="en-GB" altLang="en-US" dirty="0">
                <a:solidFill>
                  <a:srgbClr val="FF0000"/>
                </a:solidFill>
              </a:rPr>
              <a:t>Florent Aptel, </a:t>
            </a:r>
            <a:r>
              <a:rPr lang="en-GB" altLang="en-US" dirty="0" err="1">
                <a:solidFill>
                  <a:srgbClr val="FF0000"/>
                </a:solidFill>
              </a:rPr>
              <a:t>Jiun</a:t>
            </a:r>
            <a:r>
              <a:rPr lang="en-GB" altLang="en-US" dirty="0">
                <a:solidFill>
                  <a:srgbClr val="FF0000"/>
                </a:solidFill>
              </a:rPr>
              <a:t> Do, Anthony Khawaja, Miriam Kolko, </a:t>
            </a:r>
            <a:r>
              <a:rPr lang="en-GB" altLang="en-US" dirty="0" err="1">
                <a:solidFill>
                  <a:srgbClr val="FF0000"/>
                </a:solidFill>
              </a:rPr>
              <a:t>Arsham</a:t>
            </a:r>
            <a:r>
              <a:rPr lang="en-GB" altLang="en-US" dirty="0">
                <a:solidFill>
                  <a:srgbClr val="FF0000"/>
                </a:solidFill>
              </a:rPr>
              <a:t> Sheybani, Xiulan Zhang.</a:t>
            </a:r>
            <a:br>
              <a:rPr lang="en-GB" altLang="en-US" dirty="0">
                <a:solidFill>
                  <a:srgbClr val="FF0000"/>
                </a:solidFill>
              </a:rPr>
            </a:br>
            <a:r>
              <a:rPr lang="en-GB" altLang="en-US" i="1" dirty="0">
                <a:solidFill>
                  <a:schemeClr val="tx2"/>
                </a:solidFill>
              </a:rPr>
              <a:t>Thank you: </a:t>
            </a:r>
            <a:r>
              <a:rPr lang="en-GB" altLang="en-US" dirty="0">
                <a:solidFill>
                  <a:schemeClr val="tx2"/>
                </a:solidFill>
              </a:rPr>
              <a:t>Norbert Pfeiffer, Prin RojanaPongpun, Tarek </a:t>
            </a:r>
            <a:r>
              <a:rPr lang="en-GB" altLang="en-US" dirty="0" err="1">
                <a:solidFill>
                  <a:schemeClr val="tx2"/>
                </a:solidFill>
              </a:rPr>
              <a:t>Shaarawy</a:t>
            </a:r>
            <a:endParaRPr lang="en-GB" altLang="en-US" dirty="0">
              <a:solidFill>
                <a:schemeClr val="tx2"/>
              </a:solidFill>
            </a:endParaRPr>
          </a:p>
          <a:p>
            <a:r>
              <a:rPr lang="en-GB" altLang="en-US" dirty="0">
                <a:solidFill>
                  <a:schemeClr val="tx2"/>
                </a:solidFill>
              </a:rPr>
              <a:t>Introducing digital object identifiers (DOIs) for IGR comments to allow better linking and findability </a:t>
            </a:r>
            <a:r>
              <a:rPr lang="en-GB" altLang="en-US" dirty="0">
                <a:solidFill>
                  <a:srgbClr val="FF0000"/>
                </a:solidFill>
              </a:rPr>
              <a:t>per August 1</a:t>
            </a:r>
            <a:r>
              <a:rPr lang="en-GB" altLang="en-US" dirty="0">
                <a:solidFill>
                  <a:schemeClr val="tx2"/>
                </a:solidFill>
              </a:rPr>
              <a:t> (retroactively for all comments)</a:t>
            </a:r>
          </a:p>
          <a:p>
            <a:r>
              <a:rPr lang="en-GB" altLang="en-US" dirty="0">
                <a:solidFill>
                  <a:schemeClr val="tx2"/>
                </a:solidFill>
              </a:rPr>
              <a:t>Publication schedule:</a:t>
            </a:r>
          </a:p>
          <a:p>
            <a:pPr marL="457200" lvl="1" indent="0">
              <a:buNone/>
            </a:pPr>
            <a:r>
              <a:rPr lang="en-GB" altLang="en-US" sz="1800" dirty="0">
                <a:solidFill>
                  <a:schemeClr val="tx2"/>
                </a:solidFill>
              </a:rPr>
              <a:t>23-3: June 2023 (WGC issue)</a:t>
            </a:r>
          </a:p>
          <a:p>
            <a:pPr marL="457200" lvl="1" indent="0">
              <a:buNone/>
            </a:pPr>
            <a:r>
              <a:rPr lang="en-GB" altLang="en-US" sz="1800" dirty="0">
                <a:solidFill>
                  <a:schemeClr val="tx2"/>
                </a:solidFill>
              </a:rPr>
              <a:t>23-4: September 2023</a:t>
            </a:r>
          </a:p>
          <a:p>
            <a:pPr marL="457200" lvl="1" indent="0">
              <a:buNone/>
            </a:pPr>
            <a:r>
              <a:rPr lang="en-GB" altLang="en-US" sz="1800" dirty="0">
                <a:solidFill>
                  <a:schemeClr val="tx2"/>
                </a:solidFill>
              </a:rPr>
              <a:t>24-1: December 2023</a:t>
            </a:r>
          </a:p>
          <a:p>
            <a:pPr marL="0" indent="0">
              <a:buNone/>
              <a:defRPr/>
            </a:pPr>
            <a:endParaRPr lang="en-US" dirty="0">
              <a:latin typeface="Source Sans Pro"/>
            </a:endParaRPr>
          </a:p>
          <a:p>
            <a:pPr marL="0" indent="0">
              <a:buNone/>
              <a:defRPr/>
            </a:pPr>
            <a:r>
              <a:rPr lang="nl-NL" b="1" dirty="0">
                <a:solidFill>
                  <a:schemeClr val="tx2"/>
                </a:solidFill>
              </a:rPr>
              <a:t>Connect </a:t>
            </a:r>
            <a:r>
              <a:rPr lang="en-US" b="1" dirty="0">
                <a:solidFill>
                  <a:schemeClr val="tx2"/>
                </a:solidFill>
              </a:rPr>
              <a:t>with us for advertisement </a:t>
            </a:r>
            <a:r>
              <a:rPr lang="nl-NL" b="1" dirty="0">
                <a:solidFill>
                  <a:schemeClr val="tx2"/>
                </a:solidFill>
              </a:rPr>
              <a:t>opportunity's</a:t>
            </a:r>
          </a:p>
        </p:txBody>
      </p:sp>
      <p:sp>
        <p:nvSpPr>
          <p:cNvPr id="3" name="Title 2"/>
          <p:cNvSpPr>
            <a:spLocks noGrp="1"/>
          </p:cNvSpPr>
          <p:nvPr>
            <p:ph type="title"/>
          </p:nvPr>
        </p:nvSpPr>
        <p:spPr>
          <a:xfrm>
            <a:off x="838200" y="365126"/>
            <a:ext cx="10515600" cy="1010914"/>
          </a:xfrm>
        </p:spPr>
        <p:txBody>
          <a:bodyPr/>
          <a:lstStyle/>
          <a:p>
            <a:r>
              <a:rPr lang="en-GB" altLang="en-US" dirty="0"/>
              <a:t>IGR 2023</a:t>
            </a:r>
          </a:p>
        </p:txBody>
      </p:sp>
      <p:pic>
        <p:nvPicPr>
          <p:cNvPr id="6" name="Afbeelding 5">
            <a:extLst>
              <a:ext uri="{FF2B5EF4-FFF2-40B4-BE49-F238E27FC236}">
                <a16:creationId xmlns:a16="http://schemas.microsoft.com/office/drawing/2014/main" id="{E3EB2160-ADE2-5E67-0CF4-6D2442DB2E3E}"/>
              </a:ext>
            </a:extLst>
          </p:cNvPr>
          <p:cNvPicPr>
            <a:picLocks noChangeAspect="1"/>
          </p:cNvPicPr>
          <p:nvPr/>
        </p:nvPicPr>
        <p:blipFill>
          <a:blip r:embed="rId2"/>
          <a:stretch>
            <a:fillRect/>
          </a:stretch>
        </p:blipFill>
        <p:spPr>
          <a:xfrm>
            <a:off x="6677714" y="0"/>
            <a:ext cx="5514286" cy="5771429"/>
          </a:xfrm>
          <a:prstGeom prst="rect">
            <a:avLst/>
          </a:prstGeom>
        </p:spPr>
      </p:pic>
    </p:spTree>
    <p:extLst>
      <p:ext uri="{BB962C8B-B14F-4D97-AF65-F5344CB8AC3E}">
        <p14:creationId xmlns:p14="http://schemas.microsoft.com/office/powerpoint/2010/main" val="4072512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F9D51-BBC7-457E-36A7-29C3C607A05A}"/>
              </a:ext>
            </a:extLst>
          </p:cNvPr>
          <p:cNvPicPr>
            <a:picLocks noChangeAspect="1"/>
          </p:cNvPicPr>
          <p:nvPr/>
        </p:nvPicPr>
        <p:blipFill>
          <a:blip r:embed="rId2"/>
          <a:stretch>
            <a:fillRect/>
          </a:stretch>
        </p:blipFill>
        <p:spPr>
          <a:xfrm>
            <a:off x="0" y="0"/>
            <a:ext cx="12192000" cy="6877818"/>
          </a:xfrm>
          <a:prstGeom prst="rect">
            <a:avLst/>
          </a:prstGeom>
        </p:spPr>
      </p:pic>
    </p:spTree>
    <p:extLst>
      <p:ext uri="{BB962C8B-B14F-4D97-AF65-F5344CB8AC3E}">
        <p14:creationId xmlns:p14="http://schemas.microsoft.com/office/powerpoint/2010/main" val="407359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2D1EF07-FCA8-841A-D568-9F306A36F903}"/>
              </a:ext>
            </a:extLst>
          </p:cNvPr>
          <p:cNvSpPr>
            <a:spLocks noGrp="1"/>
          </p:cNvSpPr>
          <p:nvPr>
            <p:ph type="body" sz="quarter" idx="10"/>
          </p:nvPr>
        </p:nvSpPr>
        <p:spPr>
          <a:xfrm>
            <a:off x="5287617" y="1412657"/>
            <a:ext cx="6708225" cy="2181632"/>
          </a:xfrm>
        </p:spPr>
        <p:txBody>
          <a:bodyPr>
            <a:noAutofit/>
          </a:bodyPr>
          <a:lstStyle/>
          <a:p>
            <a:pPr algn="just">
              <a:lnSpc>
                <a:spcPct val="100000"/>
              </a:lnSpc>
              <a:spcBef>
                <a:spcPts val="0"/>
              </a:spcBef>
              <a:buClrTx/>
              <a:defRPr/>
            </a:pPr>
            <a:r>
              <a:rPr lang="en-US" sz="2000" dirty="0">
                <a:latin typeface="Source Sans Pro" panose="020B0503030403020204" pitchFamily="34" charset="0"/>
                <a:ea typeface="Source Sans Pro" panose="020B0503030403020204" pitchFamily="34" charset="0"/>
                <a:cs typeface="Arial" panose="020B0604020202020204" pitchFamily="34" charset="0"/>
              </a:rPr>
              <a:t>Designed by world-renowned architects Wimberly Allison Tong &amp; Goo and LMN, this </a:t>
            </a:r>
            <a:r>
              <a:rPr lang="en-US" sz="2000" b="1" dirty="0">
                <a:latin typeface="Source Sans Pro" panose="020B0503030403020204" pitchFamily="34" charset="0"/>
                <a:ea typeface="Source Sans Pro" panose="020B0503030403020204" pitchFamily="34" charset="0"/>
                <a:cs typeface="Arial" panose="020B0604020202020204" pitchFamily="34" charset="0"/>
              </a:rPr>
              <a:t>luminous structure </a:t>
            </a:r>
            <a:r>
              <a:rPr lang="en-US" sz="2000" dirty="0">
                <a:latin typeface="Source Sans Pro" panose="020B0503030403020204" pitchFamily="34" charset="0"/>
                <a:ea typeface="Source Sans Pro" panose="020B0503030403020204" pitchFamily="34" charset="0"/>
                <a:cs typeface="Arial" panose="020B0604020202020204" pitchFamily="34" charset="0"/>
              </a:rPr>
              <a:t>shines like a gem tucked into its tropical setting, blending </a:t>
            </a:r>
            <a:r>
              <a:rPr lang="en-US" sz="2000" b="1" dirty="0">
                <a:latin typeface="Source Sans Pro" panose="020B0503030403020204" pitchFamily="34" charset="0"/>
                <a:ea typeface="Source Sans Pro" panose="020B0503030403020204" pitchFamily="34" charset="0"/>
                <a:cs typeface="Arial" panose="020B0604020202020204" pitchFamily="34" charset="0"/>
              </a:rPr>
              <a:t>state-of-the-art technology </a:t>
            </a:r>
            <a:r>
              <a:rPr lang="en-US" sz="2000" dirty="0">
                <a:latin typeface="Source Sans Pro" panose="020B0503030403020204" pitchFamily="34" charset="0"/>
                <a:ea typeface="Source Sans Pro" panose="020B0503030403020204" pitchFamily="34" charset="0"/>
                <a:cs typeface="Arial" panose="020B0604020202020204" pitchFamily="34" charset="0"/>
              </a:rPr>
              <a:t>with authentic </a:t>
            </a:r>
            <a:r>
              <a:rPr lang="en-US" sz="2000" b="1" dirty="0">
                <a:latin typeface="Source Sans Pro" panose="020B0503030403020204" pitchFamily="34" charset="0"/>
                <a:ea typeface="Source Sans Pro" panose="020B0503030403020204" pitchFamily="34" charset="0"/>
                <a:cs typeface="Arial" panose="020B0604020202020204" pitchFamily="34" charset="0"/>
              </a:rPr>
              <a:t>island ambiance </a:t>
            </a:r>
            <a:r>
              <a:rPr lang="en-US" sz="2000" dirty="0">
                <a:latin typeface="Source Sans Pro" panose="020B0503030403020204" pitchFamily="34" charset="0"/>
                <a:ea typeface="Source Sans Pro" panose="020B0503030403020204" pitchFamily="34" charset="0"/>
                <a:cs typeface="Arial" panose="020B0604020202020204" pitchFamily="34" charset="0"/>
              </a:rPr>
              <a:t>as a monument to the cultural diversity and legendary spirit of aloha that inspires attendees to see the world in a new light.</a:t>
            </a:r>
          </a:p>
        </p:txBody>
      </p:sp>
      <p:sp>
        <p:nvSpPr>
          <p:cNvPr id="6" name="Title 1">
            <a:extLst>
              <a:ext uri="{FF2B5EF4-FFF2-40B4-BE49-F238E27FC236}">
                <a16:creationId xmlns:a16="http://schemas.microsoft.com/office/drawing/2014/main" id="{CC254FA4-2403-46C7-8655-0E78FD5485B5}"/>
              </a:ext>
            </a:extLst>
          </p:cNvPr>
          <p:cNvSpPr txBox="1">
            <a:spLocks/>
          </p:cNvSpPr>
          <p:nvPr/>
        </p:nvSpPr>
        <p:spPr>
          <a:xfrm>
            <a:off x="5287617" y="496207"/>
            <a:ext cx="6904363" cy="811032"/>
          </a:xfrm>
          <a:prstGeom prst="rect">
            <a:avLst/>
          </a:prstGeom>
        </p:spPr>
        <p:txBody>
          <a:bodyPr vert="horz" lIns="91440" tIns="45720" rIns="91440" bIns="45720" rtlCol="0">
            <a:noAutofit/>
          </a:bodyPr>
          <a:lstStyle>
            <a:lvl1pPr algn="l" defTabSz="457200" rtl="0" eaLnBrk="1" latinLnBrk="0" hangingPunct="1">
              <a:spcBef>
                <a:spcPct val="0"/>
              </a:spcBef>
              <a:buNone/>
              <a:defRPr sz="3600" kern="1200" cap="none" baseline="0">
                <a:solidFill>
                  <a:schemeClr val="tx2"/>
                </a:solidFill>
                <a:latin typeface="Source Sans Pro" charset="0"/>
                <a:ea typeface="Source Sans Pro" charset="0"/>
                <a:cs typeface="Source Sans Pro" charset="0"/>
              </a:defRPr>
            </a:lvl1p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sz="3600" b="0" i="0" u="none" strike="noStrike" kern="1200" cap="none" spc="0" normalizeH="0" baseline="0" noProof="0" dirty="0">
                <a:ln>
                  <a:noFill/>
                </a:ln>
                <a:solidFill>
                  <a:srgbClr val="213F78"/>
                </a:solidFill>
                <a:effectLst/>
                <a:uLnTx/>
                <a:uFillTx/>
                <a:latin typeface="Source Sans Pro" charset="0"/>
                <a:ea typeface="Source Sans Pro" charset="0"/>
                <a:cs typeface="Source Sans Pro" charset="0"/>
              </a:rPr>
              <a:t>Hawaii Convention Center (HCC)</a:t>
            </a:r>
          </a:p>
        </p:txBody>
      </p:sp>
      <p:sp>
        <p:nvSpPr>
          <p:cNvPr id="4" name="TextBox 3">
            <a:extLst>
              <a:ext uri="{FF2B5EF4-FFF2-40B4-BE49-F238E27FC236}">
                <a16:creationId xmlns:a16="http://schemas.microsoft.com/office/drawing/2014/main" id="{23A826C9-2A3F-4552-82C5-F584659300D8}"/>
              </a:ext>
            </a:extLst>
          </p:cNvPr>
          <p:cNvSpPr txBox="1"/>
          <p:nvPr/>
        </p:nvSpPr>
        <p:spPr>
          <a:xfrm>
            <a:off x="5287617" y="4117340"/>
            <a:ext cx="4209469"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4161C"/>
                </a:solidFill>
                <a:effectLst/>
                <a:uLnTx/>
                <a:uFillTx/>
                <a:latin typeface="Source Sans Pro" charset="0"/>
                <a:ea typeface="Source Sans Pro" charset="0"/>
                <a:cs typeface="+mn-cs"/>
              </a:rPr>
              <a:t>Distances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it-IT" sz="16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Daniel K. Inouye International Airport</a:t>
            </a:r>
            <a:r>
              <a:rPr kumimoji="0" lang="it-IT"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 </a:t>
            </a:r>
            <a:br>
              <a:rPr kumimoji="0" lang="fr-FR" sz="1600" b="0" i="0" u="none" strike="noStrike" kern="1200" cap="none" spc="0" normalizeH="0" baseline="0" noProof="0" dirty="0">
                <a:ln>
                  <a:noFill/>
                </a:ln>
                <a:solidFill>
                  <a:prstClr val="black"/>
                </a:solidFill>
                <a:effectLst/>
                <a:uLnTx/>
                <a:uFillTx/>
                <a:latin typeface="Source Sans Pro" charset="0"/>
                <a:ea typeface="Source Sans Pro" charset="0"/>
                <a:cs typeface="+mn-cs"/>
              </a:rPr>
            </a:br>
            <a:r>
              <a:rPr kumimoji="0" lang="fr-FR" sz="1600" b="0" i="0" u="none" strike="noStrike" kern="1200" cap="none" spc="0" normalizeH="0" baseline="0" noProof="0" dirty="0">
                <a:ln>
                  <a:noFill/>
                </a:ln>
                <a:solidFill>
                  <a:prstClr val="black"/>
                </a:solidFill>
                <a:effectLst/>
                <a:uLnTx/>
                <a:uFillTx/>
                <a:latin typeface="Source Sans Pro" charset="0"/>
                <a:ea typeface="Source Sans Pro" charset="0"/>
                <a:cs typeface="+mn-cs"/>
              </a:rPr>
              <a:t>Journey time: 14 minutes drive</a:t>
            </a:r>
          </a:p>
        </p:txBody>
      </p:sp>
      <p:pic>
        <p:nvPicPr>
          <p:cNvPr id="2" name="Picture 1">
            <a:extLst>
              <a:ext uri="{FF2B5EF4-FFF2-40B4-BE49-F238E27FC236}">
                <a16:creationId xmlns:a16="http://schemas.microsoft.com/office/drawing/2014/main" id="{CBB25084-CFA5-B602-D248-14753BB6A452}"/>
              </a:ext>
            </a:extLst>
          </p:cNvPr>
          <p:cNvPicPr>
            <a:picLocks noChangeAspect="1"/>
          </p:cNvPicPr>
          <p:nvPr/>
        </p:nvPicPr>
        <p:blipFill>
          <a:blip r:embed="rId3"/>
          <a:stretch>
            <a:fillRect/>
          </a:stretch>
        </p:blipFill>
        <p:spPr>
          <a:xfrm>
            <a:off x="9236" y="-885"/>
            <a:ext cx="4877688" cy="334445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DE2B9EAF-EF28-BB3F-B4B2-703FC4C88CD2}"/>
              </a:ext>
            </a:extLst>
          </p:cNvPr>
          <p:cNvPicPr>
            <a:picLocks noChangeAspect="1"/>
          </p:cNvPicPr>
          <p:nvPr/>
        </p:nvPicPr>
        <p:blipFill rotWithShape="1">
          <a:blip r:embed="rId4"/>
          <a:srcRect t="2462" r="922" b="927"/>
          <a:stretch/>
        </p:blipFill>
        <p:spPr>
          <a:xfrm>
            <a:off x="9236" y="3367915"/>
            <a:ext cx="4877688" cy="2405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2190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th WORLD GLAUCOMA CONGRESS…">
            <a:extLst>
              <a:ext uri="{FF2B5EF4-FFF2-40B4-BE49-F238E27FC236}">
                <a16:creationId xmlns:a16="http://schemas.microsoft.com/office/drawing/2014/main" id="{3C4BEC9A-3CD2-4752-9886-7028B528B6D9}"/>
              </a:ext>
            </a:extLst>
          </p:cNvPr>
          <p:cNvSpPr txBox="1"/>
          <p:nvPr/>
        </p:nvSpPr>
        <p:spPr>
          <a:xfrm>
            <a:off x="948647" y="2146598"/>
            <a:ext cx="10294706" cy="128240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p>
            <a:pPr algn="ctr"/>
            <a:r>
              <a:rPr lang="en-US" sz="8000" b="1" dirty="0">
                <a:solidFill>
                  <a:srgbClr val="002060"/>
                </a:solidFill>
                <a:latin typeface="Source Sans Pro" panose="020B0503030403020204" pitchFamily="34" charset="0"/>
                <a:ea typeface="Source Sans Pro" panose="020B0503030403020204" pitchFamily="34" charset="0"/>
              </a:rPr>
              <a:t>Thank you</a:t>
            </a:r>
          </a:p>
        </p:txBody>
      </p:sp>
    </p:spTree>
    <p:extLst>
      <p:ext uri="{BB962C8B-B14F-4D97-AF65-F5344CB8AC3E}">
        <p14:creationId xmlns:p14="http://schemas.microsoft.com/office/powerpoint/2010/main" val="304621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WGC_presentation_2013B">
  <a:themeElements>
    <a:clrScheme name="WGA">
      <a:dk1>
        <a:srgbClr val="0C2340"/>
      </a:dk1>
      <a:lt1>
        <a:sysClr val="window" lastClr="FFFFFF"/>
      </a:lt1>
      <a:dk2>
        <a:srgbClr val="1E4079"/>
      </a:dk2>
      <a:lt2>
        <a:srgbClr val="EEECE1"/>
      </a:lt2>
      <a:accent1>
        <a:srgbClr val="1E4079"/>
      </a:accent1>
      <a:accent2>
        <a:srgbClr val="C42127"/>
      </a:accent2>
      <a:accent3>
        <a:srgbClr val="FBEE23"/>
      </a:accent3>
      <a:accent4>
        <a:srgbClr val="000000"/>
      </a:accent4>
      <a:accent5>
        <a:srgbClr val="000000"/>
      </a:accent5>
      <a:accent6>
        <a:srgbClr val="000000"/>
      </a:accent6>
      <a:hlink>
        <a:srgbClr val="0C2340"/>
      </a:hlink>
      <a:folHlink>
        <a:srgbClr val="1E40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6">
      <a:dk1>
        <a:sysClr val="windowText" lastClr="000000"/>
      </a:dk1>
      <a:lt1>
        <a:sysClr val="window" lastClr="FFFFFF"/>
      </a:lt1>
      <a:dk2>
        <a:srgbClr val="39302A"/>
      </a:dk2>
      <a:lt2>
        <a:srgbClr val="E5DEDB"/>
      </a:lt2>
      <a:accent1>
        <a:srgbClr val="FF0000"/>
      </a:accent1>
      <a:accent2>
        <a:srgbClr val="FA6F6B"/>
      </a:accent2>
      <a:accent3>
        <a:srgbClr val="FA6F6B"/>
      </a:accent3>
      <a:accent4>
        <a:srgbClr val="FF6566"/>
      </a:accent4>
      <a:accent5>
        <a:srgbClr val="E64823"/>
      </a:accent5>
      <a:accent6>
        <a:srgbClr val="EF917B"/>
      </a:accent6>
      <a:hlink>
        <a:srgbClr val="DA3726"/>
      </a:hlink>
      <a:folHlink>
        <a:srgbClr val="FF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6">
      <a:dk1>
        <a:sysClr val="windowText" lastClr="000000"/>
      </a:dk1>
      <a:lt1>
        <a:sysClr val="window" lastClr="FFFFFF"/>
      </a:lt1>
      <a:dk2>
        <a:srgbClr val="39302A"/>
      </a:dk2>
      <a:lt2>
        <a:srgbClr val="E5DEDB"/>
      </a:lt2>
      <a:accent1>
        <a:srgbClr val="FF0000"/>
      </a:accent1>
      <a:accent2>
        <a:srgbClr val="FA6F6B"/>
      </a:accent2>
      <a:accent3>
        <a:srgbClr val="FA6F6B"/>
      </a:accent3>
      <a:accent4>
        <a:srgbClr val="FF6566"/>
      </a:accent4>
      <a:accent5>
        <a:srgbClr val="E64823"/>
      </a:accent5>
      <a:accent6>
        <a:srgbClr val="EF917B"/>
      </a:accent6>
      <a:hlink>
        <a:srgbClr val="DA3726"/>
      </a:hlink>
      <a:folHlink>
        <a:srgbClr val="FF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WGC_presentation_2013B">
  <a:themeElements>
    <a:clrScheme name="WGA">
      <a:dk1>
        <a:srgbClr val="0C2340"/>
      </a:dk1>
      <a:lt1>
        <a:sysClr val="window" lastClr="FFFFFF"/>
      </a:lt1>
      <a:dk2>
        <a:srgbClr val="1E4079"/>
      </a:dk2>
      <a:lt2>
        <a:srgbClr val="EEECE1"/>
      </a:lt2>
      <a:accent1>
        <a:srgbClr val="1E4079"/>
      </a:accent1>
      <a:accent2>
        <a:srgbClr val="C42127"/>
      </a:accent2>
      <a:accent3>
        <a:srgbClr val="FBEE23"/>
      </a:accent3>
      <a:accent4>
        <a:srgbClr val="000000"/>
      </a:accent4>
      <a:accent5>
        <a:srgbClr val="000000"/>
      </a:accent5>
      <a:accent6>
        <a:srgbClr val="000000"/>
      </a:accent6>
      <a:hlink>
        <a:srgbClr val="0C2340"/>
      </a:hlink>
      <a:folHlink>
        <a:srgbClr val="1E40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308817E432984F87E58D3F16BC7CB8" ma:contentTypeVersion="16" ma:contentTypeDescription="Create a new document." ma:contentTypeScope="" ma:versionID="329064229ec7800d7b247b0e16b751b5">
  <xsd:schema xmlns:xsd="http://www.w3.org/2001/XMLSchema" xmlns:xs="http://www.w3.org/2001/XMLSchema" xmlns:p="http://schemas.microsoft.com/office/2006/metadata/properties" xmlns:ns2="436636ef-6117-4937-8d14-6408b58b3f6a" xmlns:ns3="afbb3e09-20fc-41fe-891c-ad2d1d514bb0" targetNamespace="http://schemas.microsoft.com/office/2006/metadata/properties" ma:root="true" ma:fieldsID="7f573f20e1d2f0d386d8f185bc4e7b14" ns2:_="" ns3:_="">
    <xsd:import namespace="436636ef-6117-4937-8d14-6408b58b3f6a"/>
    <xsd:import namespace="afbb3e09-20fc-41fe-891c-ad2d1d514bb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6636ef-6117-4937-8d14-6408b58b3f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fbb3e09-20fc-41fe-891c-ad2d1d514bb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0cdf721-26e8-4fa8-af8e-77262affdfc5}" ma:internalName="TaxCatchAll" ma:showField="CatchAllData" ma:web="afbb3e09-20fc-41fe-891c-ad2d1d514b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fbb3e09-20fc-41fe-891c-ad2d1d514bb0" xsi:nil="true"/>
    <lcf76f155ced4ddcb4097134ff3c332f xmlns="436636ef-6117-4937-8d14-6408b58b3f6a">
      <Terms xmlns="http://schemas.microsoft.com/office/infopath/2007/PartnerControls"/>
    </lcf76f155ced4ddcb4097134ff3c332f>
    <MediaLengthInSeconds xmlns="436636ef-6117-4937-8d14-6408b58b3f6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3D600F-BBE4-4BC6-95D8-8308EBB63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6636ef-6117-4937-8d14-6408b58b3f6a"/>
    <ds:schemaRef ds:uri="afbb3e09-20fc-41fe-891c-ad2d1d514b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CF737B-7868-49D1-93AD-63B73955C639}">
  <ds:schemaRefs>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afbb3e09-20fc-41fe-891c-ad2d1d514bb0"/>
    <ds:schemaRef ds:uri="436636ef-6117-4937-8d14-6408b58b3f6a"/>
    <ds:schemaRef ds:uri="http://www.w3.org/XML/1998/namespace"/>
    <ds:schemaRef ds:uri="http://purl.org/dc/dcmitype/"/>
    <ds:schemaRef ds:uri="0097b9cb-60da-4b26-a26f-2329b68decc6"/>
    <ds:schemaRef ds:uri="c14d3ef7-3403-48a4-8715-24fb45bc5add"/>
    <ds:schemaRef ds:uri="http://schemas.microsoft.com/sharepoint/v3"/>
  </ds:schemaRefs>
</ds:datastoreItem>
</file>

<file path=customXml/itemProps3.xml><?xml version="1.0" encoding="utf-8"?>
<ds:datastoreItem xmlns:ds="http://schemas.openxmlformats.org/officeDocument/2006/customXml" ds:itemID="{363EDEA6-E6CB-4BFD-86AC-608BFBD86E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4234</TotalTime>
  <Words>2164</Words>
  <Application>Microsoft Office PowerPoint</Application>
  <PresentationFormat>Widescreen</PresentationFormat>
  <Paragraphs>538</Paragraphs>
  <Slides>43</Slides>
  <Notes>22</Notes>
  <HiddenSlides>0</HiddenSlides>
  <MMClips>1</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43</vt:i4>
      </vt:variant>
    </vt:vector>
  </HeadingPairs>
  <TitlesOfParts>
    <vt:vector size="61" baseType="lpstr">
      <vt:lpstr>Wingdings</vt:lpstr>
      <vt:lpstr>Source Sans Pro Semibold</vt:lpstr>
      <vt:lpstr>Arial</vt:lpstr>
      <vt:lpstr>Jost</vt:lpstr>
      <vt:lpstr>Calibri Light</vt:lpstr>
      <vt:lpstr>Source Sans Pro</vt:lpstr>
      <vt:lpstr>Sketch Rockwell</vt:lpstr>
      <vt:lpstr>Source Sans Pro Black</vt:lpstr>
      <vt:lpstr>Calibri</vt:lpstr>
      <vt:lpstr>WGC_presentation_2013B</vt:lpstr>
      <vt:lpstr>office theme</vt:lpstr>
      <vt:lpstr>Kantoorthema</vt:lpstr>
      <vt:lpstr>Office Theme</vt:lpstr>
      <vt:lpstr>Office Theme</vt:lpstr>
      <vt:lpstr>Office Theme</vt:lpstr>
      <vt:lpstr>Kantoorthema</vt:lpstr>
      <vt:lpstr>1_Office Theme</vt:lpstr>
      <vt:lpstr>1_WGC_presentation_2013B</vt:lpstr>
      <vt:lpstr>PowerPoint Presentation</vt:lpstr>
      <vt:lpstr>PowerPoint Presentation</vt:lpstr>
      <vt:lpstr>PowerPoint Presentation</vt:lpstr>
      <vt:lpstr>PowerPoint Presentation</vt:lpstr>
      <vt:lpstr>PowerPoint Presentation</vt:lpstr>
      <vt:lpstr>PowerPoint Presentation</vt:lpstr>
      <vt:lpstr>Our WGA industry members</vt:lpstr>
      <vt:lpstr>PowerPoint Presentation</vt:lpstr>
      <vt:lpstr>PowerPoint Presentation</vt:lpstr>
      <vt:lpstr>PowerPoint Presentation</vt:lpstr>
      <vt:lpstr>1. REGISTRATION</vt:lpstr>
      <vt:lpstr>2. SPONSORSHIP &amp; EXHIBITION </vt:lpstr>
      <vt:lpstr>WGC Registration Comparison</vt:lpstr>
      <vt:lpstr>WGC Abstract Comparison</vt:lpstr>
      <vt:lpstr>World Glaucoma Week 2023</vt:lpstr>
      <vt:lpstr>PowerPoint Presentation</vt:lpstr>
      <vt:lpstr> Next edition: March 10-16, 2024</vt:lpstr>
      <vt:lpstr>Website Visits and Database</vt:lpstr>
      <vt:lpstr>PowerPoint Presentation</vt:lpstr>
      <vt:lpstr>ICO-World Glaucoma Association 3 Month Fellowship Program</vt:lpstr>
      <vt:lpstr>PowerPoint Presentation</vt:lpstr>
      <vt:lpstr>Symposium at WGC-2023 Africa Symposium</vt:lpstr>
      <vt:lpstr>PowerPoint Presentation</vt:lpstr>
      <vt:lpstr>PowerPoint Presentation</vt:lpstr>
      <vt:lpstr>PowerPoint Presentation</vt:lpstr>
      <vt:lpstr>WGA Global Webinars</vt:lpstr>
      <vt:lpstr>Reaching all corners of the world </vt:lpstr>
      <vt:lpstr>PowerPoint Presentation</vt:lpstr>
      <vt:lpstr>        Celebrating 31 Years  Journal of Glaucoma   </vt:lpstr>
      <vt:lpstr>Thank You to our Editorial Board Members</vt:lpstr>
      <vt:lpstr>    Reader Interest</vt:lpstr>
      <vt:lpstr>Number of Countries Reading the Journal</vt:lpstr>
      <vt:lpstr>2022 JOG Twitter   @JOGJournal</vt:lpstr>
      <vt:lpstr>PowerPoint Presentation</vt:lpstr>
      <vt:lpstr>Thank you</vt:lpstr>
      <vt:lpstr>PowerPoint Presentation</vt:lpstr>
      <vt:lpstr>International Glaucoma Review Official Journal of the World Glaucoma Association - Since 1999</vt:lpstr>
      <vt:lpstr>IGR production statistics</vt:lpstr>
      <vt:lpstr>IGR issue downloads</vt:lpstr>
      <vt:lpstr>IGR 2023</vt:lpstr>
      <vt:lpstr>PowerPoint Presentation</vt:lpstr>
      <vt:lpstr>PowerPoint Presentation</vt:lpstr>
      <vt:lpstr>PowerPoint Presentation</vt:lpstr>
    </vt:vector>
  </TitlesOfParts>
  <Company>3bergen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Koomans (worldglaucoma.org)</dc:creator>
  <cp:lastModifiedBy>Fatima Azzahra</cp:lastModifiedBy>
  <cp:revision>120</cp:revision>
  <dcterms:created xsi:type="dcterms:W3CDTF">2013-07-06T21:03:45Z</dcterms:created>
  <dcterms:modified xsi:type="dcterms:W3CDTF">2023-07-14T07:02:45Z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0x0101002D308817E432984F87E58D3F16BC7CB8</vt:lpwstr>
  </property>
  <property fmtid="{D5CDD505-2E9C-101B-9397-08002B2CF9AE}" pid="3" name="Order">
    <vt:r8>1604500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MediaServiceImageTags">
    <vt:lpwstr/>
  </property>
  <property fmtid="{D5CDD505-2E9C-101B-9397-08002B2CF9AE}" pid="9" name="_dlc_policyId">
    <vt:lpwstr>0x010100912C9CAFA49A464A97E38C4F6FEA57DD|-2012052690</vt:lpwstr>
  </property>
  <property fmtid="{D5CDD505-2E9C-101B-9397-08002B2CF9AE}" pid="10" name="_ExtendedDescription">
    <vt:lpwstr/>
  </property>
  <property fmtid="{D5CDD505-2E9C-101B-9397-08002B2CF9AE}" pid="11" name="TriggerFlowInfo">
    <vt:lpwstr/>
  </property>
  <property fmtid="{D5CDD505-2E9C-101B-9397-08002B2CF9AE}" pid="12" name="ItemRetentionFormula">
    <vt:lpwstr>&lt;formula id="Microsoft.Office.RecordsManagement.PolicyFeatures.Expiration.Formula.BuiltIn"&gt;&lt;number&gt;7&lt;/number&gt;&lt;property&gt;Modified&lt;/property&gt;&lt;propertyId&gt;28cf69c5-fa48-462a-b5cd-27b6f9d2bd5f&lt;/propertyId&gt;&lt;period&gt;days&lt;/period&gt;&lt;/formula&gt;</vt:lpwstr>
  </property>
  <property fmtid="{D5CDD505-2E9C-101B-9397-08002B2CF9AE}" pid="13" name="MSIP_Label_d026bb9f-849e-4520-adf3-36adc211bebd_Enabled">
    <vt:lpwstr>true</vt:lpwstr>
  </property>
  <property fmtid="{D5CDD505-2E9C-101B-9397-08002B2CF9AE}" pid="14" name="MSIP_Label_d026bb9f-849e-4520-adf3-36adc211bebd_SetDate">
    <vt:lpwstr>2023-06-04T06:46:28Z</vt:lpwstr>
  </property>
  <property fmtid="{D5CDD505-2E9C-101B-9397-08002B2CF9AE}" pid="15" name="MSIP_Label_d026bb9f-849e-4520-adf3-36adc211bebd_Method">
    <vt:lpwstr>Privileged</vt:lpwstr>
  </property>
  <property fmtid="{D5CDD505-2E9C-101B-9397-08002B2CF9AE}" pid="16" name="MSIP_Label_d026bb9f-849e-4520-adf3-36adc211bebd_Name">
    <vt:lpwstr>Public</vt:lpwstr>
  </property>
  <property fmtid="{D5CDD505-2E9C-101B-9397-08002B2CF9AE}" pid="17" name="MSIP_Label_d026bb9f-849e-4520-adf3-36adc211bebd_SiteId">
    <vt:lpwstr>ac144e41-8001-48f0-9e1c-170716ed06b6</vt:lpwstr>
  </property>
  <property fmtid="{D5CDD505-2E9C-101B-9397-08002B2CF9AE}" pid="18" name="MSIP_Label_d026bb9f-849e-4520-adf3-36adc211bebd_ActionId">
    <vt:lpwstr>53bf0516-e2ba-4b38-ba41-906450456549</vt:lpwstr>
  </property>
  <property fmtid="{D5CDD505-2E9C-101B-9397-08002B2CF9AE}" pid="19" name="MSIP_Label_d026bb9f-849e-4520-adf3-36adc211bebd_ContentBits">
    <vt:lpwstr>0</vt:lpwstr>
  </property>
</Properties>
</file>