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8"/>
  </p:notesMasterIdLst>
  <p:sldIdLst>
    <p:sldId id="2147472790" r:id="rId5"/>
    <p:sldId id="2147472791" r:id="rId6"/>
    <p:sldId id="2147472792" r:id="rId7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131D75-6D50-44DC-A327-3FA3491E225C}" v="3" dt="2023-10-26T12:51:36.3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tags" Target="tags/tag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tima Azzahra" userId="039cf420-53de-473d-b2df-bb8e2c655e31" providerId="ADAL" clId="{4F131D75-6D50-44DC-A327-3FA3491E225C}"/>
    <pc:docChg chg="mod modSld modMainMaster">
      <pc:chgData name="Fatima Azzahra" userId="039cf420-53de-473d-b2df-bb8e2c655e31" providerId="ADAL" clId="{4F131D75-6D50-44DC-A327-3FA3491E225C}" dt="2023-10-31T07:49:56.969" v="14" actId="20577"/>
      <pc:docMkLst>
        <pc:docMk/>
      </pc:docMkLst>
      <pc:sldChg chg="modSp mod">
        <pc:chgData name="Fatima Azzahra" userId="039cf420-53de-473d-b2df-bb8e2c655e31" providerId="ADAL" clId="{4F131D75-6D50-44DC-A327-3FA3491E225C}" dt="2023-10-31T07:49:56.969" v="14" actId="20577"/>
        <pc:sldMkLst>
          <pc:docMk/>
          <pc:sldMk cId="2101968919" sldId="2147472792"/>
        </pc:sldMkLst>
        <pc:spChg chg="mod">
          <ac:chgData name="Fatima Azzahra" userId="039cf420-53de-473d-b2df-bb8e2c655e31" providerId="ADAL" clId="{4F131D75-6D50-44DC-A327-3FA3491E225C}" dt="2023-10-31T07:49:56.969" v="14" actId="20577"/>
          <ac:spMkLst>
            <pc:docMk/>
            <pc:sldMk cId="2101968919" sldId="2147472792"/>
            <ac:spMk id="3" creationId="{D29D9D9F-2893-6DF4-5718-CEF2507CB1B0}"/>
          </ac:spMkLst>
        </pc:spChg>
      </pc:sldChg>
      <pc:sldMasterChg chg="delSp mod">
        <pc:chgData name="Fatima Azzahra" userId="039cf420-53de-473d-b2df-bb8e2c655e31" providerId="ADAL" clId="{4F131D75-6D50-44DC-A327-3FA3491E225C}" dt="2023-10-26T11:43:05.074" v="0" actId="33475"/>
        <pc:sldMasterMkLst>
          <pc:docMk/>
          <pc:sldMasterMk cId="475202690" sldId="2147483660"/>
        </pc:sldMasterMkLst>
        <pc:spChg chg="del">
          <ac:chgData name="Fatima Azzahra" userId="039cf420-53de-473d-b2df-bb8e2c655e31" providerId="ADAL" clId="{4F131D75-6D50-44DC-A327-3FA3491E225C}" dt="2023-10-26T11:43:05.074" v="0" actId="33475"/>
          <ac:spMkLst>
            <pc:docMk/>
            <pc:sldMasterMk cId="475202690" sldId="2147483660"/>
            <ac:spMk id="9" creationId="{F0E4079C-8FB6-1289-285D-01FF0E05BDE7}"/>
          </ac:spMkLst>
        </pc:sp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537647-6ECB-4EF3-BC0C-55118DBE349B}" type="datetimeFigureOut">
              <a:rPr lang="en-GB" smtClean="0"/>
              <a:t>31/10/2023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41A7AA-765B-4193-8C13-0F5D740C17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9878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007C13-8B10-4110-B449-2E65250C906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9222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8AB35-594F-7FE8-7664-CA0A685625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4501" y="330200"/>
            <a:ext cx="6534151" cy="2167573"/>
          </a:xfrm>
        </p:spPr>
        <p:txBody>
          <a:bodyPr anchor="t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75955E-7657-A23C-D5E5-F93E746AAB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501" y="2978785"/>
            <a:ext cx="6534151" cy="16557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1800"/>
              </a:spcBef>
              <a:buNone/>
              <a:defRPr sz="18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832C0B-AF54-ECC4-F11C-DEEBC02F2D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80333" y="6362065"/>
            <a:ext cx="1734468" cy="180000"/>
          </a:xfrm>
        </p:spPr>
        <p:txBody>
          <a:bodyPr/>
          <a:lstStyle/>
          <a:p>
            <a:fld id="{22AF25C5-7056-41BE-9801-8B576F48E947}" type="datetime1">
              <a:rPr lang="en-GB" smtClean="0"/>
              <a:t>31/10/2023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D4014-22E6-E28C-4626-19C7F9BBD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59265" y="6362065"/>
            <a:ext cx="7083423" cy="180000"/>
          </a:xfrm>
        </p:spPr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E98ED-032A-5A3C-CF5E-7C156431C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2687" y="6362065"/>
            <a:ext cx="404813" cy="180000"/>
          </a:xfrm>
        </p:spPr>
        <p:txBody>
          <a:bodyPr/>
          <a:lstStyle/>
          <a:p>
            <a:fld id="{915046F3-A181-4E86-90FC-9F7F42032E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6430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AbbVie Light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8AB35-594F-7FE8-7664-CA0A685625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4501" y="330200"/>
            <a:ext cx="6534151" cy="2167573"/>
          </a:xfrm>
        </p:spPr>
        <p:txBody>
          <a:bodyPr anchor="t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75955E-7657-A23C-D5E5-F93E746AAB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501" y="2978785"/>
            <a:ext cx="6534151" cy="16557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1800"/>
              </a:spcBef>
              <a:buNone/>
              <a:defRPr sz="18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832C0B-AF54-ECC4-F11C-DEEBC02F2D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80333" y="6362065"/>
            <a:ext cx="1734468" cy="180000"/>
          </a:xfrm>
        </p:spPr>
        <p:txBody>
          <a:bodyPr/>
          <a:lstStyle/>
          <a:p>
            <a:fld id="{22AF25C5-7056-41BE-9801-8B576F48E947}" type="datetime1">
              <a:rPr lang="en-GB" smtClean="0"/>
              <a:t>31/10/2023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D4014-22E6-E28C-4626-19C7F9BBD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59265" y="6362065"/>
            <a:ext cx="7083423" cy="180000"/>
          </a:xfrm>
        </p:spPr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E98ED-032A-5A3C-CF5E-7C156431C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2687" y="6362065"/>
            <a:ext cx="404813" cy="180000"/>
          </a:xfrm>
        </p:spPr>
        <p:txBody>
          <a:bodyPr/>
          <a:lstStyle/>
          <a:p>
            <a:fld id="{915046F3-A181-4E86-90FC-9F7F42032E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923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AbbVie Medium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8AB35-594F-7FE8-7664-CA0A685625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4501" y="330200"/>
            <a:ext cx="6534151" cy="2167573"/>
          </a:xfrm>
        </p:spPr>
        <p:txBody>
          <a:bodyPr anchor="t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75955E-7657-A23C-D5E5-F93E746AAB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501" y="2978785"/>
            <a:ext cx="6534151" cy="16557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1800"/>
              </a:spcBef>
              <a:buNone/>
              <a:defRPr sz="18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832C0B-AF54-ECC4-F11C-DEEBC02F2D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80333" y="6362065"/>
            <a:ext cx="1734468" cy="180000"/>
          </a:xfrm>
        </p:spPr>
        <p:txBody>
          <a:bodyPr/>
          <a:lstStyle/>
          <a:p>
            <a:fld id="{22AF25C5-7056-41BE-9801-8B576F48E947}" type="datetime1">
              <a:rPr lang="en-GB" smtClean="0"/>
              <a:t>31/10/2023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D4014-22E6-E28C-4626-19C7F9BBD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59265" y="6362065"/>
            <a:ext cx="7083423" cy="180000"/>
          </a:xfrm>
        </p:spPr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E98ED-032A-5A3C-CF5E-7C156431C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2687" y="6362065"/>
            <a:ext cx="404813" cy="180000"/>
          </a:xfrm>
        </p:spPr>
        <p:txBody>
          <a:bodyPr/>
          <a:lstStyle/>
          <a:p>
            <a:fld id="{915046F3-A181-4E86-90FC-9F7F42032E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9029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Full bleed image White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8AB35-594F-7FE8-7664-CA0A685625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4501" y="330200"/>
            <a:ext cx="6534151" cy="2167573"/>
          </a:xfrm>
        </p:spPr>
        <p:txBody>
          <a:bodyPr anchor="t" anchorCtr="0"/>
          <a:lstStyle>
            <a:lvl1pPr algn="l">
              <a:lnSpc>
                <a:spcPct val="8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75955E-7657-A23C-D5E5-F93E746AAB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501" y="2978785"/>
            <a:ext cx="6534151" cy="16557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180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832C0B-AF54-ECC4-F11C-DEEBC02F2D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80333" y="6362065"/>
            <a:ext cx="1734468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AF25C5-7056-41BE-9801-8B576F48E947}" type="datetime1">
              <a:rPr lang="en-GB" smtClean="0"/>
              <a:pPr/>
              <a:t>31/10/2023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D4014-22E6-E28C-4626-19C7F9BBD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59265" y="6362065"/>
            <a:ext cx="7083423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E98ED-032A-5A3C-CF5E-7C156431C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2687" y="6362065"/>
            <a:ext cx="404813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FC872B9-4B79-9FD6-0475-BA54876616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502" y="6350172"/>
            <a:ext cx="802359" cy="1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956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Full bleed Image AbbVie Dark Blu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8AB35-594F-7FE8-7664-CA0A685625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4501" y="331200"/>
            <a:ext cx="6534151" cy="2167573"/>
          </a:xfrm>
        </p:spPr>
        <p:txBody>
          <a:bodyPr anchor="t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75955E-7657-A23C-D5E5-F93E746AAB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501" y="2978785"/>
            <a:ext cx="6534151" cy="16557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1800"/>
              </a:spcBef>
              <a:buNone/>
              <a:defRPr sz="18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832C0B-AF54-ECC4-F11C-DEEBC02F2D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80333" y="6362065"/>
            <a:ext cx="1734468" cy="180000"/>
          </a:xfrm>
        </p:spPr>
        <p:txBody>
          <a:bodyPr/>
          <a:lstStyle/>
          <a:p>
            <a:fld id="{22AF25C5-7056-41BE-9801-8B576F48E947}" type="datetime1">
              <a:rPr lang="en-GB" smtClean="0"/>
              <a:t>31/10/2023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D4014-22E6-E28C-4626-19C7F9BBD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59265" y="6362065"/>
            <a:ext cx="7083423" cy="180000"/>
          </a:xfrm>
        </p:spPr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E98ED-032A-5A3C-CF5E-7C156431C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2687" y="6362065"/>
            <a:ext cx="404813" cy="180000"/>
          </a:xfrm>
        </p:spPr>
        <p:txBody>
          <a:bodyPr/>
          <a:lstStyle/>
          <a:p>
            <a:fld id="{915046F3-A181-4E86-90FC-9F7F42032E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3217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nd Imag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8AB35-594F-7FE8-7664-CA0A685625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4501" y="331200"/>
            <a:ext cx="6534151" cy="2167573"/>
          </a:xfrm>
        </p:spPr>
        <p:txBody>
          <a:bodyPr anchor="t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75955E-7657-A23C-D5E5-F93E746AAB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501" y="2978785"/>
            <a:ext cx="6534151" cy="16557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1800"/>
              </a:spcBef>
              <a:buNone/>
              <a:defRPr sz="18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832C0B-AF54-ECC4-F11C-DEEBC02F2D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80333" y="6362065"/>
            <a:ext cx="1734468" cy="180000"/>
          </a:xfrm>
        </p:spPr>
        <p:txBody>
          <a:bodyPr/>
          <a:lstStyle/>
          <a:p>
            <a:fld id="{22AF25C5-7056-41BE-9801-8B576F48E947}" type="datetime1">
              <a:rPr lang="en-GB" smtClean="0"/>
              <a:t>31/10/2023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D4014-22E6-E28C-4626-19C7F9BBD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59265" y="6362065"/>
            <a:ext cx="7083423" cy="180000"/>
          </a:xfrm>
        </p:spPr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E98ED-032A-5A3C-CF5E-7C156431C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2687" y="6362065"/>
            <a:ext cx="404813" cy="180000"/>
          </a:xfrm>
        </p:spPr>
        <p:txBody>
          <a:bodyPr/>
          <a:lstStyle/>
          <a:p>
            <a:fld id="{915046F3-A181-4E86-90FC-9F7F42032E9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7EC5AED0-2B5F-1EC5-50D6-52B594F6B2B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123114" y="1"/>
            <a:ext cx="5072063" cy="6858635"/>
          </a:xfrm>
          <a:custGeom>
            <a:avLst/>
            <a:gdLst>
              <a:gd name="connsiteX0" fmla="*/ 397806 w 5068887"/>
              <a:gd name="connsiteY0" fmla="*/ 0 h 6858000"/>
              <a:gd name="connsiteX1" fmla="*/ 4671081 w 5068887"/>
              <a:gd name="connsiteY1" fmla="*/ 0 h 6858000"/>
              <a:gd name="connsiteX2" fmla="*/ 5068887 w 5068887"/>
              <a:gd name="connsiteY2" fmla="*/ 397806 h 6858000"/>
              <a:gd name="connsiteX3" fmla="*/ 5068887 w 5068887"/>
              <a:gd name="connsiteY3" fmla="*/ 6858000 h 6858000"/>
              <a:gd name="connsiteX4" fmla="*/ 5068887 w 5068887"/>
              <a:gd name="connsiteY4" fmla="*/ 6858000 h 6858000"/>
              <a:gd name="connsiteX5" fmla="*/ 0 w 5068887"/>
              <a:gd name="connsiteY5" fmla="*/ 6858000 h 6858000"/>
              <a:gd name="connsiteX6" fmla="*/ 0 w 5068887"/>
              <a:gd name="connsiteY6" fmla="*/ 6858000 h 6858000"/>
              <a:gd name="connsiteX7" fmla="*/ 0 w 5068887"/>
              <a:gd name="connsiteY7" fmla="*/ 397806 h 6858000"/>
              <a:gd name="connsiteX8" fmla="*/ 397806 w 5068887"/>
              <a:gd name="connsiteY8" fmla="*/ 0 h 6858000"/>
              <a:gd name="connsiteX0" fmla="*/ 397806 w 5137374"/>
              <a:gd name="connsiteY0" fmla="*/ 0 h 6858000"/>
              <a:gd name="connsiteX1" fmla="*/ 4671081 w 5137374"/>
              <a:gd name="connsiteY1" fmla="*/ 0 h 6858000"/>
              <a:gd name="connsiteX2" fmla="*/ 5068887 w 5137374"/>
              <a:gd name="connsiteY2" fmla="*/ 6858000 h 6858000"/>
              <a:gd name="connsiteX3" fmla="*/ 5068887 w 5137374"/>
              <a:gd name="connsiteY3" fmla="*/ 6858000 h 6858000"/>
              <a:gd name="connsiteX4" fmla="*/ 0 w 5137374"/>
              <a:gd name="connsiteY4" fmla="*/ 6858000 h 6858000"/>
              <a:gd name="connsiteX5" fmla="*/ 0 w 5137374"/>
              <a:gd name="connsiteY5" fmla="*/ 6858000 h 6858000"/>
              <a:gd name="connsiteX6" fmla="*/ 0 w 5137374"/>
              <a:gd name="connsiteY6" fmla="*/ 397806 h 6858000"/>
              <a:gd name="connsiteX7" fmla="*/ 397806 w 5137374"/>
              <a:gd name="connsiteY7" fmla="*/ 0 h 6858000"/>
              <a:gd name="connsiteX0" fmla="*/ 397806 w 5276689"/>
              <a:gd name="connsiteY0" fmla="*/ 0 h 6858000"/>
              <a:gd name="connsiteX1" fmla="*/ 4897962 w 5276689"/>
              <a:gd name="connsiteY1" fmla="*/ 0 h 6858000"/>
              <a:gd name="connsiteX2" fmla="*/ 5068887 w 5276689"/>
              <a:gd name="connsiteY2" fmla="*/ 6858000 h 6858000"/>
              <a:gd name="connsiteX3" fmla="*/ 5068887 w 5276689"/>
              <a:gd name="connsiteY3" fmla="*/ 6858000 h 6858000"/>
              <a:gd name="connsiteX4" fmla="*/ 0 w 5276689"/>
              <a:gd name="connsiteY4" fmla="*/ 6858000 h 6858000"/>
              <a:gd name="connsiteX5" fmla="*/ 0 w 5276689"/>
              <a:gd name="connsiteY5" fmla="*/ 6858000 h 6858000"/>
              <a:gd name="connsiteX6" fmla="*/ 0 w 5276689"/>
              <a:gd name="connsiteY6" fmla="*/ 397806 h 6858000"/>
              <a:gd name="connsiteX7" fmla="*/ 397806 w 5276689"/>
              <a:gd name="connsiteY7" fmla="*/ 0 h 6858000"/>
              <a:gd name="connsiteX0" fmla="*/ 397806 w 5068887"/>
              <a:gd name="connsiteY0" fmla="*/ 0 h 6858000"/>
              <a:gd name="connsiteX1" fmla="*/ 4897962 w 5068887"/>
              <a:gd name="connsiteY1" fmla="*/ 0 h 6858000"/>
              <a:gd name="connsiteX2" fmla="*/ 5068887 w 5068887"/>
              <a:gd name="connsiteY2" fmla="*/ 6858000 h 6858000"/>
              <a:gd name="connsiteX3" fmla="*/ 5068887 w 5068887"/>
              <a:gd name="connsiteY3" fmla="*/ 6858000 h 6858000"/>
              <a:gd name="connsiteX4" fmla="*/ 0 w 5068887"/>
              <a:gd name="connsiteY4" fmla="*/ 6858000 h 6858000"/>
              <a:gd name="connsiteX5" fmla="*/ 0 w 5068887"/>
              <a:gd name="connsiteY5" fmla="*/ 6858000 h 6858000"/>
              <a:gd name="connsiteX6" fmla="*/ 0 w 5068887"/>
              <a:gd name="connsiteY6" fmla="*/ 397806 h 6858000"/>
              <a:gd name="connsiteX7" fmla="*/ 397806 w 5068887"/>
              <a:gd name="connsiteY7" fmla="*/ 0 h 6858000"/>
              <a:gd name="connsiteX0" fmla="*/ 397806 w 5068910"/>
              <a:gd name="connsiteY0" fmla="*/ 0 h 6858000"/>
              <a:gd name="connsiteX1" fmla="*/ 4897962 w 5068910"/>
              <a:gd name="connsiteY1" fmla="*/ 0 h 6858000"/>
              <a:gd name="connsiteX2" fmla="*/ 5068887 w 5068910"/>
              <a:gd name="connsiteY2" fmla="*/ 6858000 h 6858000"/>
              <a:gd name="connsiteX3" fmla="*/ 5068887 w 5068910"/>
              <a:gd name="connsiteY3" fmla="*/ 6858000 h 6858000"/>
              <a:gd name="connsiteX4" fmla="*/ 0 w 5068910"/>
              <a:gd name="connsiteY4" fmla="*/ 6858000 h 6858000"/>
              <a:gd name="connsiteX5" fmla="*/ 0 w 5068910"/>
              <a:gd name="connsiteY5" fmla="*/ 6858000 h 6858000"/>
              <a:gd name="connsiteX6" fmla="*/ 0 w 5068910"/>
              <a:gd name="connsiteY6" fmla="*/ 397806 h 6858000"/>
              <a:gd name="connsiteX7" fmla="*/ 397806 w 5068910"/>
              <a:gd name="connsiteY7" fmla="*/ 0 h 6858000"/>
              <a:gd name="connsiteX0" fmla="*/ 397806 w 5068910"/>
              <a:gd name="connsiteY0" fmla="*/ 0 h 6858000"/>
              <a:gd name="connsiteX1" fmla="*/ 4897962 w 5068910"/>
              <a:gd name="connsiteY1" fmla="*/ 0 h 6858000"/>
              <a:gd name="connsiteX2" fmla="*/ 5068887 w 5068910"/>
              <a:gd name="connsiteY2" fmla="*/ 6858000 h 6858000"/>
              <a:gd name="connsiteX3" fmla="*/ 4922202 w 5068910"/>
              <a:gd name="connsiteY3" fmla="*/ 6856095 h 6858000"/>
              <a:gd name="connsiteX4" fmla="*/ 0 w 5068910"/>
              <a:gd name="connsiteY4" fmla="*/ 6858000 h 6858000"/>
              <a:gd name="connsiteX5" fmla="*/ 0 w 5068910"/>
              <a:gd name="connsiteY5" fmla="*/ 6858000 h 6858000"/>
              <a:gd name="connsiteX6" fmla="*/ 0 w 5068910"/>
              <a:gd name="connsiteY6" fmla="*/ 397806 h 6858000"/>
              <a:gd name="connsiteX7" fmla="*/ 397806 w 5068910"/>
              <a:gd name="connsiteY7" fmla="*/ 0 h 6858000"/>
              <a:gd name="connsiteX0" fmla="*/ 397806 w 5068910"/>
              <a:gd name="connsiteY0" fmla="*/ 0 h 6858000"/>
              <a:gd name="connsiteX1" fmla="*/ 4897962 w 5068910"/>
              <a:gd name="connsiteY1" fmla="*/ 0 h 6858000"/>
              <a:gd name="connsiteX2" fmla="*/ 5068887 w 5068910"/>
              <a:gd name="connsiteY2" fmla="*/ 6858000 h 6858000"/>
              <a:gd name="connsiteX3" fmla="*/ 4922202 w 5068910"/>
              <a:gd name="connsiteY3" fmla="*/ 6856095 h 6858000"/>
              <a:gd name="connsiteX4" fmla="*/ 0 w 5068910"/>
              <a:gd name="connsiteY4" fmla="*/ 6858000 h 6858000"/>
              <a:gd name="connsiteX5" fmla="*/ 0 w 5068910"/>
              <a:gd name="connsiteY5" fmla="*/ 6858000 h 6858000"/>
              <a:gd name="connsiteX6" fmla="*/ 0 w 5068910"/>
              <a:gd name="connsiteY6" fmla="*/ 397806 h 6858000"/>
              <a:gd name="connsiteX7" fmla="*/ 397806 w 5068910"/>
              <a:gd name="connsiteY7" fmla="*/ 0 h 6858000"/>
              <a:gd name="connsiteX0" fmla="*/ 397806 w 5499710"/>
              <a:gd name="connsiteY0" fmla="*/ 0 h 6858000"/>
              <a:gd name="connsiteX1" fmla="*/ 4897962 w 5499710"/>
              <a:gd name="connsiteY1" fmla="*/ 0 h 6858000"/>
              <a:gd name="connsiteX2" fmla="*/ 4922202 w 5499710"/>
              <a:gd name="connsiteY2" fmla="*/ 6856095 h 6858000"/>
              <a:gd name="connsiteX3" fmla="*/ 0 w 5499710"/>
              <a:gd name="connsiteY3" fmla="*/ 6858000 h 6858000"/>
              <a:gd name="connsiteX4" fmla="*/ 0 w 5499710"/>
              <a:gd name="connsiteY4" fmla="*/ 6858000 h 6858000"/>
              <a:gd name="connsiteX5" fmla="*/ 0 w 5499710"/>
              <a:gd name="connsiteY5" fmla="*/ 397806 h 6858000"/>
              <a:gd name="connsiteX6" fmla="*/ 397806 w 5499710"/>
              <a:gd name="connsiteY6" fmla="*/ 0 h 6858000"/>
              <a:gd name="connsiteX0" fmla="*/ 397806 w 5236739"/>
              <a:gd name="connsiteY0" fmla="*/ 0 h 6858000"/>
              <a:gd name="connsiteX1" fmla="*/ 4897962 w 5236739"/>
              <a:gd name="connsiteY1" fmla="*/ 0 h 6858000"/>
              <a:gd name="connsiteX2" fmla="*/ 4922202 w 5236739"/>
              <a:gd name="connsiteY2" fmla="*/ 6856095 h 6858000"/>
              <a:gd name="connsiteX3" fmla="*/ 0 w 5236739"/>
              <a:gd name="connsiteY3" fmla="*/ 6858000 h 6858000"/>
              <a:gd name="connsiteX4" fmla="*/ 0 w 5236739"/>
              <a:gd name="connsiteY4" fmla="*/ 6858000 h 6858000"/>
              <a:gd name="connsiteX5" fmla="*/ 0 w 5236739"/>
              <a:gd name="connsiteY5" fmla="*/ 397806 h 6858000"/>
              <a:gd name="connsiteX6" fmla="*/ 397806 w 5236739"/>
              <a:gd name="connsiteY6" fmla="*/ 0 h 6858000"/>
              <a:gd name="connsiteX0" fmla="*/ 397806 w 4922202"/>
              <a:gd name="connsiteY0" fmla="*/ 0 h 6858000"/>
              <a:gd name="connsiteX1" fmla="*/ 4897962 w 4922202"/>
              <a:gd name="connsiteY1" fmla="*/ 0 h 6858000"/>
              <a:gd name="connsiteX2" fmla="*/ 4922202 w 4922202"/>
              <a:gd name="connsiteY2" fmla="*/ 6856095 h 6858000"/>
              <a:gd name="connsiteX3" fmla="*/ 0 w 4922202"/>
              <a:gd name="connsiteY3" fmla="*/ 6858000 h 6858000"/>
              <a:gd name="connsiteX4" fmla="*/ 0 w 4922202"/>
              <a:gd name="connsiteY4" fmla="*/ 6858000 h 6858000"/>
              <a:gd name="connsiteX5" fmla="*/ 0 w 4922202"/>
              <a:gd name="connsiteY5" fmla="*/ 397806 h 6858000"/>
              <a:gd name="connsiteX6" fmla="*/ 397806 w 4922202"/>
              <a:gd name="connsiteY6" fmla="*/ 0 h 6858000"/>
              <a:gd name="connsiteX0" fmla="*/ 397806 w 4930982"/>
              <a:gd name="connsiteY0" fmla="*/ 0 h 6858000"/>
              <a:gd name="connsiteX1" fmla="*/ 4930982 w 4930982"/>
              <a:gd name="connsiteY1" fmla="*/ 2540 h 6858000"/>
              <a:gd name="connsiteX2" fmla="*/ 4922202 w 4930982"/>
              <a:gd name="connsiteY2" fmla="*/ 6856095 h 6858000"/>
              <a:gd name="connsiteX3" fmla="*/ 0 w 4930982"/>
              <a:gd name="connsiteY3" fmla="*/ 6858000 h 6858000"/>
              <a:gd name="connsiteX4" fmla="*/ 0 w 4930982"/>
              <a:gd name="connsiteY4" fmla="*/ 6858000 h 6858000"/>
              <a:gd name="connsiteX5" fmla="*/ 0 w 4930982"/>
              <a:gd name="connsiteY5" fmla="*/ 397806 h 6858000"/>
              <a:gd name="connsiteX6" fmla="*/ 397806 w 4930982"/>
              <a:gd name="connsiteY6" fmla="*/ 0 h 6858000"/>
              <a:gd name="connsiteX0" fmla="*/ 397806 w 4930982"/>
              <a:gd name="connsiteY0" fmla="*/ 0 h 6858635"/>
              <a:gd name="connsiteX1" fmla="*/ 4930982 w 4930982"/>
              <a:gd name="connsiteY1" fmla="*/ 2540 h 6858635"/>
              <a:gd name="connsiteX2" fmla="*/ 4922202 w 4930982"/>
              <a:gd name="connsiteY2" fmla="*/ 6858635 h 6858635"/>
              <a:gd name="connsiteX3" fmla="*/ 0 w 4930982"/>
              <a:gd name="connsiteY3" fmla="*/ 6858000 h 6858635"/>
              <a:gd name="connsiteX4" fmla="*/ 0 w 4930982"/>
              <a:gd name="connsiteY4" fmla="*/ 6858000 h 6858635"/>
              <a:gd name="connsiteX5" fmla="*/ 0 w 4930982"/>
              <a:gd name="connsiteY5" fmla="*/ 397806 h 6858635"/>
              <a:gd name="connsiteX6" fmla="*/ 397806 w 4930982"/>
              <a:gd name="connsiteY6" fmla="*/ 0 h 6858635"/>
              <a:gd name="connsiteX0" fmla="*/ 397806 w 4930982"/>
              <a:gd name="connsiteY0" fmla="*/ 0 h 6858635"/>
              <a:gd name="connsiteX1" fmla="*/ 4930982 w 4930982"/>
              <a:gd name="connsiteY1" fmla="*/ 2540 h 6858635"/>
              <a:gd name="connsiteX2" fmla="*/ 4929822 w 4930982"/>
              <a:gd name="connsiteY2" fmla="*/ 6858635 h 6858635"/>
              <a:gd name="connsiteX3" fmla="*/ 0 w 4930982"/>
              <a:gd name="connsiteY3" fmla="*/ 6858000 h 6858635"/>
              <a:gd name="connsiteX4" fmla="*/ 0 w 4930982"/>
              <a:gd name="connsiteY4" fmla="*/ 6858000 h 6858635"/>
              <a:gd name="connsiteX5" fmla="*/ 0 w 4930982"/>
              <a:gd name="connsiteY5" fmla="*/ 397806 h 6858635"/>
              <a:gd name="connsiteX6" fmla="*/ 397806 w 4930982"/>
              <a:gd name="connsiteY6" fmla="*/ 0 h 6858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30982" h="6858635">
                <a:moveTo>
                  <a:pt x="397806" y="0"/>
                </a:moveTo>
                <a:lnTo>
                  <a:pt x="4930982" y="2540"/>
                </a:lnTo>
                <a:cubicBezTo>
                  <a:pt x="4928055" y="2287058"/>
                  <a:pt x="4932749" y="4574117"/>
                  <a:pt x="4929822" y="6858635"/>
                </a:cubicBezTo>
                <a:lnTo>
                  <a:pt x="0" y="6858000"/>
                </a:lnTo>
                <a:lnTo>
                  <a:pt x="0" y="6858000"/>
                </a:lnTo>
                <a:lnTo>
                  <a:pt x="0" y="397806"/>
                </a:lnTo>
                <a:cubicBezTo>
                  <a:pt x="0" y="178104"/>
                  <a:pt x="178104" y="0"/>
                  <a:pt x="397806" y="0"/>
                </a:cubicBezTo>
                <a:close/>
              </a:path>
            </a:pathLst>
          </a:custGeom>
          <a:noFill/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64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nd Image AbbVie Light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8AB35-594F-7FE8-7664-CA0A685625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4501" y="331200"/>
            <a:ext cx="6534151" cy="2167573"/>
          </a:xfrm>
        </p:spPr>
        <p:txBody>
          <a:bodyPr anchor="t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75955E-7657-A23C-D5E5-F93E746AAB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501" y="2978785"/>
            <a:ext cx="6534151" cy="16557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1800"/>
              </a:spcBef>
              <a:buNone/>
              <a:defRPr sz="18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832C0B-AF54-ECC4-F11C-DEEBC02F2D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80333" y="6362065"/>
            <a:ext cx="1734468" cy="180000"/>
          </a:xfrm>
        </p:spPr>
        <p:txBody>
          <a:bodyPr/>
          <a:lstStyle/>
          <a:p>
            <a:fld id="{22AF25C5-7056-41BE-9801-8B576F48E947}" type="datetime1">
              <a:rPr lang="en-GB" smtClean="0"/>
              <a:t>31/10/2023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D4014-22E6-E28C-4626-19C7F9BBD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59265" y="6362065"/>
            <a:ext cx="7083423" cy="180000"/>
          </a:xfrm>
        </p:spPr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E98ED-032A-5A3C-CF5E-7C156431C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2687" y="6362065"/>
            <a:ext cx="404813" cy="180000"/>
          </a:xfrm>
        </p:spPr>
        <p:txBody>
          <a:bodyPr/>
          <a:lstStyle/>
          <a:p>
            <a:fld id="{915046F3-A181-4E86-90FC-9F7F42032E9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7EC5AED0-2B5F-1EC5-50D6-52B594F6B2B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123114" y="1"/>
            <a:ext cx="5072063" cy="6858635"/>
          </a:xfrm>
          <a:custGeom>
            <a:avLst/>
            <a:gdLst>
              <a:gd name="connsiteX0" fmla="*/ 397806 w 5068887"/>
              <a:gd name="connsiteY0" fmla="*/ 0 h 6858000"/>
              <a:gd name="connsiteX1" fmla="*/ 4671081 w 5068887"/>
              <a:gd name="connsiteY1" fmla="*/ 0 h 6858000"/>
              <a:gd name="connsiteX2" fmla="*/ 5068887 w 5068887"/>
              <a:gd name="connsiteY2" fmla="*/ 397806 h 6858000"/>
              <a:gd name="connsiteX3" fmla="*/ 5068887 w 5068887"/>
              <a:gd name="connsiteY3" fmla="*/ 6858000 h 6858000"/>
              <a:gd name="connsiteX4" fmla="*/ 5068887 w 5068887"/>
              <a:gd name="connsiteY4" fmla="*/ 6858000 h 6858000"/>
              <a:gd name="connsiteX5" fmla="*/ 0 w 5068887"/>
              <a:gd name="connsiteY5" fmla="*/ 6858000 h 6858000"/>
              <a:gd name="connsiteX6" fmla="*/ 0 w 5068887"/>
              <a:gd name="connsiteY6" fmla="*/ 6858000 h 6858000"/>
              <a:gd name="connsiteX7" fmla="*/ 0 w 5068887"/>
              <a:gd name="connsiteY7" fmla="*/ 397806 h 6858000"/>
              <a:gd name="connsiteX8" fmla="*/ 397806 w 5068887"/>
              <a:gd name="connsiteY8" fmla="*/ 0 h 6858000"/>
              <a:gd name="connsiteX0" fmla="*/ 397806 w 5137374"/>
              <a:gd name="connsiteY0" fmla="*/ 0 h 6858000"/>
              <a:gd name="connsiteX1" fmla="*/ 4671081 w 5137374"/>
              <a:gd name="connsiteY1" fmla="*/ 0 h 6858000"/>
              <a:gd name="connsiteX2" fmla="*/ 5068887 w 5137374"/>
              <a:gd name="connsiteY2" fmla="*/ 6858000 h 6858000"/>
              <a:gd name="connsiteX3" fmla="*/ 5068887 w 5137374"/>
              <a:gd name="connsiteY3" fmla="*/ 6858000 h 6858000"/>
              <a:gd name="connsiteX4" fmla="*/ 0 w 5137374"/>
              <a:gd name="connsiteY4" fmla="*/ 6858000 h 6858000"/>
              <a:gd name="connsiteX5" fmla="*/ 0 w 5137374"/>
              <a:gd name="connsiteY5" fmla="*/ 6858000 h 6858000"/>
              <a:gd name="connsiteX6" fmla="*/ 0 w 5137374"/>
              <a:gd name="connsiteY6" fmla="*/ 397806 h 6858000"/>
              <a:gd name="connsiteX7" fmla="*/ 397806 w 5137374"/>
              <a:gd name="connsiteY7" fmla="*/ 0 h 6858000"/>
              <a:gd name="connsiteX0" fmla="*/ 397806 w 5276689"/>
              <a:gd name="connsiteY0" fmla="*/ 0 h 6858000"/>
              <a:gd name="connsiteX1" fmla="*/ 4897962 w 5276689"/>
              <a:gd name="connsiteY1" fmla="*/ 0 h 6858000"/>
              <a:gd name="connsiteX2" fmla="*/ 5068887 w 5276689"/>
              <a:gd name="connsiteY2" fmla="*/ 6858000 h 6858000"/>
              <a:gd name="connsiteX3" fmla="*/ 5068887 w 5276689"/>
              <a:gd name="connsiteY3" fmla="*/ 6858000 h 6858000"/>
              <a:gd name="connsiteX4" fmla="*/ 0 w 5276689"/>
              <a:gd name="connsiteY4" fmla="*/ 6858000 h 6858000"/>
              <a:gd name="connsiteX5" fmla="*/ 0 w 5276689"/>
              <a:gd name="connsiteY5" fmla="*/ 6858000 h 6858000"/>
              <a:gd name="connsiteX6" fmla="*/ 0 w 5276689"/>
              <a:gd name="connsiteY6" fmla="*/ 397806 h 6858000"/>
              <a:gd name="connsiteX7" fmla="*/ 397806 w 5276689"/>
              <a:gd name="connsiteY7" fmla="*/ 0 h 6858000"/>
              <a:gd name="connsiteX0" fmla="*/ 397806 w 5068887"/>
              <a:gd name="connsiteY0" fmla="*/ 0 h 6858000"/>
              <a:gd name="connsiteX1" fmla="*/ 4897962 w 5068887"/>
              <a:gd name="connsiteY1" fmla="*/ 0 h 6858000"/>
              <a:gd name="connsiteX2" fmla="*/ 5068887 w 5068887"/>
              <a:gd name="connsiteY2" fmla="*/ 6858000 h 6858000"/>
              <a:gd name="connsiteX3" fmla="*/ 5068887 w 5068887"/>
              <a:gd name="connsiteY3" fmla="*/ 6858000 h 6858000"/>
              <a:gd name="connsiteX4" fmla="*/ 0 w 5068887"/>
              <a:gd name="connsiteY4" fmla="*/ 6858000 h 6858000"/>
              <a:gd name="connsiteX5" fmla="*/ 0 w 5068887"/>
              <a:gd name="connsiteY5" fmla="*/ 6858000 h 6858000"/>
              <a:gd name="connsiteX6" fmla="*/ 0 w 5068887"/>
              <a:gd name="connsiteY6" fmla="*/ 397806 h 6858000"/>
              <a:gd name="connsiteX7" fmla="*/ 397806 w 5068887"/>
              <a:gd name="connsiteY7" fmla="*/ 0 h 6858000"/>
              <a:gd name="connsiteX0" fmla="*/ 397806 w 5068910"/>
              <a:gd name="connsiteY0" fmla="*/ 0 h 6858000"/>
              <a:gd name="connsiteX1" fmla="*/ 4897962 w 5068910"/>
              <a:gd name="connsiteY1" fmla="*/ 0 h 6858000"/>
              <a:gd name="connsiteX2" fmla="*/ 5068887 w 5068910"/>
              <a:gd name="connsiteY2" fmla="*/ 6858000 h 6858000"/>
              <a:gd name="connsiteX3" fmla="*/ 5068887 w 5068910"/>
              <a:gd name="connsiteY3" fmla="*/ 6858000 h 6858000"/>
              <a:gd name="connsiteX4" fmla="*/ 0 w 5068910"/>
              <a:gd name="connsiteY4" fmla="*/ 6858000 h 6858000"/>
              <a:gd name="connsiteX5" fmla="*/ 0 w 5068910"/>
              <a:gd name="connsiteY5" fmla="*/ 6858000 h 6858000"/>
              <a:gd name="connsiteX6" fmla="*/ 0 w 5068910"/>
              <a:gd name="connsiteY6" fmla="*/ 397806 h 6858000"/>
              <a:gd name="connsiteX7" fmla="*/ 397806 w 5068910"/>
              <a:gd name="connsiteY7" fmla="*/ 0 h 6858000"/>
              <a:gd name="connsiteX0" fmla="*/ 397806 w 5068910"/>
              <a:gd name="connsiteY0" fmla="*/ 0 h 6858000"/>
              <a:gd name="connsiteX1" fmla="*/ 4897962 w 5068910"/>
              <a:gd name="connsiteY1" fmla="*/ 0 h 6858000"/>
              <a:gd name="connsiteX2" fmla="*/ 5068887 w 5068910"/>
              <a:gd name="connsiteY2" fmla="*/ 6858000 h 6858000"/>
              <a:gd name="connsiteX3" fmla="*/ 4922202 w 5068910"/>
              <a:gd name="connsiteY3" fmla="*/ 6856095 h 6858000"/>
              <a:gd name="connsiteX4" fmla="*/ 0 w 5068910"/>
              <a:gd name="connsiteY4" fmla="*/ 6858000 h 6858000"/>
              <a:gd name="connsiteX5" fmla="*/ 0 w 5068910"/>
              <a:gd name="connsiteY5" fmla="*/ 6858000 h 6858000"/>
              <a:gd name="connsiteX6" fmla="*/ 0 w 5068910"/>
              <a:gd name="connsiteY6" fmla="*/ 397806 h 6858000"/>
              <a:gd name="connsiteX7" fmla="*/ 397806 w 5068910"/>
              <a:gd name="connsiteY7" fmla="*/ 0 h 6858000"/>
              <a:gd name="connsiteX0" fmla="*/ 397806 w 5068910"/>
              <a:gd name="connsiteY0" fmla="*/ 0 h 6858000"/>
              <a:gd name="connsiteX1" fmla="*/ 4897962 w 5068910"/>
              <a:gd name="connsiteY1" fmla="*/ 0 h 6858000"/>
              <a:gd name="connsiteX2" fmla="*/ 5068887 w 5068910"/>
              <a:gd name="connsiteY2" fmla="*/ 6858000 h 6858000"/>
              <a:gd name="connsiteX3" fmla="*/ 4922202 w 5068910"/>
              <a:gd name="connsiteY3" fmla="*/ 6856095 h 6858000"/>
              <a:gd name="connsiteX4" fmla="*/ 0 w 5068910"/>
              <a:gd name="connsiteY4" fmla="*/ 6858000 h 6858000"/>
              <a:gd name="connsiteX5" fmla="*/ 0 w 5068910"/>
              <a:gd name="connsiteY5" fmla="*/ 6858000 h 6858000"/>
              <a:gd name="connsiteX6" fmla="*/ 0 w 5068910"/>
              <a:gd name="connsiteY6" fmla="*/ 397806 h 6858000"/>
              <a:gd name="connsiteX7" fmla="*/ 397806 w 5068910"/>
              <a:gd name="connsiteY7" fmla="*/ 0 h 6858000"/>
              <a:gd name="connsiteX0" fmla="*/ 397806 w 5499710"/>
              <a:gd name="connsiteY0" fmla="*/ 0 h 6858000"/>
              <a:gd name="connsiteX1" fmla="*/ 4897962 w 5499710"/>
              <a:gd name="connsiteY1" fmla="*/ 0 h 6858000"/>
              <a:gd name="connsiteX2" fmla="*/ 4922202 w 5499710"/>
              <a:gd name="connsiteY2" fmla="*/ 6856095 h 6858000"/>
              <a:gd name="connsiteX3" fmla="*/ 0 w 5499710"/>
              <a:gd name="connsiteY3" fmla="*/ 6858000 h 6858000"/>
              <a:gd name="connsiteX4" fmla="*/ 0 w 5499710"/>
              <a:gd name="connsiteY4" fmla="*/ 6858000 h 6858000"/>
              <a:gd name="connsiteX5" fmla="*/ 0 w 5499710"/>
              <a:gd name="connsiteY5" fmla="*/ 397806 h 6858000"/>
              <a:gd name="connsiteX6" fmla="*/ 397806 w 5499710"/>
              <a:gd name="connsiteY6" fmla="*/ 0 h 6858000"/>
              <a:gd name="connsiteX0" fmla="*/ 397806 w 5236739"/>
              <a:gd name="connsiteY0" fmla="*/ 0 h 6858000"/>
              <a:gd name="connsiteX1" fmla="*/ 4897962 w 5236739"/>
              <a:gd name="connsiteY1" fmla="*/ 0 h 6858000"/>
              <a:gd name="connsiteX2" fmla="*/ 4922202 w 5236739"/>
              <a:gd name="connsiteY2" fmla="*/ 6856095 h 6858000"/>
              <a:gd name="connsiteX3" fmla="*/ 0 w 5236739"/>
              <a:gd name="connsiteY3" fmla="*/ 6858000 h 6858000"/>
              <a:gd name="connsiteX4" fmla="*/ 0 w 5236739"/>
              <a:gd name="connsiteY4" fmla="*/ 6858000 h 6858000"/>
              <a:gd name="connsiteX5" fmla="*/ 0 w 5236739"/>
              <a:gd name="connsiteY5" fmla="*/ 397806 h 6858000"/>
              <a:gd name="connsiteX6" fmla="*/ 397806 w 5236739"/>
              <a:gd name="connsiteY6" fmla="*/ 0 h 6858000"/>
              <a:gd name="connsiteX0" fmla="*/ 397806 w 4922202"/>
              <a:gd name="connsiteY0" fmla="*/ 0 h 6858000"/>
              <a:gd name="connsiteX1" fmla="*/ 4897962 w 4922202"/>
              <a:gd name="connsiteY1" fmla="*/ 0 h 6858000"/>
              <a:gd name="connsiteX2" fmla="*/ 4922202 w 4922202"/>
              <a:gd name="connsiteY2" fmla="*/ 6856095 h 6858000"/>
              <a:gd name="connsiteX3" fmla="*/ 0 w 4922202"/>
              <a:gd name="connsiteY3" fmla="*/ 6858000 h 6858000"/>
              <a:gd name="connsiteX4" fmla="*/ 0 w 4922202"/>
              <a:gd name="connsiteY4" fmla="*/ 6858000 h 6858000"/>
              <a:gd name="connsiteX5" fmla="*/ 0 w 4922202"/>
              <a:gd name="connsiteY5" fmla="*/ 397806 h 6858000"/>
              <a:gd name="connsiteX6" fmla="*/ 397806 w 4922202"/>
              <a:gd name="connsiteY6" fmla="*/ 0 h 6858000"/>
              <a:gd name="connsiteX0" fmla="*/ 397806 w 4930982"/>
              <a:gd name="connsiteY0" fmla="*/ 0 h 6858000"/>
              <a:gd name="connsiteX1" fmla="*/ 4930982 w 4930982"/>
              <a:gd name="connsiteY1" fmla="*/ 2540 h 6858000"/>
              <a:gd name="connsiteX2" fmla="*/ 4922202 w 4930982"/>
              <a:gd name="connsiteY2" fmla="*/ 6856095 h 6858000"/>
              <a:gd name="connsiteX3" fmla="*/ 0 w 4930982"/>
              <a:gd name="connsiteY3" fmla="*/ 6858000 h 6858000"/>
              <a:gd name="connsiteX4" fmla="*/ 0 w 4930982"/>
              <a:gd name="connsiteY4" fmla="*/ 6858000 h 6858000"/>
              <a:gd name="connsiteX5" fmla="*/ 0 w 4930982"/>
              <a:gd name="connsiteY5" fmla="*/ 397806 h 6858000"/>
              <a:gd name="connsiteX6" fmla="*/ 397806 w 4930982"/>
              <a:gd name="connsiteY6" fmla="*/ 0 h 6858000"/>
              <a:gd name="connsiteX0" fmla="*/ 397806 w 4930982"/>
              <a:gd name="connsiteY0" fmla="*/ 0 h 6858635"/>
              <a:gd name="connsiteX1" fmla="*/ 4930982 w 4930982"/>
              <a:gd name="connsiteY1" fmla="*/ 2540 h 6858635"/>
              <a:gd name="connsiteX2" fmla="*/ 4922202 w 4930982"/>
              <a:gd name="connsiteY2" fmla="*/ 6858635 h 6858635"/>
              <a:gd name="connsiteX3" fmla="*/ 0 w 4930982"/>
              <a:gd name="connsiteY3" fmla="*/ 6858000 h 6858635"/>
              <a:gd name="connsiteX4" fmla="*/ 0 w 4930982"/>
              <a:gd name="connsiteY4" fmla="*/ 6858000 h 6858635"/>
              <a:gd name="connsiteX5" fmla="*/ 0 w 4930982"/>
              <a:gd name="connsiteY5" fmla="*/ 397806 h 6858635"/>
              <a:gd name="connsiteX6" fmla="*/ 397806 w 4930982"/>
              <a:gd name="connsiteY6" fmla="*/ 0 h 6858635"/>
              <a:gd name="connsiteX0" fmla="*/ 397806 w 4930982"/>
              <a:gd name="connsiteY0" fmla="*/ 0 h 6858635"/>
              <a:gd name="connsiteX1" fmla="*/ 4930982 w 4930982"/>
              <a:gd name="connsiteY1" fmla="*/ 2540 h 6858635"/>
              <a:gd name="connsiteX2" fmla="*/ 4929822 w 4930982"/>
              <a:gd name="connsiteY2" fmla="*/ 6858635 h 6858635"/>
              <a:gd name="connsiteX3" fmla="*/ 0 w 4930982"/>
              <a:gd name="connsiteY3" fmla="*/ 6858000 h 6858635"/>
              <a:gd name="connsiteX4" fmla="*/ 0 w 4930982"/>
              <a:gd name="connsiteY4" fmla="*/ 6858000 h 6858635"/>
              <a:gd name="connsiteX5" fmla="*/ 0 w 4930982"/>
              <a:gd name="connsiteY5" fmla="*/ 397806 h 6858635"/>
              <a:gd name="connsiteX6" fmla="*/ 397806 w 4930982"/>
              <a:gd name="connsiteY6" fmla="*/ 0 h 6858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30982" h="6858635">
                <a:moveTo>
                  <a:pt x="397806" y="0"/>
                </a:moveTo>
                <a:lnTo>
                  <a:pt x="4930982" y="2540"/>
                </a:lnTo>
                <a:cubicBezTo>
                  <a:pt x="4928055" y="2287058"/>
                  <a:pt x="4932749" y="4574117"/>
                  <a:pt x="4929822" y="6858635"/>
                </a:cubicBezTo>
                <a:lnTo>
                  <a:pt x="0" y="6858000"/>
                </a:lnTo>
                <a:lnTo>
                  <a:pt x="0" y="6858000"/>
                </a:lnTo>
                <a:lnTo>
                  <a:pt x="0" y="397806"/>
                </a:lnTo>
                <a:cubicBezTo>
                  <a:pt x="0" y="178104"/>
                  <a:pt x="178104" y="0"/>
                  <a:pt x="397806" y="0"/>
                </a:cubicBezTo>
                <a:close/>
              </a:path>
            </a:pathLst>
          </a:custGeom>
          <a:noFill/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10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nd Image AbbVie Medium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8AB35-594F-7FE8-7664-CA0A685625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4501" y="331200"/>
            <a:ext cx="6534151" cy="2167573"/>
          </a:xfrm>
        </p:spPr>
        <p:txBody>
          <a:bodyPr anchor="t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75955E-7657-A23C-D5E5-F93E746AAB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501" y="2978785"/>
            <a:ext cx="6534151" cy="16557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1800"/>
              </a:spcBef>
              <a:buNone/>
              <a:defRPr sz="18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832C0B-AF54-ECC4-F11C-DEEBC02F2D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80333" y="6362065"/>
            <a:ext cx="1734468" cy="180000"/>
          </a:xfrm>
        </p:spPr>
        <p:txBody>
          <a:bodyPr/>
          <a:lstStyle/>
          <a:p>
            <a:fld id="{22AF25C5-7056-41BE-9801-8B576F48E947}" type="datetime1">
              <a:rPr lang="en-GB" smtClean="0"/>
              <a:t>31/10/2023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D4014-22E6-E28C-4626-19C7F9BBD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59265" y="6362065"/>
            <a:ext cx="7083423" cy="180000"/>
          </a:xfrm>
        </p:spPr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E98ED-032A-5A3C-CF5E-7C156431C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2687" y="6362065"/>
            <a:ext cx="404813" cy="180000"/>
          </a:xfrm>
        </p:spPr>
        <p:txBody>
          <a:bodyPr/>
          <a:lstStyle/>
          <a:p>
            <a:fld id="{915046F3-A181-4E86-90FC-9F7F42032E9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7EC5AED0-2B5F-1EC5-50D6-52B594F6B2B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123114" y="1"/>
            <a:ext cx="5072063" cy="6858635"/>
          </a:xfrm>
          <a:custGeom>
            <a:avLst/>
            <a:gdLst>
              <a:gd name="connsiteX0" fmla="*/ 397806 w 5068887"/>
              <a:gd name="connsiteY0" fmla="*/ 0 h 6858000"/>
              <a:gd name="connsiteX1" fmla="*/ 4671081 w 5068887"/>
              <a:gd name="connsiteY1" fmla="*/ 0 h 6858000"/>
              <a:gd name="connsiteX2" fmla="*/ 5068887 w 5068887"/>
              <a:gd name="connsiteY2" fmla="*/ 397806 h 6858000"/>
              <a:gd name="connsiteX3" fmla="*/ 5068887 w 5068887"/>
              <a:gd name="connsiteY3" fmla="*/ 6858000 h 6858000"/>
              <a:gd name="connsiteX4" fmla="*/ 5068887 w 5068887"/>
              <a:gd name="connsiteY4" fmla="*/ 6858000 h 6858000"/>
              <a:gd name="connsiteX5" fmla="*/ 0 w 5068887"/>
              <a:gd name="connsiteY5" fmla="*/ 6858000 h 6858000"/>
              <a:gd name="connsiteX6" fmla="*/ 0 w 5068887"/>
              <a:gd name="connsiteY6" fmla="*/ 6858000 h 6858000"/>
              <a:gd name="connsiteX7" fmla="*/ 0 w 5068887"/>
              <a:gd name="connsiteY7" fmla="*/ 397806 h 6858000"/>
              <a:gd name="connsiteX8" fmla="*/ 397806 w 5068887"/>
              <a:gd name="connsiteY8" fmla="*/ 0 h 6858000"/>
              <a:gd name="connsiteX0" fmla="*/ 397806 w 5137374"/>
              <a:gd name="connsiteY0" fmla="*/ 0 h 6858000"/>
              <a:gd name="connsiteX1" fmla="*/ 4671081 w 5137374"/>
              <a:gd name="connsiteY1" fmla="*/ 0 h 6858000"/>
              <a:gd name="connsiteX2" fmla="*/ 5068887 w 5137374"/>
              <a:gd name="connsiteY2" fmla="*/ 6858000 h 6858000"/>
              <a:gd name="connsiteX3" fmla="*/ 5068887 w 5137374"/>
              <a:gd name="connsiteY3" fmla="*/ 6858000 h 6858000"/>
              <a:gd name="connsiteX4" fmla="*/ 0 w 5137374"/>
              <a:gd name="connsiteY4" fmla="*/ 6858000 h 6858000"/>
              <a:gd name="connsiteX5" fmla="*/ 0 w 5137374"/>
              <a:gd name="connsiteY5" fmla="*/ 6858000 h 6858000"/>
              <a:gd name="connsiteX6" fmla="*/ 0 w 5137374"/>
              <a:gd name="connsiteY6" fmla="*/ 397806 h 6858000"/>
              <a:gd name="connsiteX7" fmla="*/ 397806 w 5137374"/>
              <a:gd name="connsiteY7" fmla="*/ 0 h 6858000"/>
              <a:gd name="connsiteX0" fmla="*/ 397806 w 5276689"/>
              <a:gd name="connsiteY0" fmla="*/ 0 h 6858000"/>
              <a:gd name="connsiteX1" fmla="*/ 4897962 w 5276689"/>
              <a:gd name="connsiteY1" fmla="*/ 0 h 6858000"/>
              <a:gd name="connsiteX2" fmla="*/ 5068887 w 5276689"/>
              <a:gd name="connsiteY2" fmla="*/ 6858000 h 6858000"/>
              <a:gd name="connsiteX3" fmla="*/ 5068887 w 5276689"/>
              <a:gd name="connsiteY3" fmla="*/ 6858000 h 6858000"/>
              <a:gd name="connsiteX4" fmla="*/ 0 w 5276689"/>
              <a:gd name="connsiteY4" fmla="*/ 6858000 h 6858000"/>
              <a:gd name="connsiteX5" fmla="*/ 0 w 5276689"/>
              <a:gd name="connsiteY5" fmla="*/ 6858000 h 6858000"/>
              <a:gd name="connsiteX6" fmla="*/ 0 w 5276689"/>
              <a:gd name="connsiteY6" fmla="*/ 397806 h 6858000"/>
              <a:gd name="connsiteX7" fmla="*/ 397806 w 5276689"/>
              <a:gd name="connsiteY7" fmla="*/ 0 h 6858000"/>
              <a:gd name="connsiteX0" fmla="*/ 397806 w 5068887"/>
              <a:gd name="connsiteY0" fmla="*/ 0 h 6858000"/>
              <a:gd name="connsiteX1" fmla="*/ 4897962 w 5068887"/>
              <a:gd name="connsiteY1" fmla="*/ 0 h 6858000"/>
              <a:gd name="connsiteX2" fmla="*/ 5068887 w 5068887"/>
              <a:gd name="connsiteY2" fmla="*/ 6858000 h 6858000"/>
              <a:gd name="connsiteX3" fmla="*/ 5068887 w 5068887"/>
              <a:gd name="connsiteY3" fmla="*/ 6858000 h 6858000"/>
              <a:gd name="connsiteX4" fmla="*/ 0 w 5068887"/>
              <a:gd name="connsiteY4" fmla="*/ 6858000 h 6858000"/>
              <a:gd name="connsiteX5" fmla="*/ 0 w 5068887"/>
              <a:gd name="connsiteY5" fmla="*/ 6858000 h 6858000"/>
              <a:gd name="connsiteX6" fmla="*/ 0 w 5068887"/>
              <a:gd name="connsiteY6" fmla="*/ 397806 h 6858000"/>
              <a:gd name="connsiteX7" fmla="*/ 397806 w 5068887"/>
              <a:gd name="connsiteY7" fmla="*/ 0 h 6858000"/>
              <a:gd name="connsiteX0" fmla="*/ 397806 w 5068910"/>
              <a:gd name="connsiteY0" fmla="*/ 0 h 6858000"/>
              <a:gd name="connsiteX1" fmla="*/ 4897962 w 5068910"/>
              <a:gd name="connsiteY1" fmla="*/ 0 h 6858000"/>
              <a:gd name="connsiteX2" fmla="*/ 5068887 w 5068910"/>
              <a:gd name="connsiteY2" fmla="*/ 6858000 h 6858000"/>
              <a:gd name="connsiteX3" fmla="*/ 5068887 w 5068910"/>
              <a:gd name="connsiteY3" fmla="*/ 6858000 h 6858000"/>
              <a:gd name="connsiteX4" fmla="*/ 0 w 5068910"/>
              <a:gd name="connsiteY4" fmla="*/ 6858000 h 6858000"/>
              <a:gd name="connsiteX5" fmla="*/ 0 w 5068910"/>
              <a:gd name="connsiteY5" fmla="*/ 6858000 h 6858000"/>
              <a:gd name="connsiteX6" fmla="*/ 0 w 5068910"/>
              <a:gd name="connsiteY6" fmla="*/ 397806 h 6858000"/>
              <a:gd name="connsiteX7" fmla="*/ 397806 w 5068910"/>
              <a:gd name="connsiteY7" fmla="*/ 0 h 6858000"/>
              <a:gd name="connsiteX0" fmla="*/ 397806 w 5068910"/>
              <a:gd name="connsiteY0" fmla="*/ 0 h 6858000"/>
              <a:gd name="connsiteX1" fmla="*/ 4897962 w 5068910"/>
              <a:gd name="connsiteY1" fmla="*/ 0 h 6858000"/>
              <a:gd name="connsiteX2" fmla="*/ 5068887 w 5068910"/>
              <a:gd name="connsiteY2" fmla="*/ 6858000 h 6858000"/>
              <a:gd name="connsiteX3" fmla="*/ 4922202 w 5068910"/>
              <a:gd name="connsiteY3" fmla="*/ 6856095 h 6858000"/>
              <a:gd name="connsiteX4" fmla="*/ 0 w 5068910"/>
              <a:gd name="connsiteY4" fmla="*/ 6858000 h 6858000"/>
              <a:gd name="connsiteX5" fmla="*/ 0 w 5068910"/>
              <a:gd name="connsiteY5" fmla="*/ 6858000 h 6858000"/>
              <a:gd name="connsiteX6" fmla="*/ 0 w 5068910"/>
              <a:gd name="connsiteY6" fmla="*/ 397806 h 6858000"/>
              <a:gd name="connsiteX7" fmla="*/ 397806 w 5068910"/>
              <a:gd name="connsiteY7" fmla="*/ 0 h 6858000"/>
              <a:gd name="connsiteX0" fmla="*/ 397806 w 5068910"/>
              <a:gd name="connsiteY0" fmla="*/ 0 h 6858000"/>
              <a:gd name="connsiteX1" fmla="*/ 4897962 w 5068910"/>
              <a:gd name="connsiteY1" fmla="*/ 0 h 6858000"/>
              <a:gd name="connsiteX2" fmla="*/ 5068887 w 5068910"/>
              <a:gd name="connsiteY2" fmla="*/ 6858000 h 6858000"/>
              <a:gd name="connsiteX3" fmla="*/ 4922202 w 5068910"/>
              <a:gd name="connsiteY3" fmla="*/ 6856095 h 6858000"/>
              <a:gd name="connsiteX4" fmla="*/ 0 w 5068910"/>
              <a:gd name="connsiteY4" fmla="*/ 6858000 h 6858000"/>
              <a:gd name="connsiteX5" fmla="*/ 0 w 5068910"/>
              <a:gd name="connsiteY5" fmla="*/ 6858000 h 6858000"/>
              <a:gd name="connsiteX6" fmla="*/ 0 w 5068910"/>
              <a:gd name="connsiteY6" fmla="*/ 397806 h 6858000"/>
              <a:gd name="connsiteX7" fmla="*/ 397806 w 5068910"/>
              <a:gd name="connsiteY7" fmla="*/ 0 h 6858000"/>
              <a:gd name="connsiteX0" fmla="*/ 397806 w 5499710"/>
              <a:gd name="connsiteY0" fmla="*/ 0 h 6858000"/>
              <a:gd name="connsiteX1" fmla="*/ 4897962 w 5499710"/>
              <a:gd name="connsiteY1" fmla="*/ 0 h 6858000"/>
              <a:gd name="connsiteX2" fmla="*/ 4922202 w 5499710"/>
              <a:gd name="connsiteY2" fmla="*/ 6856095 h 6858000"/>
              <a:gd name="connsiteX3" fmla="*/ 0 w 5499710"/>
              <a:gd name="connsiteY3" fmla="*/ 6858000 h 6858000"/>
              <a:gd name="connsiteX4" fmla="*/ 0 w 5499710"/>
              <a:gd name="connsiteY4" fmla="*/ 6858000 h 6858000"/>
              <a:gd name="connsiteX5" fmla="*/ 0 w 5499710"/>
              <a:gd name="connsiteY5" fmla="*/ 397806 h 6858000"/>
              <a:gd name="connsiteX6" fmla="*/ 397806 w 5499710"/>
              <a:gd name="connsiteY6" fmla="*/ 0 h 6858000"/>
              <a:gd name="connsiteX0" fmla="*/ 397806 w 5236739"/>
              <a:gd name="connsiteY0" fmla="*/ 0 h 6858000"/>
              <a:gd name="connsiteX1" fmla="*/ 4897962 w 5236739"/>
              <a:gd name="connsiteY1" fmla="*/ 0 h 6858000"/>
              <a:gd name="connsiteX2" fmla="*/ 4922202 w 5236739"/>
              <a:gd name="connsiteY2" fmla="*/ 6856095 h 6858000"/>
              <a:gd name="connsiteX3" fmla="*/ 0 w 5236739"/>
              <a:gd name="connsiteY3" fmla="*/ 6858000 h 6858000"/>
              <a:gd name="connsiteX4" fmla="*/ 0 w 5236739"/>
              <a:gd name="connsiteY4" fmla="*/ 6858000 h 6858000"/>
              <a:gd name="connsiteX5" fmla="*/ 0 w 5236739"/>
              <a:gd name="connsiteY5" fmla="*/ 397806 h 6858000"/>
              <a:gd name="connsiteX6" fmla="*/ 397806 w 5236739"/>
              <a:gd name="connsiteY6" fmla="*/ 0 h 6858000"/>
              <a:gd name="connsiteX0" fmla="*/ 397806 w 4922202"/>
              <a:gd name="connsiteY0" fmla="*/ 0 h 6858000"/>
              <a:gd name="connsiteX1" fmla="*/ 4897962 w 4922202"/>
              <a:gd name="connsiteY1" fmla="*/ 0 h 6858000"/>
              <a:gd name="connsiteX2" fmla="*/ 4922202 w 4922202"/>
              <a:gd name="connsiteY2" fmla="*/ 6856095 h 6858000"/>
              <a:gd name="connsiteX3" fmla="*/ 0 w 4922202"/>
              <a:gd name="connsiteY3" fmla="*/ 6858000 h 6858000"/>
              <a:gd name="connsiteX4" fmla="*/ 0 w 4922202"/>
              <a:gd name="connsiteY4" fmla="*/ 6858000 h 6858000"/>
              <a:gd name="connsiteX5" fmla="*/ 0 w 4922202"/>
              <a:gd name="connsiteY5" fmla="*/ 397806 h 6858000"/>
              <a:gd name="connsiteX6" fmla="*/ 397806 w 4922202"/>
              <a:gd name="connsiteY6" fmla="*/ 0 h 6858000"/>
              <a:gd name="connsiteX0" fmla="*/ 397806 w 4930982"/>
              <a:gd name="connsiteY0" fmla="*/ 0 h 6858000"/>
              <a:gd name="connsiteX1" fmla="*/ 4930982 w 4930982"/>
              <a:gd name="connsiteY1" fmla="*/ 2540 h 6858000"/>
              <a:gd name="connsiteX2" fmla="*/ 4922202 w 4930982"/>
              <a:gd name="connsiteY2" fmla="*/ 6856095 h 6858000"/>
              <a:gd name="connsiteX3" fmla="*/ 0 w 4930982"/>
              <a:gd name="connsiteY3" fmla="*/ 6858000 h 6858000"/>
              <a:gd name="connsiteX4" fmla="*/ 0 w 4930982"/>
              <a:gd name="connsiteY4" fmla="*/ 6858000 h 6858000"/>
              <a:gd name="connsiteX5" fmla="*/ 0 w 4930982"/>
              <a:gd name="connsiteY5" fmla="*/ 397806 h 6858000"/>
              <a:gd name="connsiteX6" fmla="*/ 397806 w 4930982"/>
              <a:gd name="connsiteY6" fmla="*/ 0 h 6858000"/>
              <a:gd name="connsiteX0" fmla="*/ 397806 w 4930982"/>
              <a:gd name="connsiteY0" fmla="*/ 0 h 6858635"/>
              <a:gd name="connsiteX1" fmla="*/ 4930982 w 4930982"/>
              <a:gd name="connsiteY1" fmla="*/ 2540 h 6858635"/>
              <a:gd name="connsiteX2" fmla="*/ 4922202 w 4930982"/>
              <a:gd name="connsiteY2" fmla="*/ 6858635 h 6858635"/>
              <a:gd name="connsiteX3" fmla="*/ 0 w 4930982"/>
              <a:gd name="connsiteY3" fmla="*/ 6858000 h 6858635"/>
              <a:gd name="connsiteX4" fmla="*/ 0 w 4930982"/>
              <a:gd name="connsiteY4" fmla="*/ 6858000 h 6858635"/>
              <a:gd name="connsiteX5" fmla="*/ 0 w 4930982"/>
              <a:gd name="connsiteY5" fmla="*/ 397806 h 6858635"/>
              <a:gd name="connsiteX6" fmla="*/ 397806 w 4930982"/>
              <a:gd name="connsiteY6" fmla="*/ 0 h 6858635"/>
              <a:gd name="connsiteX0" fmla="*/ 397806 w 4930982"/>
              <a:gd name="connsiteY0" fmla="*/ 0 h 6858635"/>
              <a:gd name="connsiteX1" fmla="*/ 4930982 w 4930982"/>
              <a:gd name="connsiteY1" fmla="*/ 2540 h 6858635"/>
              <a:gd name="connsiteX2" fmla="*/ 4929822 w 4930982"/>
              <a:gd name="connsiteY2" fmla="*/ 6858635 h 6858635"/>
              <a:gd name="connsiteX3" fmla="*/ 0 w 4930982"/>
              <a:gd name="connsiteY3" fmla="*/ 6858000 h 6858635"/>
              <a:gd name="connsiteX4" fmla="*/ 0 w 4930982"/>
              <a:gd name="connsiteY4" fmla="*/ 6858000 h 6858635"/>
              <a:gd name="connsiteX5" fmla="*/ 0 w 4930982"/>
              <a:gd name="connsiteY5" fmla="*/ 397806 h 6858635"/>
              <a:gd name="connsiteX6" fmla="*/ 397806 w 4930982"/>
              <a:gd name="connsiteY6" fmla="*/ 0 h 6858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30982" h="6858635">
                <a:moveTo>
                  <a:pt x="397806" y="0"/>
                </a:moveTo>
                <a:lnTo>
                  <a:pt x="4930982" y="2540"/>
                </a:lnTo>
                <a:cubicBezTo>
                  <a:pt x="4928055" y="2287058"/>
                  <a:pt x="4932749" y="4574117"/>
                  <a:pt x="4929822" y="6858635"/>
                </a:cubicBezTo>
                <a:lnTo>
                  <a:pt x="0" y="6858000"/>
                </a:lnTo>
                <a:lnTo>
                  <a:pt x="0" y="6858000"/>
                </a:lnTo>
                <a:lnTo>
                  <a:pt x="0" y="397806"/>
                </a:lnTo>
                <a:cubicBezTo>
                  <a:pt x="0" y="178104"/>
                  <a:pt x="178104" y="0"/>
                  <a:pt x="397806" y="0"/>
                </a:cubicBezTo>
                <a:close/>
              </a:path>
            </a:pathLst>
          </a:custGeom>
          <a:noFill/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662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and Image AbbVie Dark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8AB35-594F-7FE8-7664-CA0A685625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4501" y="330200"/>
            <a:ext cx="6534151" cy="2167573"/>
          </a:xfrm>
        </p:spPr>
        <p:txBody>
          <a:bodyPr anchor="t" anchorCtr="0"/>
          <a:lstStyle>
            <a:lvl1pPr algn="l">
              <a:lnSpc>
                <a:spcPct val="8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75955E-7657-A23C-D5E5-F93E746AAB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501" y="2978785"/>
            <a:ext cx="6534151" cy="16557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180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832C0B-AF54-ECC4-F11C-DEEBC02F2D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80333" y="6362065"/>
            <a:ext cx="1734468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AF25C5-7056-41BE-9801-8B576F48E947}" type="datetime1">
              <a:rPr lang="en-GB" smtClean="0"/>
              <a:pPr/>
              <a:t>31/10/2023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D4014-22E6-E28C-4626-19C7F9BBD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59265" y="6362065"/>
            <a:ext cx="7083423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E98ED-032A-5A3C-CF5E-7C156431C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2687" y="6362065"/>
            <a:ext cx="404813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FC872B9-4B79-9FD6-0475-BA54876616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502" y="6350172"/>
            <a:ext cx="802359" cy="140480"/>
          </a:xfrm>
          <a:prstGeom prst="rect">
            <a:avLst/>
          </a:prstGeom>
        </p:spPr>
      </p:pic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A2603986-D88C-50F2-4C05-E6F9962AE79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123114" y="1"/>
            <a:ext cx="5072063" cy="6858635"/>
          </a:xfrm>
          <a:custGeom>
            <a:avLst/>
            <a:gdLst>
              <a:gd name="connsiteX0" fmla="*/ 397806 w 5068887"/>
              <a:gd name="connsiteY0" fmla="*/ 0 h 6858000"/>
              <a:gd name="connsiteX1" fmla="*/ 4671081 w 5068887"/>
              <a:gd name="connsiteY1" fmla="*/ 0 h 6858000"/>
              <a:gd name="connsiteX2" fmla="*/ 5068887 w 5068887"/>
              <a:gd name="connsiteY2" fmla="*/ 397806 h 6858000"/>
              <a:gd name="connsiteX3" fmla="*/ 5068887 w 5068887"/>
              <a:gd name="connsiteY3" fmla="*/ 6858000 h 6858000"/>
              <a:gd name="connsiteX4" fmla="*/ 5068887 w 5068887"/>
              <a:gd name="connsiteY4" fmla="*/ 6858000 h 6858000"/>
              <a:gd name="connsiteX5" fmla="*/ 0 w 5068887"/>
              <a:gd name="connsiteY5" fmla="*/ 6858000 h 6858000"/>
              <a:gd name="connsiteX6" fmla="*/ 0 w 5068887"/>
              <a:gd name="connsiteY6" fmla="*/ 6858000 h 6858000"/>
              <a:gd name="connsiteX7" fmla="*/ 0 w 5068887"/>
              <a:gd name="connsiteY7" fmla="*/ 397806 h 6858000"/>
              <a:gd name="connsiteX8" fmla="*/ 397806 w 5068887"/>
              <a:gd name="connsiteY8" fmla="*/ 0 h 6858000"/>
              <a:gd name="connsiteX0" fmla="*/ 397806 w 5137374"/>
              <a:gd name="connsiteY0" fmla="*/ 0 h 6858000"/>
              <a:gd name="connsiteX1" fmla="*/ 4671081 w 5137374"/>
              <a:gd name="connsiteY1" fmla="*/ 0 h 6858000"/>
              <a:gd name="connsiteX2" fmla="*/ 5068887 w 5137374"/>
              <a:gd name="connsiteY2" fmla="*/ 6858000 h 6858000"/>
              <a:gd name="connsiteX3" fmla="*/ 5068887 w 5137374"/>
              <a:gd name="connsiteY3" fmla="*/ 6858000 h 6858000"/>
              <a:gd name="connsiteX4" fmla="*/ 0 w 5137374"/>
              <a:gd name="connsiteY4" fmla="*/ 6858000 h 6858000"/>
              <a:gd name="connsiteX5" fmla="*/ 0 w 5137374"/>
              <a:gd name="connsiteY5" fmla="*/ 6858000 h 6858000"/>
              <a:gd name="connsiteX6" fmla="*/ 0 w 5137374"/>
              <a:gd name="connsiteY6" fmla="*/ 397806 h 6858000"/>
              <a:gd name="connsiteX7" fmla="*/ 397806 w 5137374"/>
              <a:gd name="connsiteY7" fmla="*/ 0 h 6858000"/>
              <a:gd name="connsiteX0" fmla="*/ 397806 w 5276689"/>
              <a:gd name="connsiteY0" fmla="*/ 0 h 6858000"/>
              <a:gd name="connsiteX1" fmla="*/ 4897962 w 5276689"/>
              <a:gd name="connsiteY1" fmla="*/ 0 h 6858000"/>
              <a:gd name="connsiteX2" fmla="*/ 5068887 w 5276689"/>
              <a:gd name="connsiteY2" fmla="*/ 6858000 h 6858000"/>
              <a:gd name="connsiteX3" fmla="*/ 5068887 w 5276689"/>
              <a:gd name="connsiteY3" fmla="*/ 6858000 h 6858000"/>
              <a:gd name="connsiteX4" fmla="*/ 0 w 5276689"/>
              <a:gd name="connsiteY4" fmla="*/ 6858000 h 6858000"/>
              <a:gd name="connsiteX5" fmla="*/ 0 w 5276689"/>
              <a:gd name="connsiteY5" fmla="*/ 6858000 h 6858000"/>
              <a:gd name="connsiteX6" fmla="*/ 0 w 5276689"/>
              <a:gd name="connsiteY6" fmla="*/ 397806 h 6858000"/>
              <a:gd name="connsiteX7" fmla="*/ 397806 w 5276689"/>
              <a:gd name="connsiteY7" fmla="*/ 0 h 6858000"/>
              <a:gd name="connsiteX0" fmla="*/ 397806 w 5068887"/>
              <a:gd name="connsiteY0" fmla="*/ 0 h 6858000"/>
              <a:gd name="connsiteX1" fmla="*/ 4897962 w 5068887"/>
              <a:gd name="connsiteY1" fmla="*/ 0 h 6858000"/>
              <a:gd name="connsiteX2" fmla="*/ 5068887 w 5068887"/>
              <a:gd name="connsiteY2" fmla="*/ 6858000 h 6858000"/>
              <a:gd name="connsiteX3" fmla="*/ 5068887 w 5068887"/>
              <a:gd name="connsiteY3" fmla="*/ 6858000 h 6858000"/>
              <a:gd name="connsiteX4" fmla="*/ 0 w 5068887"/>
              <a:gd name="connsiteY4" fmla="*/ 6858000 h 6858000"/>
              <a:gd name="connsiteX5" fmla="*/ 0 w 5068887"/>
              <a:gd name="connsiteY5" fmla="*/ 6858000 h 6858000"/>
              <a:gd name="connsiteX6" fmla="*/ 0 w 5068887"/>
              <a:gd name="connsiteY6" fmla="*/ 397806 h 6858000"/>
              <a:gd name="connsiteX7" fmla="*/ 397806 w 5068887"/>
              <a:gd name="connsiteY7" fmla="*/ 0 h 6858000"/>
              <a:gd name="connsiteX0" fmla="*/ 397806 w 5068910"/>
              <a:gd name="connsiteY0" fmla="*/ 0 h 6858000"/>
              <a:gd name="connsiteX1" fmla="*/ 4897962 w 5068910"/>
              <a:gd name="connsiteY1" fmla="*/ 0 h 6858000"/>
              <a:gd name="connsiteX2" fmla="*/ 5068887 w 5068910"/>
              <a:gd name="connsiteY2" fmla="*/ 6858000 h 6858000"/>
              <a:gd name="connsiteX3" fmla="*/ 5068887 w 5068910"/>
              <a:gd name="connsiteY3" fmla="*/ 6858000 h 6858000"/>
              <a:gd name="connsiteX4" fmla="*/ 0 w 5068910"/>
              <a:gd name="connsiteY4" fmla="*/ 6858000 h 6858000"/>
              <a:gd name="connsiteX5" fmla="*/ 0 w 5068910"/>
              <a:gd name="connsiteY5" fmla="*/ 6858000 h 6858000"/>
              <a:gd name="connsiteX6" fmla="*/ 0 w 5068910"/>
              <a:gd name="connsiteY6" fmla="*/ 397806 h 6858000"/>
              <a:gd name="connsiteX7" fmla="*/ 397806 w 5068910"/>
              <a:gd name="connsiteY7" fmla="*/ 0 h 6858000"/>
              <a:gd name="connsiteX0" fmla="*/ 397806 w 5068910"/>
              <a:gd name="connsiteY0" fmla="*/ 0 h 6858000"/>
              <a:gd name="connsiteX1" fmla="*/ 4897962 w 5068910"/>
              <a:gd name="connsiteY1" fmla="*/ 0 h 6858000"/>
              <a:gd name="connsiteX2" fmla="*/ 5068887 w 5068910"/>
              <a:gd name="connsiteY2" fmla="*/ 6858000 h 6858000"/>
              <a:gd name="connsiteX3" fmla="*/ 4922202 w 5068910"/>
              <a:gd name="connsiteY3" fmla="*/ 6856095 h 6858000"/>
              <a:gd name="connsiteX4" fmla="*/ 0 w 5068910"/>
              <a:gd name="connsiteY4" fmla="*/ 6858000 h 6858000"/>
              <a:gd name="connsiteX5" fmla="*/ 0 w 5068910"/>
              <a:gd name="connsiteY5" fmla="*/ 6858000 h 6858000"/>
              <a:gd name="connsiteX6" fmla="*/ 0 w 5068910"/>
              <a:gd name="connsiteY6" fmla="*/ 397806 h 6858000"/>
              <a:gd name="connsiteX7" fmla="*/ 397806 w 5068910"/>
              <a:gd name="connsiteY7" fmla="*/ 0 h 6858000"/>
              <a:gd name="connsiteX0" fmla="*/ 397806 w 5068910"/>
              <a:gd name="connsiteY0" fmla="*/ 0 h 6858000"/>
              <a:gd name="connsiteX1" fmla="*/ 4897962 w 5068910"/>
              <a:gd name="connsiteY1" fmla="*/ 0 h 6858000"/>
              <a:gd name="connsiteX2" fmla="*/ 5068887 w 5068910"/>
              <a:gd name="connsiteY2" fmla="*/ 6858000 h 6858000"/>
              <a:gd name="connsiteX3" fmla="*/ 4922202 w 5068910"/>
              <a:gd name="connsiteY3" fmla="*/ 6856095 h 6858000"/>
              <a:gd name="connsiteX4" fmla="*/ 0 w 5068910"/>
              <a:gd name="connsiteY4" fmla="*/ 6858000 h 6858000"/>
              <a:gd name="connsiteX5" fmla="*/ 0 w 5068910"/>
              <a:gd name="connsiteY5" fmla="*/ 6858000 h 6858000"/>
              <a:gd name="connsiteX6" fmla="*/ 0 w 5068910"/>
              <a:gd name="connsiteY6" fmla="*/ 397806 h 6858000"/>
              <a:gd name="connsiteX7" fmla="*/ 397806 w 5068910"/>
              <a:gd name="connsiteY7" fmla="*/ 0 h 6858000"/>
              <a:gd name="connsiteX0" fmla="*/ 397806 w 5499710"/>
              <a:gd name="connsiteY0" fmla="*/ 0 h 6858000"/>
              <a:gd name="connsiteX1" fmla="*/ 4897962 w 5499710"/>
              <a:gd name="connsiteY1" fmla="*/ 0 h 6858000"/>
              <a:gd name="connsiteX2" fmla="*/ 4922202 w 5499710"/>
              <a:gd name="connsiteY2" fmla="*/ 6856095 h 6858000"/>
              <a:gd name="connsiteX3" fmla="*/ 0 w 5499710"/>
              <a:gd name="connsiteY3" fmla="*/ 6858000 h 6858000"/>
              <a:gd name="connsiteX4" fmla="*/ 0 w 5499710"/>
              <a:gd name="connsiteY4" fmla="*/ 6858000 h 6858000"/>
              <a:gd name="connsiteX5" fmla="*/ 0 w 5499710"/>
              <a:gd name="connsiteY5" fmla="*/ 397806 h 6858000"/>
              <a:gd name="connsiteX6" fmla="*/ 397806 w 5499710"/>
              <a:gd name="connsiteY6" fmla="*/ 0 h 6858000"/>
              <a:gd name="connsiteX0" fmla="*/ 397806 w 5236739"/>
              <a:gd name="connsiteY0" fmla="*/ 0 h 6858000"/>
              <a:gd name="connsiteX1" fmla="*/ 4897962 w 5236739"/>
              <a:gd name="connsiteY1" fmla="*/ 0 h 6858000"/>
              <a:gd name="connsiteX2" fmla="*/ 4922202 w 5236739"/>
              <a:gd name="connsiteY2" fmla="*/ 6856095 h 6858000"/>
              <a:gd name="connsiteX3" fmla="*/ 0 w 5236739"/>
              <a:gd name="connsiteY3" fmla="*/ 6858000 h 6858000"/>
              <a:gd name="connsiteX4" fmla="*/ 0 w 5236739"/>
              <a:gd name="connsiteY4" fmla="*/ 6858000 h 6858000"/>
              <a:gd name="connsiteX5" fmla="*/ 0 w 5236739"/>
              <a:gd name="connsiteY5" fmla="*/ 397806 h 6858000"/>
              <a:gd name="connsiteX6" fmla="*/ 397806 w 5236739"/>
              <a:gd name="connsiteY6" fmla="*/ 0 h 6858000"/>
              <a:gd name="connsiteX0" fmla="*/ 397806 w 4922202"/>
              <a:gd name="connsiteY0" fmla="*/ 0 h 6858000"/>
              <a:gd name="connsiteX1" fmla="*/ 4897962 w 4922202"/>
              <a:gd name="connsiteY1" fmla="*/ 0 h 6858000"/>
              <a:gd name="connsiteX2" fmla="*/ 4922202 w 4922202"/>
              <a:gd name="connsiteY2" fmla="*/ 6856095 h 6858000"/>
              <a:gd name="connsiteX3" fmla="*/ 0 w 4922202"/>
              <a:gd name="connsiteY3" fmla="*/ 6858000 h 6858000"/>
              <a:gd name="connsiteX4" fmla="*/ 0 w 4922202"/>
              <a:gd name="connsiteY4" fmla="*/ 6858000 h 6858000"/>
              <a:gd name="connsiteX5" fmla="*/ 0 w 4922202"/>
              <a:gd name="connsiteY5" fmla="*/ 397806 h 6858000"/>
              <a:gd name="connsiteX6" fmla="*/ 397806 w 4922202"/>
              <a:gd name="connsiteY6" fmla="*/ 0 h 6858000"/>
              <a:gd name="connsiteX0" fmla="*/ 397806 w 4930982"/>
              <a:gd name="connsiteY0" fmla="*/ 0 h 6858000"/>
              <a:gd name="connsiteX1" fmla="*/ 4930982 w 4930982"/>
              <a:gd name="connsiteY1" fmla="*/ 2540 h 6858000"/>
              <a:gd name="connsiteX2" fmla="*/ 4922202 w 4930982"/>
              <a:gd name="connsiteY2" fmla="*/ 6856095 h 6858000"/>
              <a:gd name="connsiteX3" fmla="*/ 0 w 4930982"/>
              <a:gd name="connsiteY3" fmla="*/ 6858000 h 6858000"/>
              <a:gd name="connsiteX4" fmla="*/ 0 w 4930982"/>
              <a:gd name="connsiteY4" fmla="*/ 6858000 h 6858000"/>
              <a:gd name="connsiteX5" fmla="*/ 0 w 4930982"/>
              <a:gd name="connsiteY5" fmla="*/ 397806 h 6858000"/>
              <a:gd name="connsiteX6" fmla="*/ 397806 w 4930982"/>
              <a:gd name="connsiteY6" fmla="*/ 0 h 6858000"/>
              <a:gd name="connsiteX0" fmla="*/ 397806 w 4930982"/>
              <a:gd name="connsiteY0" fmla="*/ 0 h 6858635"/>
              <a:gd name="connsiteX1" fmla="*/ 4930982 w 4930982"/>
              <a:gd name="connsiteY1" fmla="*/ 2540 h 6858635"/>
              <a:gd name="connsiteX2" fmla="*/ 4922202 w 4930982"/>
              <a:gd name="connsiteY2" fmla="*/ 6858635 h 6858635"/>
              <a:gd name="connsiteX3" fmla="*/ 0 w 4930982"/>
              <a:gd name="connsiteY3" fmla="*/ 6858000 h 6858635"/>
              <a:gd name="connsiteX4" fmla="*/ 0 w 4930982"/>
              <a:gd name="connsiteY4" fmla="*/ 6858000 h 6858635"/>
              <a:gd name="connsiteX5" fmla="*/ 0 w 4930982"/>
              <a:gd name="connsiteY5" fmla="*/ 397806 h 6858635"/>
              <a:gd name="connsiteX6" fmla="*/ 397806 w 4930982"/>
              <a:gd name="connsiteY6" fmla="*/ 0 h 6858635"/>
              <a:gd name="connsiteX0" fmla="*/ 397806 w 4930982"/>
              <a:gd name="connsiteY0" fmla="*/ 0 h 6858635"/>
              <a:gd name="connsiteX1" fmla="*/ 4930982 w 4930982"/>
              <a:gd name="connsiteY1" fmla="*/ 2540 h 6858635"/>
              <a:gd name="connsiteX2" fmla="*/ 4929822 w 4930982"/>
              <a:gd name="connsiteY2" fmla="*/ 6858635 h 6858635"/>
              <a:gd name="connsiteX3" fmla="*/ 0 w 4930982"/>
              <a:gd name="connsiteY3" fmla="*/ 6858000 h 6858635"/>
              <a:gd name="connsiteX4" fmla="*/ 0 w 4930982"/>
              <a:gd name="connsiteY4" fmla="*/ 6858000 h 6858635"/>
              <a:gd name="connsiteX5" fmla="*/ 0 w 4930982"/>
              <a:gd name="connsiteY5" fmla="*/ 397806 h 6858635"/>
              <a:gd name="connsiteX6" fmla="*/ 397806 w 4930982"/>
              <a:gd name="connsiteY6" fmla="*/ 0 h 6858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30982" h="6858635">
                <a:moveTo>
                  <a:pt x="397806" y="0"/>
                </a:moveTo>
                <a:lnTo>
                  <a:pt x="4930982" y="2540"/>
                </a:lnTo>
                <a:cubicBezTo>
                  <a:pt x="4928055" y="2287058"/>
                  <a:pt x="4932749" y="4574117"/>
                  <a:pt x="4929822" y="6858635"/>
                </a:cubicBezTo>
                <a:lnTo>
                  <a:pt x="0" y="6858000"/>
                </a:lnTo>
                <a:lnTo>
                  <a:pt x="0" y="6858000"/>
                </a:lnTo>
                <a:lnTo>
                  <a:pt x="0" y="397806"/>
                </a:lnTo>
                <a:cubicBezTo>
                  <a:pt x="0" y="178104"/>
                  <a:pt x="178104" y="0"/>
                  <a:pt x="397806" y="0"/>
                </a:cubicBezTo>
                <a:close/>
              </a:path>
            </a:pathLst>
          </a:custGeom>
          <a:noFill/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4011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ig Numb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02034-C7D0-9E40-8008-6C4A8D3141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9082" y="347202"/>
            <a:ext cx="4729807" cy="5853575"/>
          </a:xfrm>
        </p:spPr>
        <p:txBody>
          <a:bodyPr/>
          <a:lstStyle>
            <a:lvl1pPr>
              <a:defRPr sz="54999" b="0"/>
            </a:lvl1pPr>
          </a:lstStyle>
          <a:p>
            <a:r>
              <a:rPr lang="en-US"/>
              <a:t>0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0D7CAB-7582-AB57-6B8E-1128DF220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DBDE-E110-415D-A608-5F1DC90286FF}" type="datetime1">
              <a:rPr lang="en-GB" smtClean="0"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DCC0F0-9716-9FF5-FB54-D84B8CCA2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703910-3240-16E9-0977-175BBE5BC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37F0CB2-AFCE-2AC0-F5C9-1F88E0B96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78702" y="430722"/>
            <a:ext cx="4368799" cy="5770055"/>
          </a:xfrm>
        </p:spPr>
        <p:txBody>
          <a:bodyPr/>
          <a:lstStyle>
            <a:lvl1pPr>
              <a:spcBef>
                <a:spcPts val="0"/>
              </a:spcBef>
              <a:spcAft>
                <a:spcPts val="3400"/>
              </a:spcAft>
              <a:defRPr sz="4800" b="0" i="0"/>
            </a:lvl1pPr>
            <a:lvl2pPr marL="359991" indent="-359991">
              <a:spcBef>
                <a:spcPts val="0"/>
              </a:spcBef>
              <a:spcAft>
                <a:spcPts val="100"/>
              </a:spcAft>
              <a:buFont typeface="+mj-lt"/>
              <a:buAutoNum type="arabicPeriod"/>
              <a:defRPr sz="1800"/>
            </a:lvl2pPr>
            <a:lvl3pPr marL="0" indent="0">
              <a:spcBef>
                <a:spcPts val="0"/>
              </a:spcBef>
              <a:buFont typeface="+mj-lt"/>
              <a:buNone/>
              <a:defRPr sz="1800" b="1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69841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ig Number AbbVie Light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02034-C7D0-9E40-8008-6C4A8D3141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9082" y="347202"/>
            <a:ext cx="4729807" cy="5853575"/>
          </a:xfrm>
        </p:spPr>
        <p:txBody>
          <a:bodyPr/>
          <a:lstStyle>
            <a:lvl1pPr>
              <a:defRPr sz="54999" b="0"/>
            </a:lvl1pPr>
          </a:lstStyle>
          <a:p>
            <a:r>
              <a:rPr lang="en-US"/>
              <a:t>0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0D7CAB-7582-AB57-6B8E-1128DF220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DBDE-E110-415D-A608-5F1DC90286FF}" type="datetime1">
              <a:rPr lang="en-GB" smtClean="0"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DCC0F0-9716-9FF5-FB54-D84B8CCA2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703910-3240-16E9-0977-175BBE5BC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37F0CB2-AFCE-2AC0-F5C9-1F88E0B96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78702" y="430722"/>
            <a:ext cx="4368799" cy="5770055"/>
          </a:xfrm>
        </p:spPr>
        <p:txBody>
          <a:bodyPr/>
          <a:lstStyle>
            <a:lvl1pPr>
              <a:spcBef>
                <a:spcPts val="0"/>
              </a:spcBef>
              <a:spcAft>
                <a:spcPts val="3400"/>
              </a:spcAft>
              <a:defRPr sz="4800" b="0" i="0"/>
            </a:lvl1pPr>
            <a:lvl2pPr marL="359991" indent="-359991">
              <a:spcBef>
                <a:spcPts val="0"/>
              </a:spcBef>
              <a:spcAft>
                <a:spcPts val="100"/>
              </a:spcAft>
              <a:buFont typeface="+mj-lt"/>
              <a:buAutoNum type="arabicPeriod"/>
              <a:defRPr sz="1800"/>
            </a:lvl2pPr>
            <a:lvl3pPr marL="0" indent="0">
              <a:spcBef>
                <a:spcPts val="0"/>
              </a:spcBef>
              <a:buFont typeface="+mj-lt"/>
              <a:buNone/>
              <a:defRPr sz="1800" b="1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260415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ig Number AbbVie Medium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02034-C7D0-9E40-8008-6C4A8D3141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9082" y="347202"/>
            <a:ext cx="4729807" cy="5853575"/>
          </a:xfrm>
        </p:spPr>
        <p:txBody>
          <a:bodyPr/>
          <a:lstStyle>
            <a:lvl1pPr>
              <a:defRPr sz="54999" b="0"/>
            </a:lvl1pPr>
          </a:lstStyle>
          <a:p>
            <a:r>
              <a:rPr lang="en-US"/>
              <a:t>0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0D7CAB-7582-AB57-6B8E-1128DF220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DBDE-E110-415D-A608-5F1DC90286FF}" type="datetime1">
              <a:rPr lang="en-GB" smtClean="0"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DCC0F0-9716-9FF5-FB54-D84B8CCA2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703910-3240-16E9-0977-175BBE5BC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37F0CB2-AFCE-2AC0-F5C9-1F88E0B96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78702" y="430722"/>
            <a:ext cx="4368799" cy="5770055"/>
          </a:xfrm>
        </p:spPr>
        <p:txBody>
          <a:bodyPr/>
          <a:lstStyle>
            <a:lvl1pPr>
              <a:spcBef>
                <a:spcPts val="0"/>
              </a:spcBef>
              <a:spcAft>
                <a:spcPts val="3400"/>
              </a:spcAft>
              <a:defRPr sz="4800" b="0" i="0"/>
            </a:lvl1pPr>
            <a:lvl2pPr marL="359991" indent="-359991">
              <a:spcBef>
                <a:spcPts val="0"/>
              </a:spcBef>
              <a:spcAft>
                <a:spcPts val="100"/>
              </a:spcAft>
              <a:buFont typeface="+mj-lt"/>
              <a:buAutoNum type="arabicPeriod"/>
              <a:defRPr sz="1800"/>
            </a:lvl2pPr>
            <a:lvl3pPr marL="0" indent="0">
              <a:spcBef>
                <a:spcPts val="0"/>
              </a:spcBef>
              <a:buFont typeface="+mj-lt"/>
              <a:buNone/>
              <a:defRPr sz="1800" b="1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28194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ig Number AbbVie Dark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02034-C7D0-9E40-8008-6C4A8D3141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9082" y="347202"/>
            <a:ext cx="4729807" cy="5853575"/>
          </a:xfrm>
        </p:spPr>
        <p:txBody>
          <a:bodyPr/>
          <a:lstStyle>
            <a:lvl1pPr>
              <a:defRPr sz="54999" b="0">
                <a:solidFill>
                  <a:schemeClr val="bg1"/>
                </a:solidFill>
              </a:defRPr>
            </a:lvl1pPr>
          </a:lstStyle>
          <a:p>
            <a:r>
              <a:rPr lang="en-US"/>
              <a:t>0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0D7CAB-7582-AB57-6B8E-1128DF220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31CDBDE-E110-415D-A608-5F1DC90286FF}" type="datetime1">
              <a:rPr lang="en-GB" smtClean="0"/>
              <a:pPr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DCC0F0-9716-9FF5-FB54-D84B8CCA2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703910-3240-16E9-0977-175BBE5BC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37F0CB2-AFCE-2AC0-F5C9-1F88E0B96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78702" y="430722"/>
            <a:ext cx="4368799" cy="5770055"/>
          </a:xfrm>
        </p:spPr>
        <p:txBody>
          <a:bodyPr/>
          <a:lstStyle>
            <a:lvl1pPr>
              <a:spcBef>
                <a:spcPts val="0"/>
              </a:spcBef>
              <a:spcAft>
                <a:spcPts val="3400"/>
              </a:spcAft>
              <a:defRPr sz="4800" b="0" i="0">
                <a:solidFill>
                  <a:schemeClr val="bg1"/>
                </a:solidFill>
              </a:defRPr>
            </a:lvl1pPr>
            <a:lvl2pPr marL="359991" indent="-359991">
              <a:spcBef>
                <a:spcPts val="0"/>
              </a:spcBef>
              <a:spcAft>
                <a:spcPts val="100"/>
              </a:spcAft>
              <a:buFont typeface="+mj-lt"/>
              <a:buAutoNum type="arabicPeriod"/>
              <a:defRPr sz="18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 typeface="+mj-lt"/>
              <a:buNone/>
              <a:defRPr sz="1800" b="1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09C45D7-292A-3782-71CF-81F8214A4E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502" y="6350172"/>
            <a:ext cx="802359" cy="1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9324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ig Number Global Light Gree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02034-C7D0-9E40-8008-6C4A8D3141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9082" y="347202"/>
            <a:ext cx="4729807" cy="5853575"/>
          </a:xfrm>
        </p:spPr>
        <p:txBody>
          <a:bodyPr/>
          <a:lstStyle>
            <a:lvl1pPr>
              <a:defRPr sz="54999" b="0"/>
            </a:lvl1pPr>
          </a:lstStyle>
          <a:p>
            <a:r>
              <a:rPr lang="en-US"/>
              <a:t>0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0D7CAB-7582-AB57-6B8E-1128DF220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DBDE-E110-415D-A608-5F1DC90286FF}" type="datetime1">
              <a:rPr lang="en-GB" smtClean="0"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DCC0F0-9716-9FF5-FB54-D84B8CCA2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703910-3240-16E9-0977-175BBE5BC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37F0CB2-AFCE-2AC0-F5C9-1F88E0B96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78702" y="430722"/>
            <a:ext cx="4368799" cy="5770055"/>
          </a:xfrm>
        </p:spPr>
        <p:txBody>
          <a:bodyPr/>
          <a:lstStyle>
            <a:lvl1pPr>
              <a:spcBef>
                <a:spcPts val="0"/>
              </a:spcBef>
              <a:spcAft>
                <a:spcPts val="3400"/>
              </a:spcAft>
              <a:defRPr sz="4800" b="0" i="0"/>
            </a:lvl1pPr>
            <a:lvl2pPr marL="359991" indent="-359991">
              <a:spcBef>
                <a:spcPts val="0"/>
              </a:spcBef>
              <a:spcAft>
                <a:spcPts val="100"/>
              </a:spcAft>
              <a:buFont typeface="+mj-lt"/>
              <a:buAutoNum type="arabicPeriod"/>
              <a:defRPr sz="1800"/>
            </a:lvl2pPr>
            <a:lvl3pPr marL="0" indent="0">
              <a:spcBef>
                <a:spcPts val="0"/>
              </a:spcBef>
              <a:buFont typeface="+mj-lt"/>
              <a:buNone/>
              <a:defRPr sz="1800" b="1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6909408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ig Number Curious Light Cobal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02034-C7D0-9E40-8008-6C4A8D3141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9082" y="347202"/>
            <a:ext cx="4729807" cy="5853575"/>
          </a:xfrm>
        </p:spPr>
        <p:txBody>
          <a:bodyPr/>
          <a:lstStyle>
            <a:lvl1pPr>
              <a:defRPr sz="54999" b="0"/>
            </a:lvl1pPr>
          </a:lstStyle>
          <a:p>
            <a:r>
              <a:rPr lang="en-US"/>
              <a:t>0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0D7CAB-7582-AB57-6B8E-1128DF220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DBDE-E110-415D-A608-5F1DC90286FF}" type="datetime1">
              <a:rPr lang="en-GB" smtClean="0"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DCC0F0-9716-9FF5-FB54-D84B8CCA2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703910-3240-16E9-0977-175BBE5BC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37F0CB2-AFCE-2AC0-F5C9-1F88E0B96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78702" y="430722"/>
            <a:ext cx="4368799" cy="5770055"/>
          </a:xfrm>
        </p:spPr>
        <p:txBody>
          <a:bodyPr/>
          <a:lstStyle>
            <a:lvl1pPr>
              <a:spcBef>
                <a:spcPts val="0"/>
              </a:spcBef>
              <a:spcAft>
                <a:spcPts val="3400"/>
              </a:spcAft>
              <a:defRPr sz="4800" b="0" i="0"/>
            </a:lvl1pPr>
            <a:lvl2pPr marL="359991" indent="-359991">
              <a:spcBef>
                <a:spcPts val="0"/>
              </a:spcBef>
              <a:spcAft>
                <a:spcPts val="100"/>
              </a:spcAft>
              <a:buFont typeface="+mj-lt"/>
              <a:buAutoNum type="arabicPeriod"/>
              <a:defRPr sz="1800"/>
            </a:lvl2pPr>
            <a:lvl3pPr marL="0" indent="0">
              <a:spcBef>
                <a:spcPts val="0"/>
              </a:spcBef>
              <a:buFont typeface="+mj-lt"/>
              <a:buNone/>
              <a:defRPr sz="1800" b="1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3188859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ig Number Remarkable Light Red">
    <p:bg>
      <p:bgPr>
        <a:solidFill>
          <a:srgbClr val="F763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02034-C7D0-9E40-8008-6C4A8D3141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9082" y="347202"/>
            <a:ext cx="4729807" cy="5853575"/>
          </a:xfrm>
        </p:spPr>
        <p:txBody>
          <a:bodyPr/>
          <a:lstStyle>
            <a:lvl1pPr>
              <a:defRPr sz="54999" b="0"/>
            </a:lvl1pPr>
          </a:lstStyle>
          <a:p>
            <a:r>
              <a:rPr lang="en-US"/>
              <a:t>0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0D7CAB-7582-AB57-6B8E-1128DF220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DBDE-E110-415D-A608-5F1DC90286FF}" type="datetime1">
              <a:rPr lang="en-GB" smtClean="0"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DCC0F0-9716-9FF5-FB54-D84B8CCA2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703910-3240-16E9-0977-175BBE5BC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37F0CB2-AFCE-2AC0-F5C9-1F88E0B96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78702" y="430722"/>
            <a:ext cx="4368799" cy="5770055"/>
          </a:xfrm>
        </p:spPr>
        <p:txBody>
          <a:bodyPr/>
          <a:lstStyle>
            <a:lvl1pPr>
              <a:spcBef>
                <a:spcPts val="0"/>
              </a:spcBef>
              <a:spcAft>
                <a:spcPts val="3400"/>
              </a:spcAft>
              <a:defRPr sz="4800" b="0" i="0"/>
            </a:lvl1pPr>
            <a:lvl2pPr marL="359991" indent="-359991">
              <a:spcBef>
                <a:spcPts val="0"/>
              </a:spcBef>
              <a:spcAft>
                <a:spcPts val="100"/>
              </a:spcAft>
              <a:buFont typeface="+mj-lt"/>
              <a:buAutoNum type="arabicPeriod"/>
              <a:defRPr sz="1800"/>
            </a:lvl2pPr>
            <a:lvl3pPr marL="0" indent="0">
              <a:spcBef>
                <a:spcPts val="0"/>
              </a:spcBef>
              <a:buFont typeface="+mj-lt"/>
              <a:buNone/>
              <a:defRPr sz="1800" b="1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2280106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Big Number Purposeful Light Purple">
    <p:bg>
      <p:bgPr>
        <a:solidFill>
          <a:srgbClr val="A86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02034-C7D0-9E40-8008-6C4A8D3141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9082" y="347202"/>
            <a:ext cx="4729807" cy="5853575"/>
          </a:xfrm>
        </p:spPr>
        <p:txBody>
          <a:bodyPr/>
          <a:lstStyle>
            <a:lvl1pPr>
              <a:defRPr sz="54999" b="0"/>
            </a:lvl1pPr>
          </a:lstStyle>
          <a:p>
            <a:r>
              <a:rPr lang="en-US"/>
              <a:t>0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0D7CAB-7582-AB57-6B8E-1128DF220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DBDE-E110-415D-A608-5F1DC90286FF}" type="datetime1">
              <a:rPr lang="en-GB" smtClean="0"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DCC0F0-9716-9FF5-FB54-D84B8CCA2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703910-3240-16E9-0977-175BBE5BC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37F0CB2-AFCE-2AC0-F5C9-1F88E0B96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78702" y="430722"/>
            <a:ext cx="4368799" cy="5770055"/>
          </a:xfrm>
        </p:spPr>
        <p:txBody>
          <a:bodyPr/>
          <a:lstStyle>
            <a:lvl1pPr>
              <a:spcBef>
                <a:spcPts val="0"/>
              </a:spcBef>
              <a:spcAft>
                <a:spcPts val="3400"/>
              </a:spcAft>
              <a:defRPr sz="4800" b="0" i="0"/>
            </a:lvl1pPr>
            <a:lvl2pPr marL="359991" indent="-359991">
              <a:spcBef>
                <a:spcPts val="0"/>
              </a:spcBef>
              <a:spcAft>
                <a:spcPts val="100"/>
              </a:spcAft>
              <a:buFont typeface="+mj-lt"/>
              <a:buAutoNum type="arabicPeriod"/>
              <a:defRPr sz="1800"/>
            </a:lvl2pPr>
            <a:lvl3pPr marL="0" indent="0">
              <a:spcBef>
                <a:spcPts val="0"/>
              </a:spcBef>
              <a:buFont typeface="+mj-lt"/>
              <a:buNone/>
              <a:defRPr sz="1800" b="1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7703615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ig Number Global Dark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02034-C7D0-9E40-8008-6C4A8D3141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9082" y="347202"/>
            <a:ext cx="4729807" cy="5853575"/>
          </a:xfrm>
        </p:spPr>
        <p:txBody>
          <a:bodyPr/>
          <a:lstStyle>
            <a:lvl1pPr>
              <a:defRPr sz="54999" b="0">
                <a:solidFill>
                  <a:schemeClr val="bg1"/>
                </a:solidFill>
              </a:defRPr>
            </a:lvl1pPr>
          </a:lstStyle>
          <a:p>
            <a:r>
              <a:rPr lang="en-US"/>
              <a:t>0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0D7CAB-7582-AB57-6B8E-1128DF220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31CDBDE-E110-415D-A608-5F1DC90286FF}" type="datetime1">
              <a:rPr lang="en-GB" smtClean="0"/>
              <a:pPr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DCC0F0-9716-9FF5-FB54-D84B8CCA2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703910-3240-16E9-0977-175BBE5BC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37F0CB2-AFCE-2AC0-F5C9-1F88E0B96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78702" y="430722"/>
            <a:ext cx="4368799" cy="5770055"/>
          </a:xfrm>
        </p:spPr>
        <p:txBody>
          <a:bodyPr/>
          <a:lstStyle>
            <a:lvl1pPr>
              <a:spcBef>
                <a:spcPts val="0"/>
              </a:spcBef>
              <a:spcAft>
                <a:spcPts val="3400"/>
              </a:spcAft>
              <a:defRPr sz="4800" b="0" i="0">
                <a:solidFill>
                  <a:schemeClr val="bg1"/>
                </a:solidFill>
              </a:defRPr>
            </a:lvl1pPr>
            <a:lvl2pPr marL="359991" indent="-359991">
              <a:spcBef>
                <a:spcPts val="0"/>
              </a:spcBef>
              <a:spcAft>
                <a:spcPts val="100"/>
              </a:spcAft>
              <a:buFont typeface="+mj-lt"/>
              <a:buAutoNum type="arabicPeriod"/>
              <a:defRPr sz="18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 typeface="+mj-lt"/>
              <a:buNone/>
              <a:defRPr sz="1800" b="1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09C45D7-292A-3782-71CF-81F8214A4E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502" y="6350172"/>
            <a:ext cx="802359" cy="1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85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ig Number Curious Dark Cobal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02034-C7D0-9E40-8008-6C4A8D3141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9082" y="347202"/>
            <a:ext cx="4729807" cy="5853575"/>
          </a:xfrm>
        </p:spPr>
        <p:txBody>
          <a:bodyPr/>
          <a:lstStyle>
            <a:lvl1pPr>
              <a:defRPr sz="54999" b="0">
                <a:solidFill>
                  <a:schemeClr val="bg1"/>
                </a:solidFill>
              </a:defRPr>
            </a:lvl1pPr>
          </a:lstStyle>
          <a:p>
            <a:r>
              <a:rPr lang="en-US"/>
              <a:t>0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0D7CAB-7582-AB57-6B8E-1128DF220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31CDBDE-E110-415D-A608-5F1DC90286FF}" type="datetime1">
              <a:rPr lang="en-GB" smtClean="0"/>
              <a:pPr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DCC0F0-9716-9FF5-FB54-D84B8CCA2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703910-3240-16E9-0977-175BBE5BC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37F0CB2-AFCE-2AC0-F5C9-1F88E0B96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78702" y="430722"/>
            <a:ext cx="4368799" cy="5770055"/>
          </a:xfrm>
        </p:spPr>
        <p:txBody>
          <a:bodyPr/>
          <a:lstStyle>
            <a:lvl1pPr>
              <a:spcBef>
                <a:spcPts val="0"/>
              </a:spcBef>
              <a:spcAft>
                <a:spcPts val="3400"/>
              </a:spcAft>
              <a:defRPr sz="4800" b="0" i="0">
                <a:solidFill>
                  <a:schemeClr val="bg1"/>
                </a:solidFill>
              </a:defRPr>
            </a:lvl1pPr>
            <a:lvl2pPr marL="359991" indent="-359991">
              <a:spcBef>
                <a:spcPts val="0"/>
              </a:spcBef>
              <a:spcAft>
                <a:spcPts val="100"/>
              </a:spcAft>
              <a:buFont typeface="+mj-lt"/>
              <a:buAutoNum type="arabicPeriod"/>
              <a:defRPr sz="18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 typeface="+mj-lt"/>
              <a:buNone/>
              <a:defRPr sz="1800" b="1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09C45D7-292A-3782-71CF-81F8214A4E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502" y="6350172"/>
            <a:ext cx="802359" cy="1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733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ig Number Remarkable Dark Re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02034-C7D0-9E40-8008-6C4A8D3141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9082" y="347202"/>
            <a:ext cx="4729807" cy="5853575"/>
          </a:xfrm>
        </p:spPr>
        <p:txBody>
          <a:bodyPr/>
          <a:lstStyle>
            <a:lvl1pPr>
              <a:defRPr sz="54999" b="0">
                <a:solidFill>
                  <a:schemeClr val="bg1"/>
                </a:solidFill>
              </a:defRPr>
            </a:lvl1pPr>
          </a:lstStyle>
          <a:p>
            <a:r>
              <a:rPr lang="en-US"/>
              <a:t>0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0D7CAB-7582-AB57-6B8E-1128DF220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31CDBDE-E110-415D-A608-5F1DC90286FF}" type="datetime1">
              <a:rPr lang="en-GB" smtClean="0"/>
              <a:pPr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DCC0F0-9716-9FF5-FB54-D84B8CCA2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703910-3240-16E9-0977-175BBE5BC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37F0CB2-AFCE-2AC0-F5C9-1F88E0B96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78702" y="430722"/>
            <a:ext cx="4368799" cy="5770055"/>
          </a:xfrm>
        </p:spPr>
        <p:txBody>
          <a:bodyPr/>
          <a:lstStyle>
            <a:lvl1pPr>
              <a:spcBef>
                <a:spcPts val="0"/>
              </a:spcBef>
              <a:spcAft>
                <a:spcPts val="3400"/>
              </a:spcAft>
              <a:defRPr sz="4800" b="0" i="0">
                <a:solidFill>
                  <a:schemeClr val="bg1"/>
                </a:solidFill>
              </a:defRPr>
            </a:lvl1pPr>
            <a:lvl2pPr marL="359991" indent="-359991">
              <a:spcBef>
                <a:spcPts val="0"/>
              </a:spcBef>
              <a:spcAft>
                <a:spcPts val="100"/>
              </a:spcAft>
              <a:buFont typeface="+mj-lt"/>
              <a:buAutoNum type="arabicPeriod"/>
              <a:defRPr sz="18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 typeface="+mj-lt"/>
              <a:buNone/>
              <a:defRPr sz="1800" b="1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09C45D7-292A-3782-71CF-81F8214A4E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502" y="6350172"/>
            <a:ext cx="802359" cy="1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2988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ig Number Purposeful Dark Purp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02034-C7D0-9E40-8008-6C4A8D3141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9082" y="347202"/>
            <a:ext cx="4729807" cy="5853575"/>
          </a:xfrm>
        </p:spPr>
        <p:txBody>
          <a:bodyPr/>
          <a:lstStyle>
            <a:lvl1pPr>
              <a:defRPr sz="54999" b="0">
                <a:solidFill>
                  <a:schemeClr val="bg1"/>
                </a:solidFill>
              </a:defRPr>
            </a:lvl1pPr>
          </a:lstStyle>
          <a:p>
            <a:r>
              <a:rPr lang="en-US"/>
              <a:t>0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0D7CAB-7582-AB57-6B8E-1128DF220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31CDBDE-E110-415D-A608-5F1DC90286FF}" type="datetime1">
              <a:rPr lang="en-GB" smtClean="0"/>
              <a:pPr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DCC0F0-9716-9FF5-FB54-D84B8CCA2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703910-3240-16E9-0977-175BBE5BC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37F0CB2-AFCE-2AC0-F5C9-1F88E0B96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78702" y="430722"/>
            <a:ext cx="4368799" cy="5770055"/>
          </a:xfrm>
        </p:spPr>
        <p:txBody>
          <a:bodyPr/>
          <a:lstStyle>
            <a:lvl1pPr>
              <a:spcBef>
                <a:spcPts val="0"/>
              </a:spcBef>
              <a:spcAft>
                <a:spcPts val="3400"/>
              </a:spcAft>
              <a:defRPr sz="4800" b="0" i="0">
                <a:solidFill>
                  <a:schemeClr val="bg1"/>
                </a:solidFill>
              </a:defRPr>
            </a:lvl1pPr>
            <a:lvl2pPr marL="359991" indent="-359991">
              <a:spcBef>
                <a:spcPts val="0"/>
              </a:spcBef>
              <a:spcAft>
                <a:spcPts val="100"/>
              </a:spcAft>
              <a:buFont typeface="+mj-lt"/>
              <a:buAutoNum type="arabicPeriod"/>
              <a:defRPr sz="18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 typeface="+mj-lt"/>
              <a:buNone/>
              <a:defRPr sz="1800" b="1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09C45D7-292A-3782-71CF-81F8214A4E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502" y="6350172"/>
            <a:ext cx="802359" cy="1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1485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8FF6C-228E-834E-2D66-01AF0B3EA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292125"/>
            <a:ext cx="7489825" cy="2167200"/>
          </a:xfrm>
        </p:spPr>
        <p:txBody>
          <a:bodyPr/>
          <a:lstStyle>
            <a:lvl1pPr>
              <a:defRPr sz="4800" b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CB819-D4C4-5B8C-5830-C1665444F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DBDE-E110-415D-A608-5F1DC90286FF}" type="datetime1">
              <a:rPr lang="en-GB" smtClean="0"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4FD245-31C3-2DCE-D7DC-845AA1002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328E9C-6759-43D0-CBA6-5A298289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3C143A5-3A34-AAFE-1639-701ECC3839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32877" y="278130"/>
            <a:ext cx="2714625" cy="5922645"/>
          </a:xfrm>
        </p:spPr>
        <p:txBody>
          <a:bodyPr/>
          <a:lstStyle>
            <a:lvl1pPr marL="359991" indent="-359991">
              <a:spcBef>
                <a:spcPts val="0"/>
              </a:spcBef>
              <a:spcAft>
                <a:spcPts val="100"/>
              </a:spcAft>
              <a:buFont typeface="+mj-lt"/>
              <a:buAutoNum type="arabicPeriod"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BFE15C-5AAC-DC2C-3E6A-8D310CDCC8BD}"/>
              </a:ext>
            </a:extLst>
          </p:cNvPr>
          <p:cNvCxnSpPr>
            <a:cxnSpLocks/>
          </p:cNvCxnSpPr>
          <p:nvPr userDrawn="1"/>
        </p:nvCxnSpPr>
        <p:spPr>
          <a:xfrm>
            <a:off x="8627599" y="333375"/>
            <a:ext cx="0" cy="58674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74282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AbbVie Light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8FF6C-228E-834E-2D66-01AF0B3EA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292125"/>
            <a:ext cx="7489825" cy="2167200"/>
          </a:xfrm>
        </p:spPr>
        <p:txBody>
          <a:bodyPr/>
          <a:lstStyle>
            <a:lvl1pPr>
              <a:defRPr sz="4800" b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CB819-D4C4-5B8C-5830-C1665444F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DBDE-E110-415D-A608-5F1DC90286FF}" type="datetime1">
              <a:rPr lang="en-GB" smtClean="0"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4FD245-31C3-2DCE-D7DC-845AA1002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328E9C-6759-43D0-CBA6-5A298289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3C143A5-3A34-AAFE-1639-701ECC3839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32877" y="278130"/>
            <a:ext cx="2714625" cy="5922645"/>
          </a:xfrm>
        </p:spPr>
        <p:txBody>
          <a:bodyPr/>
          <a:lstStyle>
            <a:lvl1pPr marL="359991" indent="-359991">
              <a:spcBef>
                <a:spcPts val="0"/>
              </a:spcBef>
              <a:spcAft>
                <a:spcPts val="100"/>
              </a:spcAft>
              <a:buFont typeface="+mj-lt"/>
              <a:buAutoNum type="arabicPeriod"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BFE15C-5AAC-DC2C-3E6A-8D310CDCC8BD}"/>
              </a:ext>
            </a:extLst>
          </p:cNvPr>
          <p:cNvCxnSpPr>
            <a:cxnSpLocks/>
          </p:cNvCxnSpPr>
          <p:nvPr userDrawn="1"/>
        </p:nvCxnSpPr>
        <p:spPr>
          <a:xfrm>
            <a:off x="8627599" y="333375"/>
            <a:ext cx="0" cy="58674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75404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AbbVie Medium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8FF6C-228E-834E-2D66-01AF0B3EA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292125"/>
            <a:ext cx="7489825" cy="2167200"/>
          </a:xfrm>
        </p:spPr>
        <p:txBody>
          <a:bodyPr/>
          <a:lstStyle>
            <a:lvl1pPr>
              <a:defRPr sz="4800" b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CB819-D4C4-5B8C-5830-C1665444F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DBDE-E110-415D-A608-5F1DC90286FF}" type="datetime1">
              <a:rPr lang="en-GB" smtClean="0"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4FD245-31C3-2DCE-D7DC-845AA1002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328E9C-6759-43D0-CBA6-5A298289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3C143A5-3A34-AAFE-1639-701ECC3839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32877" y="278130"/>
            <a:ext cx="2714625" cy="5922645"/>
          </a:xfrm>
        </p:spPr>
        <p:txBody>
          <a:bodyPr/>
          <a:lstStyle>
            <a:lvl1pPr marL="359991" indent="-359991">
              <a:spcBef>
                <a:spcPts val="0"/>
              </a:spcBef>
              <a:spcAft>
                <a:spcPts val="100"/>
              </a:spcAft>
              <a:buFont typeface="+mj-lt"/>
              <a:buAutoNum type="arabicPeriod"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BFE15C-5AAC-DC2C-3E6A-8D310CDCC8BD}"/>
              </a:ext>
            </a:extLst>
          </p:cNvPr>
          <p:cNvCxnSpPr>
            <a:cxnSpLocks/>
          </p:cNvCxnSpPr>
          <p:nvPr userDrawn="1"/>
        </p:nvCxnSpPr>
        <p:spPr>
          <a:xfrm>
            <a:off x="8627599" y="333375"/>
            <a:ext cx="0" cy="58674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80231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AbbVie Dark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8FF6C-228E-834E-2D66-01AF0B3EA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291600"/>
            <a:ext cx="7489825" cy="2167200"/>
          </a:xfrm>
        </p:spPr>
        <p:txBody>
          <a:bodyPr/>
          <a:lstStyle>
            <a:lvl1pPr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CB819-D4C4-5B8C-5830-C1665444F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31CDBDE-E110-415D-A608-5F1DC90286FF}" type="datetime1">
              <a:rPr lang="en-GB" smtClean="0"/>
              <a:pPr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4FD245-31C3-2DCE-D7DC-845AA1002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328E9C-6759-43D0-CBA6-5A298289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3C143A5-3A34-AAFE-1639-701ECC3839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32877" y="278130"/>
            <a:ext cx="2714625" cy="5922645"/>
          </a:xfrm>
        </p:spPr>
        <p:txBody>
          <a:bodyPr/>
          <a:lstStyle>
            <a:lvl1pPr marL="359991" indent="-359991">
              <a:spcBef>
                <a:spcPts val="0"/>
              </a:spcBef>
              <a:spcAft>
                <a:spcPts val="100"/>
              </a:spcAft>
              <a:buFont typeface="+mj-lt"/>
              <a:buAutoNum type="arabicPeriod"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BFE15C-5AAC-DC2C-3E6A-8D310CDCC8BD}"/>
              </a:ext>
            </a:extLst>
          </p:cNvPr>
          <p:cNvCxnSpPr>
            <a:cxnSpLocks/>
          </p:cNvCxnSpPr>
          <p:nvPr userDrawn="1"/>
        </p:nvCxnSpPr>
        <p:spPr>
          <a:xfrm>
            <a:off x="8627599" y="333375"/>
            <a:ext cx="0" cy="58674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phic 7">
            <a:extLst>
              <a:ext uri="{FF2B5EF4-FFF2-40B4-BE49-F238E27FC236}">
                <a16:creationId xmlns:a16="http://schemas.microsoft.com/office/drawing/2014/main" id="{C64DB724-5845-3A26-F88A-3A08AE15D2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502" y="6350172"/>
            <a:ext cx="802359" cy="1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6754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Global Dark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8FF6C-228E-834E-2D66-01AF0B3EA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291600"/>
            <a:ext cx="7489825" cy="2167200"/>
          </a:xfrm>
        </p:spPr>
        <p:txBody>
          <a:bodyPr/>
          <a:lstStyle>
            <a:lvl1pPr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CB819-D4C4-5B8C-5830-C1665444F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31CDBDE-E110-415D-A608-5F1DC90286FF}" type="datetime1">
              <a:rPr lang="en-GB" smtClean="0"/>
              <a:pPr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4FD245-31C3-2DCE-D7DC-845AA1002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328E9C-6759-43D0-CBA6-5A298289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3C143A5-3A34-AAFE-1639-701ECC3839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32877" y="278130"/>
            <a:ext cx="2714625" cy="5922645"/>
          </a:xfrm>
        </p:spPr>
        <p:txBody>
          <a:bodyPr/>
          <a:lstStyle>
            <a:lvl1pPr marL="359991" indent="-359991">
              <a:spcBef>
                <a:spcPts val="0"/>
              </a:spcBef>
              <a:spcAft>
                <a:spcPts val="100"/>
              </a:spcAft>
              <a:buFont typeface="+mj-lt"/>
              <a:buAutoNum type="arabicPeriod"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BFE15C-5AAC-DC2C-3E6A-8D310CDCC8BD}"/>
              </a:ext>
            </a:extLst>
          </p:cNvPr>
          <p:cNvCxnSpPr>
            <a:cxnSpLocks/>
          </p:cNvCxnSpPr>
          <p:nvPr userDrawn="1"/>
        </p:nvCxnSpPr>
        <p:spPr>
          <a:xfrm>
            <a:off x="8627599" y="333375"/>
            <a:ext cx="0" cy="58674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phic 7">
            <a:extLst>
              <a:ext uri="{FF2B5EF4-FFF2-40B4-BE49-F238E27FC236}">
                <a16:creationId xmlns:a16="http://schemas.microsoft.com/office/drawing/2014/main" id="{C64DB724-5845-3A26-F88A-3A08AE15D2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502" y="6350172"/>
            <a:ext cx="802359" cy="1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4199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Curious Dark Cobal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8FF6C-228E-834E-2D66-01AF0B3EA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291600"/>
            <a:ext cx="7489825" cy="2167200"/>
          </a:xfrm>
        </p:spPr>
        <p:txBody>
          <a:bodyPr/>
          <a:lstStyle>
            <a:lvl1pPr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CB819-D4C4-5B8C-5830-C1665444F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31CDBDE-E110-415D-A608-5F1DC90286FF}" type="datetime1">
              <a:rPr lang="en-GB" smtClean="0"/>
              <a:pPr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4FD245-31C3-2DCE-D7DC-845AA1002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328E9C-6759-43D0-CBA6-5A298289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3C143A5-3A34-AAFE-1639-701ECC3839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32877" y="278130"/>
            <a:ext cx="2714625" cy="5922645"/>
          </a:xfrm>
        </p:spPr>
        <p:txBody>
          <a:bodyPr/>
          <a:lstStyle>
            <a:lvl1pPr marL="359991" indent="-359991">
              <a:spcBef>
                <a:spcPts val="0"/>
              </a:spcBef>
              <a:spcAft>
                <a:spcPts val="100"/>
              </a:spcAft>
              <a:buFont typeface="+mj-lt"/>
              <a:buAutoNum type="arabicPeriod"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BFE15C-5AAC-DC2C-3E6A-8D310CDCC8BD}"/>
              </a:ext>
            </a:extLst>
          </p:cNvPr>
          <p:cNvCxnSpPr>
            <a:cxnSpLocks/>
          </p:cNvCxnSpPr>
          <p:nvPr userDrawn="1"/>
        </p:nvCxnSpPr>
        <p:spPr>
          <a:xfrm>
            <a:off x="8627599" y="333375"/>
            <a:ext cx="0" cy="58674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phic 7">
            <a:extLst>
              <a:ext uri="{FF2B5EF4-FFF2-40B4-BE49-F238E27FC236}">
                <a16:creationId xmlns:a16="http://schemas.microsoft.com/office/drawing/2014/main" id="{C64DB724-5845-3A26-F88A-3A08AE15D2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502" y="6350172"/>
            <a:ext cx="802359" cy="1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0517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Remarkable Dark Re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8FF6C-228E-834E-2D66-01AF0B3EA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291600"/>
            <a:ext cx="7489825" cy="2167200"/>
          </a:xfrm>
        </p:spPr>
        <p:txBody>
          <a:bodyPr/>
          <a:lstStyle>
            <a:lvl1pPr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CB819-D4C4-5B8C-5830-C1665444F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31CDBDE-E110-415D-A608-5F1DC90286FF}" type="datetime1">
              <a:rPr lang="en-GB" smtClean="0"/>
              <a:pPr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4FD245-31C3-2DCE-D7DC-845AA1002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328E9C-6759-43D0-CBA6-5A298289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3C143A5-3A34-AAFE-1639-701ECC3839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32877" y="278130"/>
            <a:ext cx="2714625" cy="5922645"/>
          </a:xfrm>
        </p:spPr>
        <p:txBody>
          <a:bodyPr/>
          <a:lstStyle>
            <a:lvl1pPr marL="359991" indent="-359991">
              <a:spcBef>
                <a:spcPts val="0"/>
              </a:spcBef>
              <a:spcAft>
                <a:spcPts val="100"/>
              </a:spcAft>
              <a:buFont typeface="+mj-lt"/>
              <a:buAutoNum type="arabicPeriod"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BFE15C-5AAC-DC2C-3E6A-8D310CDCC8BD}"/>
              </a:ext>
            </a:extLst>
          </p:cNvPr>
          <p:cNvCxnSpPr>
            <a:cxnSpLocks/>
          </p:cNvCxnSpPr>
          <p:nvPr userDrawn="1"/>
        </p:nvCxnSpPr>
        <p:spPr>
          <a:xfrm>
            <a:off x="8627599" y="333375"/>
            <a:ext cx="0" cy="58674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phic 7">
            <a:extLst>
              <a:ext uri="{FF2B5EF4-FFF2-40B4-BE49-F238E27FC236}">
                <a16:creationId xmlns:a16="http://schemas.microsoft.com/office/drawing/2014/main" id="{C64DB724-5845-3A26-F88A-3A08AE15D2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502" y="6350172"/>
            <a:ext cx="802359" cy="1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3318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Purposeful Dark Purp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8FF6C-228E-834E-2D66-01AF0B3EA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291600"/>
            <a:ext cx="7489825" cy="2167200"/>
          </a:xfrm>
        </p:spPr>
        <p:txBody>
          <a:bodyPr/>
          <a:lstStyle>
            <a:lvl1pPr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CB819-D4C4-5B8C-5830-C1665444F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31CDBDE-E110-415D-A608-5F1DC90286FF}" type="datetime1">
              <a:rPr lang="en-GB" smtClean="0"/>
              <a:pPr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4FD245-31C3-2DCE-D7DC-845AA1002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328E9C-6759-43D0-CBA6-5A298289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3C143A5-3A34-AAFE-1639-701ECC3839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32877" y="278130"/>
            <a:ext cx="2714625" cy="5922645"/>
          </a:xfrm>
        </p:spPr>
        <p:txBody>
          <a:bodyPr/>
          <a:lstStyle>
            <a:lvl1pPr marL="359991" indent="-359991">
              <a:spcBef>
                <a:spcPts val="0"/>
              </a:spcBef>
              <a:spcAft>
                <a:spcPts val="100"/>
              </a:spcAft>
              <a:buFont typeface="+mj-lt"/>
              <a:buAutoNum type="arabicPeriod"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BFE15C-5AAC-DC2C-3E6A-8D310CDCC8BD}"/>
              </a:ext>
            </a:extLst>
          </p:cNvPr>
          <p:cNvCxnSpPr>
            <a:cxnSpLocks/>
          </p:cNvCxnSpPr>
          <p:nvPr userDrawn="1"/>
        </p:nvCxnSpPr>
        <p:spPr>
          <a:xfrm>
            <a:off x="8627599" y="333375"/>
            <a:ext cx="0" cy="58674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phic 7">
            <a:extLst>
              <a:ext uri="{FF2B5EF4-FFF2-40B4-BE49-F238E27FC236}">
                <a16:creationId xmlns:a16="http://schemas.microsoft.com/office/drawing/2014/main" id="{C64DB724-5845-3A26-F88A-3A08AE15D2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502" y="6350172"/>
            <a:ext cx="802359" cy="1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4922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Global Light Green">
    <p:bg>
      <p:bgPr>
        <a:solidFill>
          <a:srgbClr val="45AB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8FF6C-228E-834E-2D66-01AF0B3EA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292125"/>
            <a:ext cx="7489825" cy="2167200"/>
          </a:xfrm>
        </p:spPr>
        <p:txBody>
          <a:bodyPr/>
          <a:lstStyle>
            <a:lvl1pPr>
              <a:defRPr sz="4800" b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CB819-D4C4-5B8C-5830-C1665444F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DBDE-E110-415D-A608-5F1DC90286FF}" type="datetime1">
              <a:rPr lang="en-GB" smtClean="0"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4FD245-31C3-2DCE-D7DC-845AA1002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328E9C-6759-43D0-CBA6-5A298289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3C143A5-3A34-AAFE-1639-701ECC3839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32877" y="278130"/>
            <a:ext cx="2714625" cy="5922645"/>
          </a:xfrm>
        </p:spPr>
        <p:txBody>
          <a:bodyPr/>
          <a:lstStyle>
            <a:lvl1pPr marL="359991" indent="-359991">
              <a:spcBef>
                <a:spcPts val="0"/>
              </a:spcBef>
              <a:spcAft>
                <a:spcPts val="100"/>
              </a:spcAft>
              <a:buFont typeface="+mj-lt"/>
              <a:buAutoNum type="arabicPeriod"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BFE15C-5AAC-DC2C-3E6A-8D310CDCC8BD}"/>
              </a:ext>
            </a:extLst>
          </p:cNvPr>
          <p:cNvCxnSpPr>
            <a:cxnSpLocks/>
          </p:cNvCxnSpPr>
          <p:nvPr userDrawn="1"/>
        </p:nvCxnSpPr>
        <p:spPr>
          <a:xfrm>
            <a:off x="8627599" y="333375"/>
            <a:ext cx="0" cy="58674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75216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Curious Light Cobal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8FF6C-228E-834E-2D66-01AF0B3EA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292125"/>
            <a:ext cx="7489825" cy="2167200"/>
          </a:xfrm>
        </p:spPr>
        <p:txBody>
          <a:bodyPr/>
          <a:lstStyle>
            <a:lvl1pPr>
              <a:defRPr sz="4800" b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CB819-D4C4-5B8C-5830-C1665444F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DBDE-E110-415D-A608-5F1DC90286FF}" type="datetime1">
              <a:rPr lang="en-GB" smtClean="0"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4FD245-31C3-2DCE-D7DC-845AA1002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328E9C-6759-43D0-CBA6-5A298289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3C143A5-3A34-AAFE-1639-701ECC3839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32877" y="278130"/>
            <a:ext cx="2714625" cy="5922645"/>
          </a:xfrm>
        </p:spPr>
        <p:txBody>
          <a:bodyPr/>
          <a:lstStyle>
            <a:lvl1pPr marL="359991" indent="-359991">
              <a:spcBef>
                <a:spcPts val="0"/>
              </a:spcBef>
              <a:spcAft>
                <a:spcPts val="100"/>
              </a:spcAft>
              <a:buFont typeface="+mj-lt"/>
              <a:buAutoNum type="arabicPeriod"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BFE15C-5AAC-DC2C-3E6A-8D310CDCC8BD}"/>
              </a:ext>
            </a:extLst>
          </p:cNvPr>
          <p:cNvCxnSpPr>
            <a:cxnSpLocks/>
          </p:cNvCxnSpPr>
          <p:nvPr userDrawn="1"/>
        </p:nvCxnSpPr>
        <p:spPr>
          <a:xfrm>
            <a:off x="8627599" y="333375"/>
            <a:ext cx="0" cy="58674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29070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Remarkable Light Red">
    <p:bg>
      <p:bgPr>
        <a:solidFill>
          <a:srgbClr val="F763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8FF6C-228E-834E-2D66-01AF0B3EA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292125"/>
            <a:ext cx="7489825" cy="2167200"/>
          </a:xfrm>
        </p:spPr>
        <p:txBody>
          <a:bodyPr/>
          <a:lstStyle>
            <a:lvl1pPr>
              <a:defRPr sz="4800" b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CB819-D4C4-5B8C-5830-C1665444F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DBDE-E110-415D-A608-5F1DC90286FF}" type="datetime1">
              <a:rPr lang="en-GB" smtClean="0"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4FD245-31C3-2DCE-D7DC-845AA1002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328E9C-6759-43D0-CBA6-5A298289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3C143A5-3A34-AAFE-1639-701ECC3839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32877" y="278130"/>
            <a:ext cx="2714625" cy="5922645"/>
          </a:xfrm>
        </p:spPr>
        <p:txBody>
          <a:bodyPr/>
          <a:lstStyle>
            <a:lvl1pPr marL="359991" indent="-359991">
              <a:spcBef>
                <a:spcPts val="0"/>
              </a:spcBef>
              <a:spcAft>
                <a:spcPts val="100"/>
              </a:spcAft>
              <a:buFont typeface="+mj-lt"/>
              <a:buAutoNum type="arabicPeriod"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BFE15C-5AAC-DC2C-3E6A-8D310CDCC8BD}"/>
              </a:ext>
            </a:extLst>
          </p:cNvPr>
          <p:cNvCxnSpPr>
            <a:cxnSpLocks/>
          </p:cNvCxnSpPr>
          <p:nvPr userDrawn="1"/>
        </p:nvCxnSpPr>
        <p:spPr>
          <a:xfrm>
            <a:off x="8627599" y="333375"/>
            <a:ext cx="0" cy="58674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9276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Purposeful Light Purple">
    <p:bg>
      <p:bgPr>
        <a:solidFill>
          <a:srgbClr val="A86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8FF6C-228E-834E-2D66-01AF0B3EA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292125"/>
            <a:ext cx="7489825" cy="2167200"/>
          </a:xfrm>
        </p:spPr>
        <p:txBody>
          <a:bodyPr/>
          <a:lstStyle>
            <a:lvl1pPr>
              <a:defRPr sz="4800" b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CB819-D4C4-5B8C-5830-C1665444F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DBDE-E110-415D-A608-5F1DC90286FF}" type="datetime1">
              <a:rPr lang="en-GB" smtClean="0"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4FD245-31C3-2DCE-D7DC-845AA1002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328E9C-6759-43D0-CBA6-5A298289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3C143A5-3A34-AAFE-1639-701ECC3839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32877" y="278130"/>
            <a:ext cx="2714625" cy="5922645"/>
          </a:xfrm>
        </p:spPr>
        <p:txBody>
          <a:bodyPr/>
          <a:lstStyle>
            <a:lvl1pPr marL="359991" indent="-359991">
              <a:spcBef>
                <a:spcPts val="0"/>
              </a:spcBef>
              <a:spcAft>
                <a:spcPts val="100"/>
              </a:spcAft>
              <a:buFont typeface="+mj-lt"/>
              <a:buAutoNum type="arabicPeriod"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BFE15C-5AAC-DC2C-3E6A-8D310CDCC8BD}"/>
              </a:ext>
            </a:extLst>
          </p:cNvPr>
          <p:cNvCxnSpPr>
            <a:cxnSpLocks/>
          </p:cNvCxnSpPr>
          <p:nvPr userDrawn="1"/>
        </p:nvCxnSpPr>
        <p:spPr>
          <a:xfrm>
            <a:off x="8627599" y="333375"/>
            <a:ext cx="0" cy="58674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6832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r Highligh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AD26CD-4B61-797C-D38C-3DED9CDEB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DBDE-E110-415D-A608-5F1DC90286FF}" type="datetime1">
              <a:rPr lang="en-GB" smtClean="0"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E97EC0-D210-9FBC-616A-AA893B07F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E9284A-33D9-7DB1-EAF6-F112C0CB3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20A0180-1769-DEF5-1F4A-E5883CD872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1" y="331201"/>
            <a:ext cx="7489825" cy="5869575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defRPr sz="4800" b="0"/>
            </a:lvl1pPr>
            <a:lvl2pPr>
              <a:spcBef>
                <a:spcPts val="7200"/>
              </a:spcBef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1833930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r Highlight AbbVie Light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AD26CD-4B61-797C-D38C-3DED9CDEB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DBDE-E110-415D-A608-5F1DC90286FF}" type="datetime1">
              <a:rPr lang="en-GB" smtClean="0"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E97EC0-D210-9FBC-616A-AA893B07F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E9284A-33D9-7DB1-EAF6-F112C0CB3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20A0180-1769-DEF5-1F4A-E5883CD872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1" y="331201"/>
            <a:ext cx="7489825" cy="5869575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defRPr sz="4800" b="0"/>
            </a:lvl1pPr>
            <a:lvl2pPr>
              <a:spcBef>
                <a:spcPts val="7200"/>
              </a:spcBef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137635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r Highlight AbbVie Medium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AD26CD-4B61-797C-D38C-3DED9CDEB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DBDE-E110-415D-A608-5F1DC90286FF}" type="datetime1">
              <a:rPr lang="en-GB" smtClean="0"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E97EC0-D210-9FBC-616A-AA893B07F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E9284A-33D9-7DB1-EAF6-F112C0CB3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20A0180-1769-DEF5-1F4A-E5883CD872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1" y="331201"/>
            <a:ext cx="7489825" cy="5869575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defRPr sz="4800" b="0"/>
            </a:lvl1pPr>
            <a:lvl2pPr>
              <a:spcBef>
                <a:spcPts val="7200"/>
              </a:spcBef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5452340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or Highlight AbbVie Dark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AD26CD-4B61-797C-D38C-3DED9CDEB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31CDBDE-E110-415D-A608-5F1DC90286FF}" type="datetime1">
              <a:rPr lang="en-GB" smtClean="0"/>
              <a:pPr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E97EC0-D210-9FBC-616A-AA893B07F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E9284A-33D9-7DB1-EAF6-F112C0CB3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20A0180-1769-DEF5-1F4A-E5883CD872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1" y="331201"/>
            <a:ext cx="7489825" cy="5869575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defRPr sz="4800" b="0">
                <a:solidFill>
                  <a:schemeClr val="bg1"/>
                </a:solidFill>
              </a:defRPr>
            </a:lvl1pPr>
            <a:lvl2pPr>
              <a:spcBef>
                <a:spcPts val="72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A41438C-3940-2866-F7EF-0A1044C527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502" y="6350172"/>
            <a:ext cx="802359" cy="1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8708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r Highlight Global Light Gree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AD26CD-4B61-797C-D38C-3DED9CDEB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DBDE-E110-415D-A608-5F1DC90286FF}" type="datetime1">
              <a:rPr lang="en-GB" smtClean="0"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E97EC0-D210-9FBC-616A-AA893B07F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E9284A-33D9-7DB1-EAF6-F112C0CB3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20A0180-1769-DEF5-1F4A-E5883CD872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1" y="331201"/>
            <a:ext cx="7489825" cy="5869575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defRPr sz="4800" b="0"/>
            </a:lvl1pPr>
            <a:lvl2pPr>
              <a:spcBef>
                <a:spcPts val="7200"/>
              </a:spcBef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4205961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r Highlight Curious Light Cobal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AD26CD-4B61-797C-D38C-3DED9CDEB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DBDE-E110-415D-A608-5F1DC90286FF}" type="datetime1">
              <a:rPr lang="en-GB" smtClean="0"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E97EC0-D210-9FBC-616A-AA893B07F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E9284A-33D9-7DB1-EAF6-F112C0CB3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20A0180-1769-DEF5-1F4A-E5883CD872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1" y="331201"/>
            <a:ext cx="7489825" cy="5869575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defRPr sz="4800" b="0"/>
            </a:lvl1pPr>
            <a:lvl2pPr>
              <a:spcBef>
                <a:spcPts val="7200"/>
              </a:spcBef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5169630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r Highlight Remarkable Light Red">
    <p:bg>
      <p:bgPr>
        <a:solidFill>
          <a:srgbClr val="F763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AD26CD-4B61-797C-D38C-3DED9CDEB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DBDE-E110-415D-A608-5F1DC90286FF}" type="datetime1">
              <a:rPr lang="en-GB" smtClean="0"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E97EC0-D210-9FBC-616A-AA893B07F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E9284A-33D9-7DB1-EAF6-F112C0CB3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20A0180-1769-DEF5-1F4A-E5883CD872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1" y="331201"/>
            <a:ext cx="7489825" cy="5869575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defRPr sz="4800" b="0"/>
            </a:lvl1pPr>
            <a:lvl2pPr>
              <a:spcBef>
                <a:spcPts val="7200"/>
              </a:spcBef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1050907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r Highlight Purposeful Light Purple">
    <p:bg>
      <p:bgPr>
        <a:solidFill>
          <a:srgbClr val="A86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AD26CD-4B61-797C-D38C-3DED9CDEB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DBDE-E110-415D-A608-5F1DC90286FF}" type="datetime1">
              <a:rPr lang="en-GB" smtClean="0"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E97EC0-D210-9FBC-616A-AA893B07F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E9284A-33D9-7DB1-EAF6-F112C0CB3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20A0180-1769-DEF5-1F4A-E5883CD872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1" y="331201"/>
            <a:ext cx="7489825" cy="5869575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defRPr sz="4800" b="0"/>
            </a:lvl1pPr>
            <a:lvl2pPr>
              <a:spcBef>
                <a:spcPts val="7200"/>
              </a:spcBef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497053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or Highlight Global Dark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AD26CD-4B61-797C-D38C-3DED9CDEB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31CDBDE-E110-415D-A608-5F1DC90286FF}" type="datetime1">
              <a:rPr lang="en-GB" smtClean="0"/>
              <a:pPr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E97EC0-D210-9FBC-616A-AA893B07F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E9284A-33D9-7DB1-EAF6-F112C0CB3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20A0180-1769-DEF5-1F4A-E5883CD872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1" y="331201"/>
            <a:ext cx="7489825" cy="5869575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defRPr sz="4800" b="0">
                <a:solidFill>
                  <a:schemeClr val="bg1"/>
                </a:solidFill>
              </a:defRPr>
            </a:lvl1pPr>
            <a:lvl2pPr>
              <a:spcBef>
                <a:spcPts val="72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A41438C-3940-2866-F7EF-0A1044C527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502" y="6350172"/>
            <a:ext cx="802359" cy="1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6265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or Highlight Curious Dark Cobal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AD26CD-4B61-797C-D38C-3DED9CDEB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31CDBDE-E110-415D-A608-5F1DC90286FF}" type="datetime1">
              <a:rPr lang="en-GB" smtClean="0"/>
              <a:pPr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E97EC0-D210-9FBC-616A-AA893B07F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E9284A-33D9-7DB1-EAF6-F112C0CB3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20A0180-1769-DEF5-1F4A-E5883CD872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1" y="331201"/>
            <a:ext cx="7489825" cy="5869575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defRPr sz="4800" b="0">
                <a:solidFill>
                  <a:schemeClr val="bg1"/>
                </a:solidFill>
              </a:defRPr>
            </a:lvl1pPr>
            <a:lvl2pPr>
              <a:spcBef>
                <a:spcPts val="72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A41438C-3940-2866-F7EF-0A1044C527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502" y="6350172"/>
            <a:ext cx="802359" cy="1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7688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or Highlight Remarkable Dark Re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AD26CD-4B61-797C-D38C-3DED9CDEB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31CDBDE-E110-415D-A608-5F1DC90286FF}" type="datetime1">
              <a:rPr lang="en-GB" smtClean="0"/>
              <a:pPr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E97EC0-D210-9FBC-616A-AA893B07F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E9284A-33D9-7DB1-EAF6-F112C0CB3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20A0180-1769-DEF5-1F4A-E5883CD872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1" y="331201"/>
            <a:ext cx="7489825" cy="5869575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defRPr sz="4800" b="0">
                <a:solidFill>
                  <a:schemeClr val="bg1"/>
                </a:solidFill>
              </a:defRPr>
            </a:lvl1pPr>
            <a:lvl2pPr>
              <a:spcBef>
                <a:spcPts val="72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A41438C-3940-2866-F7EF-0A1044C527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502" y="6350172"/>
            <a:ext cx="802359" cy="1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68722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or Highlight Purposeful Dark Purp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AD26CD-4B61-797C-D38C-3DED9CDEB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31CDBDE-E110-415D-A608-5F1DC90286FF}" type="datetime1">
              <a:rPr lang="en-GB" smtClean="0"/>
              <a:pPr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E97EC0-D210-9FBC-616A-AA893B07F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E9284A-33D9-7DB1-EAF6-F112C0CB3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20A0180-1769-DEF5-1F4A-E5883CD872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1" y="331201"/>
            <a:ext cx="7489825" cy="5869575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defRPr sz="4800" b="0">
                <a:solidFill>
                  <a:schemeClr val="bg1"/>
                </a:solidFill>
              </a:defRPr>
            </a:lvl1pPr>
            <a:lvl2pPr>
              <a:spcBef>
                <a:spcPts val="72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A41438C-3940-2866-F7EF-0A1044C527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502" y="6350172"/>
            <a:ext cx="802359" cy="1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3255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88049-4008-A192-F7A8-BFFE667F9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66C01E-CE33-B5F0-C6A3-79CDBF8B5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500" y="1695451"/>
            <a:ext cx="7489827" cy="450532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C781A-D0E8-A67E-E97F-C183A2197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35CF-A626-4C7D-9BC1-12643091F33D}" type="datetime1">
              <a:rPr lang="en-GB" smtClean="0"/>
              <a:t>31/10/2023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4AF02-E7DA-1EA1-1ADB-9EF023E52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EDE09-640C-49D5-B328-5E62D9517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81638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88049-4008-A192-F7A8-BFFE667F9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316800"/>
            <a:ext cx="7489827" cy="1173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C781A-D0E8-A67E-E97F-C183A2197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35CF-A626-4C7D-9BC1-12643091F33D}" type="datetime1">
              <a:rPr lang="en-GB" smtClean="0"/>
              <a:t>31/10/2023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4AF02-E7DA-1EA1-1ADB-9EF023E52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EDE09-640C-49D5-B328-5E62D9517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B10DEE6-9C11-8025-D9A5-880BB207CF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0" y="1695600"/>
            <a:ext cx="7489827" cy="45072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378742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88049-4008-A192-F7A8-BFFE667F9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316800"/>
            <a:ext cx="6311900" cy="1173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C781A-D0E8-A67E-E97F-C183A2197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35CF-A626-4C7D-9BC1-12643091F33D}" type="datetime1">
              <a:rPr lang="en-GB" smtClean="0"/>
              <a:t>31/10/2023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4AF02-E7DA-1EA1-1ADB-9EF023E52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EDE09-640C-49D5-B328-5E62D9517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B10DEE6-9C11-8025-D9A5-880BB207CF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1" y="1695600"/>
            <a:ext cx="6311900" cy="45072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E7409073-0150-6F38-6D42-7831E158C71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123114" y="1"/>
            <a:ext cx="5072063" cy="6858635"/>
          </a:xfrm>
          <a:custGeom>
            <a:avLst/>
            <a:gdLst>
              <a:gd name="connsiteX0" fmla="*/ 397806 w 5068887"/>
              <a:gd name="connsiteY0" fmla="*/ 0 h 6858000"/>
              <a:gd name="connsiteX1" fmla="*/ 4671081 w 5068887"/>
              <a:gd name="connsiteY1" fmla="*/ 0 h 6858000"/>
              <a:gd name="connsiteX2" fmla="*/ 5068887 w 5068887"/>
              <a:gd name="connsiteY2" fmla="*/ 397806 h 6858000"/>
              <a:gd name="connsiteX3" fmla="*/ 5068887 w 5068887"/>
              <a:gd name="connsiteY3" fmla="*/ 6858000 h 6858000"/>
              <a:gd name="connsiteX4" fmla="*/ 5068887 w 5068887"/>
              <a:gd name="connsiteY4" fmla="*/ 6858000 h 6858000"/>
              <a:gd name="connsiteX5" fmla="*/ 0 w 5068887"/>
              <a:gd name="connsiteY5" fmla="*/ 6858000 h 6858000"/>
              <a:gd name="connsiteX6" fmla="*/ 0 w 5068887"/>
              <a:gd name="connsiteY6" fmla="*/ 6858000 h 6858000"/>
              <a:gd name="connsiteX7" fmla="*/ 0 w 5068887"/>
              <a:gd name="connsiteY7" fmla="*/ 397806 h 6858000"/>
              <a:gd name="connsiteX8" fmla="*/ 397806 w 5068887"/>
              <a:gd name="connsiteY8" fmla="*/ 0 h 6858000"/>
              <a:gd name="connsiteX0" fmla="*/ 397806 w 5137374"/>
              <a:gd name="connsiteY0" fmla="*/ 0 h 6858000"/>
              <a:gd name="connsiteX1" fmla="*/ 4671081 w 5137374"/>
              <a:gd name="connsiteY1" fmla="*/ 0 h 6858000"/>
              <a:gd name="connsiteX2" fmla="*/ 5068887 w 5137374"/>
              <a:gd name="connsiteY2" fmla="*/ 6858000 h 6858000"/>
              <a:gd name="connsiteX3" fmla="*/ 5068887 w 5137374"/>
              <a:gd name="connsiteY3" fmla="*/ 6858000 h 6858000"/>
              <a:gd name="connsiteX4" fmla="*/ 0 w 5137374"/>
              <a:gd name="connsiteY4" fmla="*/ 6858000 h 6858000"/>
              <a:gd name="connsiteX5" fmla="*/ 0 w 5137374"/>
              <a:gd name="connsiteY5" fmla="*/ 6858000 h 6858000"/>
              <a:gd name="connsiteX6" fmla="*/ 0 w 5137374"/>
              <a:gd name="connsiteY6" fmla="*/ 397806 h 6858000"/>
              <a:gd name="connsiteX7" fmla="*/ 397806 w 5137374"/>
              <a:gd name="connsiteY7" fmla="*/ 0 h 6858000"/>
              <a:gd name="connsiteX0" fmla="*/ 397806 w 5276689"/>
              <a:gd name="connsiteY0" fmla="*/ 0 h 6858000"/>
              <a:gd name="connsiteX1" fmla="*/ 4897962 w 5276689"/>
              <a:gd name="connsiteY1" fmla="*/ 0 h 6858000"/>
              <a:gd name="connsiteX2" fmla="*/ 5068887 w 5276689"/>
              <a:gd name="connsiteY2" fmla="*/ 6858000 h 6858000"/>
              <a:gd name="connsiteX3" fmla="*/ 5068887 w 5276689"/>
              <a:gd name="connsiteY3" fmla="*/ 6858000 h 6858000"/>
              <a:gd name="connsiteX4" fmla="*/ 0 w 5276689"/>
              <a:gd name="connsiteY4" fmla="*/ 6858000 h 6858000"/>
              <a:gd name="connsiteX5" fmla="*/ 0 w 5276689"/>
              <a:gd name="connsiteY5" fmla="*/ 6858000 h 6858000"/>
              <a:gd name="connsiteX6" fmla="*/ 0 w 5276689"/>
              <a:gd name="connsiteY6" fmla="*/ 397806 h 6858000"/>
              <a:gd name="connsiteX7" fmla="*/ 397806 w 5276689"/>
              <a:gd name="connsiteY7" fmla="*/ 0 h 6858000"/>
              <a:gd name="connsiteX0" fmla="*/ 397806 w 5068887"/>
              <a:gd name="connsiteY0" fmla="*/ 0 h 6858000"/>
              <a:gd name="connsiteX1" fmla="*/ 4897962 w 5068887"/>
              <a:gd name="connsiteY1" fmla="*/ 0 h 6858000"/>
              <a:gd name="connsiteX2" fmla="*/ 5068887 w 5068887"/>
              <a:gd name="connsiteY2" fmla="*/ 6858000 h 6858000"/>
              <a:gd name="connsiteX3" fmla="*/ 5068887 w 5068887"/>
              <a:gd name="connsiteY3" fmla="*/ 6858000 h 6858000"/>
              <a:gd name="connsiteX4" fmla="*/ 0 w 5068887"/>
              <a:gd name="connsiteY4" fmla="*/ 6858000 h 6858000"/>
              <a:gd name="connsiteX5" fmla="*/ 0 w 5068887"/>
              <a:gd name="connsiteY5" fmla="*/ 6858000 h 6858000"/>
              <a:gd name="connsiteX6" fmla="*/ 0 w 5068887"/>
              <a:gd name="connsiteY6" fmla="*/ 397806 h 6858000"/>
              <a:gd name="connsiteX7" fmla="*/ 397806 w 5068887"/>
              <a:gd name="connsiteY7" fmla="*/ 0 h 6858000"/>
              <a:gd name="connsiteX0" fmla="*/ 397806 w 5068910"/>
              <a:gd name="connsiteY0" fmla="*/ 0 h 6858000"/>
              <a:gd name="connsiteX1" fmla="*/ 4897962 w 5068910"/>
              <a:gd name="connsiteY1" fmla="*/ 0 h 6858000"/>
              <a:gd name="connsiteX2" fmla="*/ 5068887 w 5068910"/>
              <a:gd name="connsiteY2" fmla="*/ 6858000 h 6858000"/>
              <a:gd name="connsiteX3" fmla="*/ 5068887 w 5068910"/>
              <a:gd name="connsiteY3" fmla="*/ 6858000 h 6858000"/>
              <a:gd name="connsiteX4" fmla="*/ 0 w 5068910"/>
              <a:gd name="connsiteY4" fmla="*/ 6858000 h 6858000"/>
              <a:gd name="connsiteX5" fmla="*/ 0 w 5068910"/>
              <a:gd name="connsiteY5" fmla="*/ 6858000 h 6858000"/>
              <a:gd name="connsiteX6" fmla="*/ 0 w 5068910"/>
              <a:gd name="connsiteY6" fmla="*/ 397806 h 6858000"/>
              <a:gd name="connsiteX7" fmla="*/ 397806 w 5068910"/>
              <a:gd name="connsiteY7" fmla="*/ 0 h 6858000"/>
              <a:gd name="connsiteX0" fmla="*/ 397806 w 5068910"/>
              <a:gd name="connsiteY0" fmla="*/ 0 h 6858000"/>
              <a:gd name="connsiteX1" fmla="*/ 4897962 w 5068910"/>
              <a:gd name="connsiteY1" fmla="*/ 0 h 6858000"/>
              <a:gd name="connsiteX2" fmla="*/ 5068887 w 5068910"/>
              <a:gd name="connsiteY2" fmla="*/ 6858000 h 6858000"/>
              <a:gd name="connsiteX3" fmla="*/ 4922202 w 5068910"/>
              <a:gd name="connsiteY3" fmla="*/ 6856095 h 6858000"/>
              <a:gd name="connsiteX4" fmla="*/ 0 w 5068910"/>
              <a:gd name="connsiteY4" fmla="*/ 6858000 h 6858000"/>
              <a:gd name="connsiteX5" fmla="*/ 0 w 5068910"/>
              <a:gd name="connsiteY5" fmla="*/ 6858000 h 6858000"/>
              <a:gd name="connsiteX6" fmla="*/ 0 w 5068910"/>
              <a:gd name="connsiteY6" fmla="*/ 397806 h 6858000"/>
              <a:gd name="connsiteX7" fmla="*/ 397806 w 5068910"/>
              <a:gd name="connsiteY7" fmla="*/ 0 h 6858000"/>
              <a:gd name="connsiteX0" fmla="*/ 397806 w 5068910"/>
              <a:gd name="connsiteY0" fmla="*/ 0 h 6858000"/>
              <a:gd name="connsiteX1" fmla="*/ 4897962 w 5068910"/>
              <a:gd name="connsiteY1" fmla="*/ 0 h 6858000"/>
              <a:gd name="connsiteX2" fmla="*/ 5068887 w 5068910"/>
              <a:gd name="connsiteY2" fmla="*/ 6858000 h 6858000"/>
              <a:gd name="connsiteX3" fmla="*/ 4922202 w 5068910"/>
              <a:gd name="connsiteY3" fmla="*/ 6856095 h 6858000"/>
              <a:gd name="connsiteX4" fmla="*/ 0 w 5068910"/>
              <a:gd name="connsiteY4" fmla="*/ 6858000 h 6858000"/>
              <a:gd name="connsiteX5" fmla="*/ 0 w 5068910"/>
              <a:gd name="connsiteY5" fmla="*/ 6858000 h 6858000"/>
              <a:gd name="connsiteX6" fmla="*/ 0 w 5068910"/>
              <a:gd name="connsiteY6" fmla="*/ 397806 h 6858000"/>
              <a:gd name="connsiteX7" fmla="*/ 397806 w 5068910"/>
              <a:gd name="connsiteY7" fmla="*/ 0 h 6858000"/>
              <a:gd name="connsiteX0" fmla="*/ 397806 w 5499710"/>
              <a:gd name="connsiteY0" fmla="*/ 0 h 6858000"/>
              <a:gd name="connsiteX1" fmla="*/ 4897962 w 5499710"/>
              <a:gd name="connsiteY1" fmla="*/ 0 h 6858000"/>
              <a:gd name="connsiteX2" fmla="*/ 4922202 w 5499710"/>
              <a:gd name="connsiteY2" fmla="*/ 6856095 h 6858000"/>
              <a:gd name="connsiteX3" fmla="*/ 0 w 5499710"/>
              <a:gd name="connsiteY3" fmla="*/ 6858000 h 6858000"/>
              <a:gd name="connsiteX4" fmla="*/ 0 w 5499710"/>
              <a:gd name="connsiteY4" fmla="*/ 6858000 h 6858000"/>
              <a:gd name="connsiteX5" fmla="*/ 0 w 5499710"/>
              <a:gd name="connsiteY5" fmla="*/ 397806 h 6858000"/>
              <a:gd name="connsiteX6" fmla="*/ 397806 w 5499710"/>
              <a:gd name="connsiteY6" fmla="*/ 0 h 6858000"/>
              <a:gd name="connsiteX0" fmla="*/ 397806 w 5236739"/>
              <a:gd name="connsiteY0" fmla="*/ 0 h 6858000"/>
              <a:gd name="connsiteX1" fmla="*/ 4897962 w 5236739"/>
              <a:gd name="connsiteY1" fmla="*/ 0 h 6858000"/>
              <a:gd name="connsiteX2" fmla="*/ 4922202 w 5236739"/>
              <a:gd name="connsiteY2" fmla="*/ 6856095 h 6858000"/>
              <a:gd name="connsiteX3" fmla="*/ 0 w 5236739"/>
              <a:gd name="connsiteY3" fmla="*/ 6858000 h 6858000"/>
              <a:gd name="connsiteX4" fmla="*/ 0 w 5236739"/>
              <a:gd name="connsiteY4" fmla="*/ 6858000 h 6858000"/>
              <a:gd name="connsiteX5" fmla="*/ 0 w 5236739"/>
              <a:gd name="connsiteY5" fmla="*/ 397806 h 6858000"/>
              <a:gd name="connsiteX6" fmla="*/ 397806 w 5236739"/>
              <a:gd name="connsiteY6" fmla="*/ 0 h 6858000"/>
              <a:gd name="connsiteX0" fmla="*/ 397806 w 4922202"/>
              <a:gd name="connsiteY0" fmla="*/ 0 h 6858000"/>
              <a:gd name="connsiteX1" fmla="*/ 4897962 w 4922202"/>
              <a:gd name="connsiteY1" fmla="*/ 0 h 6858000"/>
              <a:gd name="connsiteX2" fmla="*/ 4922202 w 4922202"/>
              <a:gd name="connsiteY2" fmla="*/ 6856095 h 6858000"/>
              <a:gd name="connsiteX3" fmla="*/ 0 w 4922202"/>
              <a:gd name="connsiteY3" fmla="*/ 6858000 h 6858000"/>
              <a:gd name="connsiteX4" fmla="*/ 0 w 4922202"/>
              <a:gd name="connsiteY4" fmla="*/ 6858000 h 6858000"/>
              <a:gd name="connsiteX5" fmla="*/ 0 w 4922202"/>
              <a:gd name="connsiteY5" fmla="*/ 397806 h 6858000"/>
              <a:gd name="connsiteX6" fmla="*/ 397806 w 4922202"/>
              <a:gd name="connsiteY6" fmla="*/ 0 h 6858000"/>
              <a:gd name="connsiteX0" fmla="*/ 397806 w 4930982"/>
              <a:gd name="connsiteY0" fmla="*/ 0 h 6858000"/>
              <a:gd name="connsiteX1" fmla="*/ 4930982 w 4930982"/>
              <a:gd name="connsiteY1" fmla="*/ 2540 h 6858000"/>
              <a:gd name="connsiteX2" fmla="*/ 4922202 w 4930982"/>
              <a:gd name="connsiteY2" fmla="*/ 6856095 h 6858000"/>
              <a:gd name="connsiteX3" fmla="*/ 0 w 4930982"/>
              <a:gd name="connsiteY3" fmla="*/ 6858000 h 6858000"/>
              <a:gd name="connsiteX4" fmla="*/ 0 w 4930982"/>
              <a:gd name="connsiteY4" fmla="*/ 6858000 h 6858000"/>
              <a:gd name="connsiteX5" fmla="*/ 0 w 4930982"/>
              <a:gd name="connsiteY5" fmla="*/ 397806 h 6858000"/>
              <a:gd name="connsiteX6" fmla="*/ 397806 w 4930982"/>
              <a:gd name="connsiteY6" fmla="*/ 0 h 6858000"/>
              <a:gd name="connsiteX0" fmla="*/ 397806 w 4930982"/>
              <a:gd name="connsiteY0" fmla="*/ 0 h 6858635"/>
              <a:gd name="connsiteX1" fmla="*/ 4930982 w 4930982"/>
              <a:gd name="connsiteY1" fmla="*/ 2540 h 6858635"/>
              <a:gd name="connsiteX2" fmla="*/ 4922202 w 4930982"/>
              <a:gd name="connsiteY2" fmla="*/ 6858635 h 6858635"/>
              <a:gd name="connsiteX3" fmla="*/ 0 w 4930982"/>
              <a:gd name="connsiteY3" fmla="*/ 6858000 h 6858635"/>
              <a:gd name="connsiteX4" fmla="*/ 0 w 4930982"/>
              <a:gd name="connsiteY4" fmla="*/ 6858000 h 6858635"/>
              <a:gd name="connsiteX5" fmla="*/ 0 w 4930982"/>
              <a:gd name="connsiteY5" fmla="*/ 397806 h 6858635"/>
              <a:gd name="connsiteX6" fmla="*/ 397806 w 4930982"/>
              <a:gd name="connsiteY6" fmla="*/ 0 h 6858635"/>
              <a:gd name="connsiteX0" fmla="*/ 397806 w 4930982"/>
              <a:gd name="connsiteY0" fmla="*/ 0 h 6858635"/>
              <a:gd name="connsiteX1" fmla="*/ 4930982 w 4930982"/>
              <a:gd name="connsiteY1" fmla="*/ 2540 h 6858635"/>
              <a:gd name="connsiteX2" fmla="*/ 4929822 w 4930982"/>
              <a:gd name="connsiteY2" fmla="*/ 6858635 h 6858635"/>
              <a:gd name="connsiteX3" fmla="*/ 0 w 4930982"/>
              <a:gd name="connsiteY3" fmla="*/ 6858000 h 6858635"/>
              <a:gd name="connsiteX4" fmla="*/ 0 w 4930982"/>
              <a:gd name="connsiteY4" fmla="*/ 6858000 h 6858635"/>
              <a:gd name="connsiteX5" fmla="*/ 0 w 4930982"/>
              <a:gd name="connsiteY5" fmla="*/ 397806 h 6858635"/>
              <a:gd name="connsiteX6" fmla="*/ 397806 w 4930982"/>
              <a:gd name="connsiteY6" fmla="*/ 0 h 6858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30982" h="6858635">
                <a:moveTo>
                  <a:pt x="397806" y="0"/>
                </a:moveTo>
                <a:lnTo>
                  <a:pt x="4930982" y="2540"/>
                </a:lnTo>
                <a:cubicBezTo>
                  <a:pt x="4928055" y="2287058"/>
                  <a:pt x="4932749" y="4574117"/>
                  <a:pt x="4929822" y="6858635"/>
                </a:cubicBezTo>
                <a:lnTo>
                  <a:pt x="0" y="6858000"/>
                </a:lnTo>
                <a:lnTo>
                  <a:pt x="0" y="6858000"/>
                </a:lnTo>
                <a:lnTo>
                  <a:pt x="0" y="397806"/>
                </a:lnTo>
                <a:cubicBezTo>
                  <a:pt x="0" y="178104"/>
                  <a:pt x="178104" y="0"/>
                  <a:pt x="397806" y="0"/>
                </a:cubicBezTo>
                <a:close/>
              </a:path>
            </a:pathLst>
          </a:custGeom>
          <a:noFill/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0017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Wid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88049-4008-A192-F7A8-BFFE667F9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316800"/>
            <a:ext cx="5270501" cy="1173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C781A-D0E8-A67E-E97F-C183A2197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35CF-A626-4C7D-9BC1-12643091F33D}" type="datetime1">
              <a:rPr lang="en-GB" smtClean="0"/>
              <a:t>31/10/2023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4AF02-E7DA-1EA1-1ADB-9EF023E52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EDE09-640C-49D5-B328-5E62D9517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B10DEE6-9C11-8025-D9A5-880BB207CF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1" y="1695600"/>
            <a:ext cx="5270500" cy="45072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E7409073-0150-6F38-6D42-7831E158C71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67437" y="1"/>
            <a:ext cx="6024563" cy="6858635"/>
          </a:xfrm>
          <a:custGeom>
            <a:avLst/>
            <a:gdLst>
              <a:gd name="connsiteX0" fmla="*/ 397806 w 5068887"/>
              <a:gd name="connsiteY0" fmla="*/ 0 h 6858000"/>
              <a:gd name="connsiteX1" fmla="*/ 4671081 w 5068887"/>
              <a:gd name="connsiteY1" fmla="*/ 0 h 6858000"/>
              <a:gd name="connsiteX2" fmla="*/ 5068887 w 5068887"/>
              <a:gd name="connsiteY2" fmla="*/ 397806 h 6858000"/>
              <a:gd name="connsiteX3" fmla="*/ 5068887 w 5068887"/>
              <a:gd name="connsiteY3" fmla="*/ 6858000 h 6858000"/>
              <a:gd name="connsiteX4" fmla="*/ 5068887 w 5068887"/>
              <a:gd name="connsiteY4" fmla="*/ 6858000 h 6858000"/>
              <a:gd name="connsiteX5" fmla="*/ 0 w 5068887"/>
              <a:gd name="connsiteY5" fmla="*/ 6858000 h 6858000"/>
              <a:gd name="connsiteX6" fmla="*/ 0 w 5068887"/>
              <a:gd name="connsiteY6" fmla="*/ 6858000 h 6858000"/>
              <a:gd name="connsiteX7" fmla="*/ 0 w 5068887"/>
              <a:gd name="connsiteY7" fmla="*/ 397806 h 6858000"/>
              <a:gd name="connsiteX8" fmla="*/ 397806 w 5068887"/>
              <a:gd name="connsiteY8" fmla="*/ 0 h 6858000"/>
              <a:gd name="connsiteX0" fmla="*/ 397806 w 5137374"/>
              <a:gd name="connsiteY0" fmla="*/ 0 h 6858000"/>
              <a:gd name="connsiteX1" fmla="*/ 4671081 w 5137374"/>
              <a:gd name="connsiteY1" fmla="*/ 0 h 6858000"/>
              <a:gd name="connsiteX2" fmla="*/ 5068887 w 5137374"/>
              <a:gd name="connsiteY2" fmla="*/ 6858000 h 6858000"/>
              <a:gd name="connsiteX3" fmla="*/ 5068887 w 5137374"/>
              <a:gd name="connsiteY3" fmla="*/ 6858000 h 6858000"/>
              <a:gd name="connsiteX4" fmla="*/ 0 w 5137374"/>
              <a:gd name="connsiteY4" fmla="*/ 6858000 h 6858000"/>
              <a:gd name="connsiteX5" fmla="*/ 0 w 5137374"/>
              <a:gd name="connsiteY5" fmla="*/ 6858000 h 6858000"/>
              <a:gd name="connsiteX6" fmla="*/ 0 w 5137374"/>
              <a:gd name="connsiteY6" fmla="*/ 397806 h 6858000"/>
              <a:gd name="connsiteX7" fmla="*/ 397806 w 5137374"/>
              <a:gd name="connsiteY7" fmla="*/ 0 h 6858000"/>
              <a:gd name="connsiteX0" fmla="*/ 397806 w 5276689"/>
              <a:gd name="connsiteY0" fmla="*/ 0 h 6858000"/>
              <a:gd name="connsiteX1" fmla="*/ 4897962 w 5276689"/>
              <a:gd name="connsiteY1" fmla="*/ 0 h 6858000"/>
              <a:gd name="connsiteX2" fmla="*/ 5068887 w 5276689"/>
              <a:gd name="connsiteY2" fmla="*/ 6858000 h 6858000"/>
              <a:gd name="connsiteX3" fmla="*/ 5068887 w 5276689"/>
              <a:gd name="connsiteY3" fmla="*/ 6858000 h 6858000"/>
              <a:gd name="connsiteX4" fmla="*/ 0 w 5276689"/>
              <a:gd name="connsiteY4" fmla="*/ 6858000 h 6858000"/>
              <a:gd name="connsiteX5" fmla="*/ 0 w 5276689"/>
              <a:gd name="connsiteY5" fmla="*/ 6858000 h 6858000"/>
              <a:gd name="connsiteX6" fmla="*/ 0 w 5276689"/>
              <a:gd name="connsiteY6" fmla="*/ 397806 h 6858000"/>
              <a:gd name="connsiteX7" fmla="*/ 397806 w 5276689"/>
              <a:gd name="connsiteY7" fmla="*/ 0 h 6858000"/>
              <a:gd name="connsiteX0" fmla="*/ 397806 w 5068887"/>
              <a:gd name="connsiteY0" fmla="*/ 0 h 6858000"/>
              <a:gd name="connsiteX1" fmla="*/ 4897962 w 5068887"/>
              <a:gd name="connsiteY1" fmla="*/ 0 h 6858000"/>
              <a:gd name="connsiteX2" fmla="*/ 5068887 w 5068887"/>
              <a:gd name="connsiteY2" fmla="*/ 6858000 h 6858000"/>
              <a:gd name="connsiteX3" fmla="*/ 5068887 w 5068887"/>
              <a:gd name="connsiteY3" fmla="*/ 6858000 h 6858000"/>
              <a:gd name="connsiteX4" fmla="*/ 0 w 5068887"/>
              <a:gd name="connsiteY4" fmla="*/ 6858000 h 6858000"/>
              <a:gd name="connsiteX5" fmla="*/ 0 w 5068887"/>
              <a:gd name="connsiteY5" fmla="*/ 6858000 h 6858000"/>
              <a:gd name="connsiteX6" fmla="*/ 0 w 5068887"/>
              <a:gd name="connsiteY6" fmla="*/ 397806 h 6858000"/>
              <a:gd name="connsiteX7" fmla="*/ 397806 w 5068887"/>
              <a:gd name="connsiteY7" fmla="*/ 0 h 6858000"/>
              <a:gd name="connsiteX0" fmla="*/ 397806 w 5068910"/>
              <a:gd name="connsiteY0" fmla="*/ 0 h 6858000"/>
              <a:gd name="connsiteX1" fmla="*/ 4897962 w 5068910"/>
              <a:gd name="connsiteY1" fmla="*/ 0 h 6858000"/>
              <a:gd name="connsiteX2" fmla="*/ 5068887 w 5068910"/>
              <a:gd name="connsiteY2" fmla="*/ 6858000 h 6858000"/>
              <a:gd name="connsiteX3" fmla="*/ 5068887 w 5068910"/>
              <a:gd name="connsiteY3" fmla="*/ 6858000 h 6858000"/>
              <a:gd name="connsiteX4" fmla="*/ 0 w 5068910"/>
              <a:gd name="connsiteY4" fmla="*/ 6858000 h 6858000"/>
              <a:gd name="connsiteX5" fmla="*/ 0 w 5068910"/>
              <a:gd name="connsiteY5" fmla="*/ 6858000 h 6858000"/>
              <a:gd name="connsiteX6" fmla="*/ 0 w 5068910"/>
              <a:gd name="connsiteY6" fmla="*/ 397806 h 6858000"/>
              <a:gd name="connsiteX7" fmla="*/ 397806 w 5068910"/>
              <a:gd name="connsiteY7" fmla="*/ 0 h 6858000"/>
              <a:gd name="connsiteX0" fmla="*/ 397806 w 5068910"/>
              <a:gd name="connsiteY0" fmla="*/ 0 h 6858000"/>
              <a:gd name="connsiteX1" fmla="*/ 4897962 w 5068910"/>
              <a:gd name="connsiteY1" fmla="*/ 0 h 6858000"/>
              <a:gd name="connsiteX2" fmla="*/ 5068887 w 5068910"/>
              <a:gd name="connsiteY2" fmla="*/ 6858000 h 6858000"/>
              <a:gd name="connsiteX3" fmla="*/ 4922202 w 5068910"/>
              <a:gd name="connsiteY3" fmla="*/ 6856095 h 6858000"/>
              <a:gd name="connsiteX4" fmla="*/ 0 w 5068910"/>
              <a:gd name="connsiteY4" fmla="*/ 6858000 h 6858000"/>
              <a:gd name="connsiteX5" fmla="*/ 0 w 5068910"/>
              <a:gd name="connsiteY5" fmla="*/ 6858000 h 6858000"/>
              <a:gd name="connsiteX6" fmla="*/ 0 w 5068910"/>
              <a:gd name="connsiteY6" fmla="*/ 397806 h 6858000"/>
              <a:gd name="connsiteX7" fmla="*/ 397806 w 5068910"/>
              <a:gd name="connsiteY7" fmla="*/ 0 h 6858000"/>
              <a:gd name="connsiteX0" fmla="*/ 397806 w 5068910"/>
              <a:gd name="connsiteY0" fmla="*/ 0 h 6858000"/>
              <a:gd name="connsiteX1" fmla="*/ 4897962 w 5068910"/>
              <a:gd name="connsiteY1" fmla="*/ 0 h 6858000"/>
              <a:gd name="connsiteX2" fmla="*/ 5068887 w 5068910"/>
              <a:gd name="connsiteY2" fmla="*/ 6858000 h 6858000"/>
              <a:gd name="connsiteX3" fmla="*/ 4922202 w 5068910"/>
              <a:gd name="connsiteY3" fmla="*/ 6856095 h 6858000"/>
              <a:gd name="connsiteX4" fmla="*/ 0 w 5068910"/>
              <a:gd name="connsiteY4" fmla="*/ 6858000 h 6858000"/>
              <a:gd name="connsiteX5" fmla="*/ 0 w 5068910"/>
              <a:gd name="connsiteY5" fmla="*/ 6858000 h 6858000"/>
              <a:gd name="connsiteX6" fmla="*/ 0 w 5068910"/>
              <a:gd name="connsiteY6" fmla="*/ 397806 h 6858000"/>
              <a:gd name="connsiteX7" fmla="*/ 397806 w 5068910"/>
              <a:gd name="connsiteY7" fmla="*/ 0 h 6858000"/>
              <a:gd name="connsiteX0" fmla="*/ 397806 w 5499710"/>
              <a:gd name="connsiteY0" fmla="*/ 0 h 6858000"/>
              <a:gd name="connsiteX1" fmla="*/ 4897962 w 5499710"/>
              <a:gd name="connsiteY1" fmla="*/ 0 h 6858000"/>
              <a:gd name="connsiteX2" fmla="*/ 4922202 w 5499710"/>
              <a:gd name="connsiteY2" fmla="*/ 6856095 h 6858000"/>
              <a:gd name="connsiteX3" fmla="*/ 0 w 5499710"/>
              <a:gd name="connsiteY3" fmla="*/ 6858000 h 6858000"/>
              <a:gd name="connsiteX4" fmla="*/ 0 w 5499710"/>
              <a:gd name="connsiteY4" fmla="*/ 6858000 h 6858000"/>
              <a:gd name="connsiteX5" fmla="*/ 0 w 5499710"/>
              <a:gd name="connsiteY5" fmla="*/ 397806 h 6858000"/>
              <a:gd name="connsiteX6" fmla="*/ 397806 w 5499710"/>
              <a:gd name="connsiteY6" fmla="*/ 0 h 6858000"/>
              <a:gd name="connsiteX0" fmla="*/ 397806 w 5236739"/>
              <a:gd name="connsiteY0" fmla="*/ 0 h 6858000"/>
              <a:gd name="connsiteX1" fmla="*/ 4897962 w 5236739"/>
              <a:gd name="connsiteY1" fmla="*/ 0 h 6858000"/>
              <a:gd name="connsiteX2" fmla="*/ 4922202 w 5236739"/>
              <a:gd name="connsiteY2" fmla="*/ 6856095 h 6858000"/>
              <a:gd name="connsiteX3" fmla="*/ 0 w 5236739"/>
              <a:gd name="connsiteY3" fmla="*/ 6858000 h 6858000"/>
              <a:gd name="connsiteX4" fmla="*/ 0 w 5236739"/>
              <a:gd name="connsiteY4" fmla="*/ 6858000 h 6858000"/>
              <a:gd name="connsiteX5" fmla="*/ 0 w 5236739"/>
              <a:gd name="connsiteY5" fmla="*/ 397806 h 6858000"/>
              <a:gd name="connsiteX6" fmla="*/ 397806 w 5236739"/>
              <a:gd name="connsiteY6" fmla="*/ 0 h 6858000"/>
              <a:gd name="connsiteX0" fmla="*/ 397806 w 4922202"/>
              <a:gd name="connsiteY0" fmla="*/ 0 h 6858000"/>
              <a:gd name="connsiteX1" fmla="*/ 4897962 w 4922202"/>
              <a:gd name="connsiteY1" fmla="*/ 0 h 6858000"/>
              <a:gd name="connsiteX2" fmla="*/ 4922202 w 4922202"/>
              <a:gd name="connsiteY2" fmla="*/ 6856095 h 6858000"/>
              <a:gd name="connsiteX3" fmla="*/ 0 w 4922202"/>
              <a:gd name="connsiteY3" fmla="*/ 6858000 h 6858000"/>
              <a:gd name="connsiteX4" fmla="*/ 0 w 4922202"/>
              <a:gd name="connsiteY4" fmla="*/ 6858000 h 6858000"/>
              <a:gd name="connsiteX5" fmla="*/ 0 w 4922202"/>
              <a:gd name="connsiteY5" fmla="*/ 397806 h 6858000"/>
              <a:gd name="connsiteX6" fmla="*/ 397806 w 4922202"/>
              <a:gd name="connsiteY6" fmla="*/ 0 h 6858000"/>
              <a:gd name="connsiteX0" fmla="*/ 397806 w 4930982"/>
              <a:gd name="connsiteY0" fmla="*/ 0 h 6858000"/>
              <a:gd name="connsiteX1" fmla="*/ 4930982 w 4930982"/>
              <a:gd name="connsiteY1" fmla="*/ 2540 h 6858000"/>
              <a:gd name="connsiteX2" fmla="*/ 4922202 w 4930982"/>
              <a:gd name="connsiteY2" fmla="*/ 6856095 h 6858000"/>
              <a:gd name="connsiteX3" fmla="*/ 0 w 4930982"/>
              <a:gd name="connsiteY3" fmla="*/ 6858000 h 6858000"/>
              <a:gd name="connsiteX4" fmla="*/ 0 w 4930982"/>
              <a:gd name="connsiteY4" fmla="*/ 6858000 h 6858000"/>
              <a:gd name="connsiteX5" fmla="*/ 0 w 4930982"/>
              <a:gd name="connsiteY5" fmla="*/ 397806 h 6858000"/>
              <a:gd name="connsiteX6" fmla="*/ 397806 w 4930982"/>
              <a:gd name="connsiteY6" fmla="*/ 0 h 6858000"/>
              <a:gd name="connsiteX0" fmla="*/ 397806 w 4930982"/>
              <a:gd name="connsiteY0" fmla="*/ 0 h 6858635"/>
              <a:gd name="connsiteX1" fmla="*/ 4930982 w 4930982"/>
              <a:gd name="connsiteY1" fmla="*/ 2540 h 6858635"/>
              <a:gd name="connsiteX2" fmla="*/ 4922202 w 4930982"/>
              <a:gd name="connsiteY2" fmla="*/ 6858635 h 6858635"/>
              <a:gd name="connsiteX3" fmla="*/ 0 w 4930982"/>
              <a:gd name="connsiteY3" fmla="*/ 6858000 h 6858635"/>
              <a:gd name="connsiteX4" fmla="*/ 0 w 4930982"/>
              <a:gd name="connsiteY4" fmla="*/ 6858000 h 6858635"/>
              <a:gd name="connsiteX5" fmla="*/ 0 w 4930982"/>
              <a:gd name="connsiteY5" fmla="*/ 397806 h 6858635"/>
              <a:gd name="connsiteX6" fmla="*/ 397806 w 4930982"/>
              <a:gd name="connsiteY6" fmla="*/ 0 h 6858635"/>
              <a:gd name="connsiteX0" fmla="*/ 397806 w 4930982"/>
              <a:gd name="connsiteY0" fmla="*/ 0 h 6858635"/>
              <a:gd name="connsiteX1" fmla="*/ 4930982 w 4930982"/>
              <a:gd name="connsiteY1" fmla="*/ 2540 h 6858635"/>
              <a:gd name="connsiteX2" fmla="*/ 4929822 w 4930982"/>
              <a:gd name="connsiteY2" fmla="*/ 6858635 h 6858635"/>
              <a:gd name="connsiteX3" fmla="*/ 0 w 4930982"/>
              <a:gd name="connsiteY3" fmla="*/ 6858000 h 6858635"/>
              <a:gd name="connsiteX4" fmla="*/ 0 w 4930982"/>
              <a:gd name="connsiteY4" fmla="*/ 6858000 h 6858635"/>
              <a:gd name="connsiteX5" fmla="*/ 0 w 4930982"/>
              <a:gd name="connsiteY5" fmla="*/ 397806 h 6858635"/>
              <a:gd name="connsiteX6" fmla="*/ 397806 w 4930982"/>
              <a:gd name="connsiteY6" fmla="*/ 0 h 6858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30982" h="6858635">
                <a:moveTo>
                  <a:pt x="397806" y="0"/>
                </a:moveTo>
                <a:lnTo>
                  <a:pt x="4930982" y="2540"/>
                </a:lnTo>
                <a:cubicBezTo>
                  <a:pt x="4928055" y="2287058"/>
                  <a:pt x="4932749" y="4574117"/>
                  <a:pt x="4929822" y="6858635"/>
                </a:cubicBezTo>
                <a:lnTo>
                  <a:pt x="0" y="6858000"/>
                </a:lnTo>
                <a:lnTo>
                  <a:pt x="0" y="6858000"/>
                </a:lnTo>
                <a:lnTo>
                  <a:pt x="0" y="397806"/>
                </a:lnTo>
                <a:cubicBezTo>
                  <a:pt x="0" y="178104"/>
                  <a:pt x="178104" y="0"/>
                  <a:pt x="397806" y="0"/>
                </a:cubicBezTo>
                <a:close/>
              </a:path>
            </a:pathLst>
          </a:custGeom>
          <a:noFill/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733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88049-4008-A192-F7A8-BFFE667F9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316800"/>
            <a:ext cx="6210300" cy="1173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C781A-D0E8-A67E-E97F-C183A2197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35CF-A626-4C7D-9BC1-12643091F33D}" type="datetime1">
              <a:rPr lang="en-GB" smtClean="0"/>
              <a:t>31/10/2023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4AF02-E7DA-1EA1-1ADB-9EF023E52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EDE09-640C-49D5-B328-5E62D9517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B10DEE6-9C11-8025-D9A5-880BB207CF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1" y="1695600"/>
            <a:ext cx="6210300" cy="45072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1155746-49AD-56EA-5ABE-870E0641953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123113" y="333375"/>
            <a:ext cx="4624387" cy="2862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3C23A436-480A-A85E-F572-DE99C1CC1B9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123113" y="3341851"/>
            <a:ext cx="4624387" cy="2862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49839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88049-4008-A192-F7A8-BFFE667F9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316800"/>
            <a:ext cx="5321301" cy="1173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C781A-D0E8-A67E-E97F-C183A2197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35CF-A626-4C7D-9BC1-12643091F33D}" type="datetime1">
              <a:rPr lang="en-GB" smtClean="0"/>
              <a:t>31/10/2023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4AF02-E7DA-1EA1-1ADB-9EF023E52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EDE09-640C-49D5-B328-5E62D9517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B10DEE6-9C11-8025-D9A5-880BB207CF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0" y="1695600"/>
            <a:ext cx="5321301" cy="331611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6121077A-1DFE-7F9A-9453-DF1A35029226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167437" y="315936"/>
            <a:ext cx="6024563" cy="5884841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39532FF-DC6E-F5F3-A167-C1794C9C189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67436" y="727800"/>
            <a:ext cx="5580064" cy="50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BCFB7FD3-749F-BB63-3A7C-C040DC129C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4501" y="5207001"/>
            <a:ext cx="5321300" cy="760095"/>
          </a:xfrm>
        </p:spPr>
        <p:txBody>
          <a:bodyPr anchor="b" anchorCtr="0"/>
          <a:lstStyle>
            <a:lvl1pPr>
              <a:spcBef>
                <a:spcPts val="0"/>
              </a:spcBef>
              <a:defRPr sz="1200"/>
            </a:lvl1pPr>
            <a:lvl2pPr>
              <a:spcBef>
                <a:spcPts val="0"/>
              </a:spcBef>
              <a:defRPr sz="1200"/>
            </a:lvl2pPr>
            <a:lvl3pPr marL="0" indent="0">
              <a:buNone/>
              <a:defRPr sz="651"/>
            </a:lvl3pPr>
            <a:lvl4pPr>
              <a:defRPr sz="651"/>
            </a:lvl4pPr>
            <a:lvl5pPr>
              <a:defRPr sz="65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567658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2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88049-4008-A192-F7A8-BFFE667F9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316800"/>
            <a:ext cx="5283200" cy="1173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C781A-D0E8-A67E-E97F-C183A2197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35CF-A626-4C7D-9BC1-12643091F33D}" type="datetime1">
              <a:rPr lang="en-GB" smtClean="0"/>
              <a:t>31/10/2023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4AF02-E7DA-1EA1-1ADB-9EF023E52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EDE09-640C-49D5-B328-5E62D9517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B10DEE6-9C11-8025-D9A5-880BB207CF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0" y="1695600"/>
            <a:ext cx="5283200" cy="331611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6121077A-1DFE-7F9A-9453-DF1A35029226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167437" y="315935"/>
            <a:ext cx="6024563" cy="37800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39532FF-DC6E-F5F3-A167-C1794C9C189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67436" y="727800"/>
            <a:ext cx="5580064" cy="50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BCFB7FD3-749F-BB63-3A7C-C040DC129C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4501" y="5207001"/>
            <a:ext cx="5283201" cy="760095"/>
          </a:xfrm>
        </p:spPr>
        <p:txBody>
          <a:bodyPr anchor="b" anchorCtr="0"/>
          <a:lstStyle>
            <a:lvl1pPr>
              <a:spcBef>
                <a:spcPts val="0"/>
              </a:spcBef>
              <a:defRPr sz="1200"/>
            </a:lvl1pPr>
            <a:lvl2pPr>
              <a:spcBef>
                <a:spcPts val="0"/>
              </a:spcBef>
              <a:defRPr sz="1200"/>
            </a:lvl2pPr>
            <a:lvl3pPr marL="0" indent="0">
              <a:buNone/>
              <a:defRPr sz="651"/>
            </a:lvl3pPr>
            <a:lvl4pPr>
              <a:defRPr sz="651"/>
            </a:lvl4pPr>
            <a:lvl5pPr>
              <a:defRPr sz="65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Chart Placeholder 6">
            <a:extLst>
              <a:ext uri="{FF2B5EF4-FFF2-40B4-BE49-F238E27FC236}">
                <a16:creationId xmlns:a16="http://schemas.microsoft.com/office/drawing/2014/main" id="{247944CD-8C88-61F0-973F-61CFCAD344A6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6167437" y="3078000"/>
            <a:ext cx="6024563" cy="37800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A5957A3D-F596-C300-131F-B7B706DD802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67436" y="3489867"/>
            <a:ext cx="5580064" cy="50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256969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2 Horizontal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6121077A-1DFE-7F9A-9453-DF1A35029226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722937" y="1700212"/>
            <a:ext cx="6024563" cy="4500563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9" name="Chart Placeholder 6">
            <a:extLst>
              <a:ext uri="{FF2B5EF4-FFF2-40B4-BE49-F238E27FC236}">
                <a16:creationId xmlns:a16="http://schemas.microsoft.com/office/drawing/2014/main" id="{4832AB38-10FF-0E4D-B851-CCBCC4056264}"/>
              </a:ext>
            </a:extLst>
          </p:cNvPr>
          <p:cNvSpPr>
            <a:spLocks noGrp="1"/>
          </p:cNvSpPr>
          <p:nvPr>
            <p:ph type="chart" sz="quarter" idx="18"/>
          </p:nvPr>
        </p:nvSpPr>
        <p:spPr>
          <a:xfrm>
            <a:off x="0" y="1700212"/>
            <a:ext cx="6024563" cy="4500563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988049-4008-A192-F7A8-BFFE667F9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2" y="316800"/>
            <a:ext cx="5580063" cy="1173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C781A-D0E8-A67E-E97F-C183A2197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35CF-A626-4C7D-9BC1-12643091F33D}" type="datetime1">
              <a:rPr lang="en-GB" smtClean="0"/>
              <a:t>31/10/2023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4AF02-E7DA-1EA1-1ADB-9EF023E52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EDE09-640C-49D5-B328-5E62D9517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B10DEE6-9C11-8025-D9A5-880BB207CF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1" y="1695601"/>
            <a:ext cx="3670300" cy="688825"/>
          </a:xfrm>
        </p:spPr>
        <p:txBody>
          <a:bodyPr/>
          <a:lstStyle>
            <a:lvl1pPr>
              <a:spcBef>
                <a:spcPts val="0"/>
              </a:spcBef>
              <a:defRPr sz="1800"/>
            </a:lvl1pPr>
            <a:lvl2pPr>
              <a:spcBef>
                <a:spcPts val="0"/>
              </a:spcBef>
              <a:defRPr sz="1800"/>
            </a:lvl2pPr>
            <a:lvl3pPr>
              <a:spcBef>
                <a:spcPts val="0"/>
              </a:spcBef>
              <a:defRPr sz="1800"/>
            </a:lvl3pPr>
            <a:lvl4pPr>
              <a:spcBef>
                <a:spcPts val="0"/>
              </a:spcBef>
              <a:defRPr sz="1800"/>
            </a:lvl4pPr>
            <a:lvl5pPr>
              <a:spcBef>
                <a:spcPts val="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BCFB7FD3-749F-BB63-3A7C-C040DC129C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4501" y="5207001"/>
            <a:ext cx="3670300" cy="760095"/>
          </a:xfrm>
        </p:spPr>
        <p:txBody>
          <a:bodyPr anchor="b" anchorCtr="0"/>
          <a:lstStyle>
            <a:lvl1pPr>
              <a:spcBef>
                <a:spcPts val="0"/>
              </a:spcBef>
              <a:defRPr sz="1200"/>
            </a:lvl1pPr>
            <a:lvl2pPr>
              <a:spcBef>
                <a:spcPts val="0"/>
              </a:spcBef>
              <a:defRPr sz="1200"/>
            </a:lvl2pPr>
            <a:lvl3pPr marL="0" indent="0">
              <a:buNone/>
              <a:defRPr sz="651"/>
            </a:lvl3pPr>
            <a:lvl4pPr>
              <a:defRPr sz="651"/>
            </a:lvl4pPr>
            <a:lvl5pPr>
              <a:defRPr sz="65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2A94A249-10CA-7E14-A9D8-CDE68082288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67437" y="1695601"/>
            <a:ext cx="3670300" cy="688825"/>
          </a:xfrm>
        </p:spPr>
        <p:txBody>
          <a:bodyPr/>
          <a:lstStyle>
            <a:lvl1pPr>
              <a:spcBef>
                <a:spcPts val="0"/>
              </a:spcBef>
              <a:defRPr sz="1800"/>
            </a:lvl1pPr>
            <a:lvl2pPr>
              <a:spcBef>
                <a:spcPts val="0"/>
              </a:spcBef>
              <a:defRPr sz="1800"/>
            </a:lvl2pPr>
            <a:lvl3pPr>
              <a:spcBef>
                <a:spcPts val="0"/>
              </a:spcBef>
              <a:defRPr sz="1800"/>
            </a:lvl3pPr>
            <a:lvl4pPr>
              <a:spcBef>
                <a:spcPts val="0"/>
              </a:spcBef>
              <a:defRPr sz="1800"/>
            </a:lvl4pPr>
            <a:lvl5pPr>
              <a:spcBef>
                <a:spcPts val="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833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C781A-D0E8-A67E-E97F-C183A2197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35CF-A626-4C7D-9BC1-12643091F33D}" type="datetime1">
              <a:rPr lang="en-GB" smtClean="0"/>
              <a:t>31/10/2023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4AF02-E7DA-1EA1-1ADB-9EF023E52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EDE09-640C-49D5-B328-5E62D9517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B10DEE6-9C11-8025-D9A5-880BB207CF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0" y="1695600"/>
            <a:ext cx="4233827" cy="45072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EFABE984-2CCE-633B-184D-4D08BEC295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16500" y="1695600"/>
            <a:ext cx="4233827" cy="45072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9FE416C-BEEB-9DB7-791B-E1F2C5058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44097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C781A-D0E8-A67E-E97F-C183A2197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35CF-A626-4C7D-9BC1-12643091F33D}" type="datetime1">
              <a:rPr lang="en-GB" smtClean="0"/>
              <a:t>31/10/2023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4AF02-E7DA-1EA1-1ADB-9EF023E52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EDE09-640C-49D5-B328-5E62D9517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B10DEE6-9C11-8025-D9A5-880BB207CF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0" y="1695600"/>
            <a:ext cx="2716213" cy="45072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6408FAD2-F4F9-A0E8-2053-BF740688BB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64027" y="1695600"/>
            <a:ext cx="2718000" cy="45072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70906462-6B61-6F95-8229-BB341A933C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83552" y="1695600"/>
            <a:ext cx="2718000" cy="45072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7A29559-82EF-CFDC-4B44-0664CE909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98365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Low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C781A-D0E8-A67E-E97F-C183A2197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35CF-A626-4C7D-9BC1-12643091F33D}" type="datetime1">
              <a:rPr lang="en-GB" smtClean="0"/>
              <a:t>31/10/2023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4AF02-E7DA-1EA1-1ADB-9EF023E52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EDE09-640C-49D5-B328-5E62D9517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B10DEE6-9C11-8025-D9A5-880BB207CF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499" y="3803650"/>
            <a:ext cx="2304797" cy="239712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54867123-94A7-48FF-F8D5-930EC7574B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07291" y="3803650"/>
            <a:ext cx="2304000" cy="239712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E8227D8D-47F3-14C3-581E-2E714B26FD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70083" y="3803650"/>
            <a:ext cx="2304000" cy="239712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4F8ABCCA-B254-AABD-14E7-4E08ADF6781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032875" y="3803650"/>
            <a:ext cx="2304000" cy="239712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8175DCA6-508B-571F-F1C9-DDAF23F54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220065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Q&amp;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C781A-D0E8-A67E-E97F-C183A2197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35CF-A626-4C7D-9BC1-12643091F33D}" type="datetime1">
              <a:rPr lang="en-GB" smtClean="0"/>
              <a:t>31/10/2023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4AF02-E7DA-1EA1-1ADB-9EF023E52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EDE09-640C-49D5-B328-5E62D9517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B10DEE6-9C11-8025-D9A5-880BB207CF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0" y="2384426"/>
            <a:ext cx="2430000" cy="3816351"/>
          </a:xfrm>
        </p:spPr>
        <p:txBody>
          <a:bodyPr/>
          <a:lstStyle>
            <a:lvl1pPr>
              <a:spcBef>
                <a:spcPts val="2800"/>
              </a:spcBef>
              <a:defRPr sz="1800" b="0"/>
            </a:lvl1pPr>
            <a:lvl2pPr>
              <a:spcBef>
                <a:spcPts val="2800"/>
              </a:spcBef>
              <a:defRPr sz="1800" b="1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0A404BD3-2193-1577-B56E-F1A2956F85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03588" y="2384426"/>
            <a:ext cx="2430000" cy="3816351"/>
          </a:xfrm>
        </p:spPr>
        <p:txBody>
          <a:bodyPr/>
          <a:lstStyle>
            <a:lvl1pPr>
              <a:spcBef>
                <a:spcPts val="2800"/>
              </a:spcBef>
              <a:defRPr sz="1800" b="0"/>
            </a:lvl1pPr>
            <a:lvl2pPr>
              <a:spcBef>
                <a:spcPts val="2800"/>
              </a:spcBef>
              <a:defRPr sz="1800" b="1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7BD4BF6E-BF8A-AD88-F2D0-80EF85E72C7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67439" y="2384426"/>
            <a:ext cx="2430000" cy="3816351"/>
          </a:xfrm>
        </p:spPr>
        <p:txBody>
          <a:bodyPr/>
          <a:lstStyle>
            <a:lvl1pPr>
              <a:spcBef>
                <a:spcPts val="2800"/>
              </a:spcBef>
              <a:defRPr sz="1800" b="0"/>
            </a:lvl1pPr>
            <a:lvl2pPr>
              <a:spcBef>
                <a:spcPts val="2800"/>
              </a:spcBef>
              <a:defRPr sz="1800" b="1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B3C89A01-28D5-E88C-B561-AAF7039762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032875" y="2384426"/>
            <a:ext cx="2430000" cy="3816351"/>
          </a:xfrm>
        </p:spPr>
        <p:txBody>
          <a:bodyPr/>
          <a:lstStyle>
            <a:lvl1pPr>
              <a:spcBef>
                <a:spcPts val="2800"/>
              </a:spcBef>
              <a:defRPr sz="1800" b="0"/>
            </a:lvl1pPr>
            <a:lvl2pPr>
              <a:spcBef>
                <a:spcPts val="2800"/>
              </a:spcBef>
              <a:defRPr sz="1800" b="1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00C2D47D-B513-D0CA-5ED7-19993475C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65368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6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CFD0F-69F0-60F4-4C98-97D195AE5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8D741B-951E-15C2-2899-D183B734A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53D66-69AF-4237-9B47-17266148DB2B}" type="datetime1">
              <a:rPr lang="en-GB" smtClean="0"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131FB2-D8A7-EABE-8313-520DB267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0897A-4FF4-5F8C-C935-5A3AA5F22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t>‹#›</a:t>
            </a:fld>
            <a:endParaRPr lang="en-GB"/>
          </a:p>
        </p:txBody>
      </p:sp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6877647B-E6A3-5D9E-0605-BBB576F3A6E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023301" y="1700213"/>
            <a:ext cx="2145400" cy="126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7" name="Picture Placeholder 8">
            <a:extLst>
              <a:ext uri="{FF2B5EF4-FFF2-40B4-BE49-F238E27FC236}">
                <a16:creationId xmlns:a16="http://schemas.microsoft.com/office/drawing/2014/main" id="{00041E94-FD2D-1F3E-33B6-02E5DEC4730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312701" y="1700213"/>
            <a:ext cx="2145400" cy="126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04E942E1-0409-F556-3439-22708E3102D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602100" y="1700213"/>
            <a:ext cx="2145400" cy="126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701838CF-E2C0-48D6-5A0B-BA63CAF363E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023302" y="3068656"/>
            <a:ext cx="2145401" cy="751157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spcAft>
                <a:spcPts val="0"/>
              </a:spcAft>
              <a:defRPr/>
            </a:lvl2pPr>
            <a:lvl3pPr>
              <a:spcBef>
                <a:spcPts val="0"/>
              </a:spcBef>
              <a:spcAft>
                <a:spcPts val="0"/>
              </a:spcAft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2" name="Text Placeholder 7">
            <a:extLst>
              <a:ext uri="{FF2B5EF4-FFF2-40B4-BE49-F238E27FC236}">
                <a16:creationId xmlns:a16="http://schemas.microsoft.com/office/drawing/2014/main" id="{26F82490-3B82-4749-015E-002DD18722FD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312702" y="3068656"/>
            <a:ext cx="2145401" cy="751157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spcAft>
                <a:spcPts val="0"/>
              </a:spcAft>
              <a:defRPr/>
            </a:lvl2pPr>
            <a:lvl3pPr>
              <a:spcBef>
                <a:spcPts val="0"/>
              </a:spcBef>
              <a:spcAft>
                <a:spcPts val="0"/>
              </a:spcAft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100D7581-C100-2211-FB3A-430EE38A636E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602101" y="3068656"/>
            <a:ext cx="2145401" cy="751157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spcAft>
                <a:spcPts val="0"/>
              </a:spcAft>
              <a:defRPr/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0" name="Picture Placeholder 8">
            <a:extLst>
              <a:ext uri="{FF2B5EF4-FFF2-40B4-BE49-F238E27FC236}">
                <a16:creationId xmlns:a16="http://schemas.microsoft.com/office/drawing/2014/main" id="{E3077A27-3824-EB42-949D-DF0C86B8E2EE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5023301" y="4081176"/>
            <a:ext cx="2145400" cy="126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1" name="Picture Placeholder 8">
            <a:extLst>
              <a:ext uri="{FF2B5EF4-FFF2-40B4-BE49-F238E27FC236}">
                <a16:creationId xmlns:a16="http://schemas.microsoft.com/office/drawing/2014/main" id="{5BCE3D47-A9F0-8E36-2B3A-08AD22C1AC8E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7312701" y="4081176"/>
            <a:ext cx="2145400" cy="126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2" name="Picture Placeholder 8">
            <a:extLst>
              <a:ext uri="{FF2B5EF4-FFF2-40B4-BE49-F238E27FC236}">
                <a16:creationId xmlns:a16="http://schemas.microsoft.com/office/drawing/2014/main" id="{5ED19896-9E40-62A7-138E-5DD108F2C459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9602100" y="4081176"/>
            <a:ext cx="2145400" cy="126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5" name="Text Placeholder 7">
            <a:extLst>
              <a:ext uri="{FF2B5EF4-FFF2-40B4-BE49-F238E27FC236}">
                <a16:creationId xmlns:a16="http://schemas.microsoft.com/office/drawing/2014/main" id="{0A296091-E516-5101-1C45-BF54ADF47CEE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023302" y="5449619"/>
            <a:ext cx="2145401" cy="751157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spcAft>
                <a:spcPts val="0"/>
              </a:spcAft>
              <a:defRPr/>
            </a:lvl2pPr>
            <a:lvl3pPr>
              <a:spcBef>
                <a:spcPts val="0"/>
              </a:spcBef>
              <a:spcAft>
                <a:spcPts val="0"/>
              </a:spcAft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6" name="Text Placeholder 7">
            <a:extLst>
              <a:ext uri="{FF2B5EF4-FFF2-40B4-BE49-F238E27FC236}">
                <a16:creationId xmlns:a16="http://schemas.microsoft.com/office/drawing/2014/main" id="{05EE9206-CEEE-232E-65C3-5DD09909198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7312702" y="5449619"/>
            <a:ext cx="2145401" cy="751157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spcAft>
                <a:spcPts val="0"/>
              </a:spcAft>
              <a:defRPr/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7" name="Text Placeholder 7">
            <a:extLst>
              <a:ext uri="{FF2B5EF4-FFF2-40B4-BE49-F238E27FC236}">
                <a16:creationId xmlns:a16="http://schemas.microsoft.com/office/drawing/2014/main" id="{A43BB716-6103-3CF4-C65B-371E6108FD85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9602101" y="5449619"/>
            <a:ext cx="2145401" cy="751157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spcAft>
                <a:spcPts val="0"/>
              </a:spcAft>
              <a:defRPr/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A42AC1B-1F80-9757-4383-C419A918C1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0" y="1695600"/>
            <a:ext cx="4241800" cy="45072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69401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0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CFD0F-69F0-60F4-4C98-97D195AE5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8D741B-951E-15C2-2899-D183B734A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53D66-69AF-4237-9B47-17266148DB2B}" type="datetime1">
              <a:rPr lang="en-GB" smtClean="0"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131FB2-D8A7-EABE-8313-520DB267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0897A-4FF4-5F8C-C935-5A3AA5F22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t>‹#›</a:t>
            </a:fld>
            <a:endParaRPr lang="en-GB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DA8908A-FC09-A705-7B60-884ADF9AE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4501" y="1700213"/>
            <a:ext cx="2145400" cy="126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16A76B90-B2E3-8773-3228-4996ECC5D78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2733901" y="1700213"/>
            <a:ext cx="2145400" cy="126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6877647B-E6A3-5D9E-0605-BBB576F3A6E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023301" y="1700213"/>
            <a:ext cx="2145400" cy="126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7" name="Picture Placeholder 8">
            <a:extLst>
              <a:ext uri="{FF2B5EF4-FFF2-40B4-BE49-F238E27FC236}">
                <a16:creationId xmlns:a16="http://schemas.microsoft.com/office/drawing/2014/main" id="{00041E94-FD2D-1F3E-33B6-02E5DEC4730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312701" y="1700213"/>
            <a:ext cx="2145400" cy="126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04E942E1-0409-F556-3439-22708E3102D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602100" y="1700213"/>
            <a:ext cx="2145400" cy="126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E66516AC-BF6D-C2C0-C902-727704975A4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44500" y="3068656"/>
            <a:ext cx="2145401" cy="751157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spcAft>
                <a:spcPts val="0"/>
              </a:spcAft>
              <a:defRPr/>
            </a:lvl2pPr>
            <a:lvl3pPr>
              <a:spcBef>
                <a:spcPts val="0"/>
              </a:spcBef>
              <a:spcAft>
                <a:spcPts val="0"/>
              </a:spcAft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 marL="287993" indent="0">
              <a:spcBef>
                <a:spcPts val="0"/>
              </a:spcBef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6" name="Text Placeholder 7">
            <a:extLst>
              <a:ext uri="{FF2B5EF4-FFF2-40B4-BE49-F238E27FC236}">
                <a16:creationId xmlns:a16="http://schemas.microsoft.com/office/drawing/2014/main" id="{CEB3E904-CF69-365E-14B2-2B43050BC33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733902" y="3068656"/>
            <a:ext cx="2145401" cy="751157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spcAft>
                <a:spcPts val="0"/>
              </a:spcAft>
              <a:defRPr/>
            </a:lvl2pPr>
            <a:lvl3pPr>
              <a:spcBef>
                <a:spcPts val="0"/>
              </a:spcBef>
              <a:spcAft>
                <a:spcPts val="0"/>
              </a:spcAft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701838CF-E2C0-48D6-5A0B-BA63CAF363E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023302" y="3068656"/>
            <a:ext cx="2145401" cy="751157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spcAft>
                <a:spcPts val="0"/>
              </a:spcAft>
              <a:defRPr/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2" name="Text Placeholder 7">
            <a:extLst>
              <a:ext uri="{FF2B5EF4-FFF2-40B4-BE49-F238E27FC236}">
                <a16:creationId xmlns:a16="http://schemas.microsoft.com/office/drawing/2014/main" id="{26F82490-3B82-4749-015E-002DD18722FD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312702" y="3068656"/>
            <a:ext cx="2145401" cy="751157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spcAft>
                <a:spcPts val="0"/>
              </a:spcAft>
              <a:defRPr/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100D7581-C100-2211-FB3A-430EE38A636E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602101" y="3068656"/>
            <a:ext cx="2145401" cy="751157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spcAft>
                <a:spcPts val="0"/>
              </a:spcAft>
              <a:defRPr/>
            </a:lvl2pPr>
            <a:lvl3pPr>
              <a:spcBef>
                <a:spcPts val="0"/>
              </a:spcBef>
              <a:spcAft>
                <a:spcPts val="0"/>
              </a:spcAft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8" name="Picture Placeholder 8">
            <a:extLst>
              <a:ext uri="{FF2B5EF4-FFF2-40B4-BE49-F238E27FC236}">
                <a16:creationId xmlns:a16="http://schemas.microsoft.com/office/drawing/2014/main" id="{C4EB574E-34F1-7395-836B-CA041AD9E2FB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444501" y="4081176"/>
            <a:ext cx="2145400" cy="126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9" name="Picture Placeholder 8">
            <a:extLst>
              <a:ext uri="{FF2B5EF4-FFF2-40B4-BE49-F238E27FC236}">
                <a16:creationId xmlns:a16="http://schemas.microsoft.com/office/drawing/2014/main" id="{4506B270-7396-5031-E284-43F00A5F4031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2733901" y="4081176"/>
            <a:ext cx="2145400" cy="126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0" name="Picture Placeholder 8">
            <a:extLst>
              <a:ext uri="{FF2B5EF4-FFF2-40B4-BE49-F238E27FC236}">
                <a16:creationId xmlns:a16="http://schemas.microsoft.com/office/drawing/2014/main" id="{E3077A27-3824-EB42-949D-DF0C86B8E2EE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5023301" y="4081176"/>
            <a:ext cx="2145400" cy="126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1" name="Picture Placeholder 8">
            <a:extLst>
              <a:ext uri="{FF2B5EF4-FFF2-40B4-BE49-F238E27FC236}">
                <a16:creationId xmlns:a16="http://schemas.microsoft.com/office/drawing/2014/main" id="{5BCE3D47-A9F0-8E36-2B3A-08AD22C1AC8E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7312701" y="4081176"/>
            <a:ext cx="2145400" cy="126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2" name="Picture Placeholder 8">
            <a:extLst>
              <a:ext uri="{FF2B5EF4-FFF2-40B4-BE49-F238E27FC236}">
                <a16:creationId xmlns:a16="http://schemas.microsoft.com/office/drawing/2014/main" id="{5ED19896-9E40-62A7-138E-5DD108F2C459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9602100" y="4081176"/>
            <a:ext cx="2145400" cy="126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3" name="Text Placeholder 7">
            <a:extLst>
              <a:ext uri="{FF2B5EF4-FFF2-40B4-BE49-F238E27FC236}">
                <a16:creationId xmlns:a16="http://schemas.microsoft.com/office/drawing/2014/main" id="{153E4E09-79B2-7FA8-B420-71791C014397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444500" y="5449619"/>
            <a:ext cx="2145401" cy="751157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spcAft>
                <a:spcPts val="0"/>
              </a:spcAft>
              <a:defRPr/>
            </a:lvl2pPr>
            <a:lvl3pPr>
              <a:spcBef>
                <a:spcPts val="0"/>
              </a:spcBef>
              <a:spcAft>
                <a:spcPts val="0"/>
              </a:spcAft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4" name="Text Placeholder 7">
            <a:extLst>
              <a:ext uri="{FF2B5EF4-FFF2-40B4-BE49-F238E27FC236}">
                <a16:creationId xmlns:a16="http://schemas.microsoft.com/office/drawing/2014/main" id="{D67BF521-D1F3-3745-47DD-5A81D6F2534A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2733902" y="5449619"/>
            <a:ext cx="2145401" cy="751157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spcAft>
                <a:spcPts val="0"/>
              </a:spcAft>
              <a:defRPr/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5" name="Text Placeholder 7">
            <a:extLst>
              <a:ext uri="{FF2B5EF4-FFF2-40B4-BE49-F238E27FC236}">
                <a16:creationId xmlns:a16="http://schemas.microsoft.com/office/drawing/2014/main" id="{0A296091-E516-5101-1C45-BF54ADF47CEE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023302" y="5449619"/>
            <a:ext cx="2145401" cy="751157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spcAft>
                <a:spcPts val="0"/>
              </a:spcAft>
              <a:defRPr/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6" name="Text Placeholder 7">
            <a:extLst>
              <a:ext uri="{FF2B5EF4-FFF2-40B4-BE49-F238E27FC236}">
                <a16:creationId xmlns:a16="http://schemas.microsoft.com/office/drawing/2014/main" id="{05EE9206-CEEE-232E-65C3-5DD09909198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7312702" y="5449619"/>
            <a:ext cx="2145401" cy="751157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spcAft>
                <a:spcPts val="0"/>
              </a:spcAft>
              <a:defRPr/>
            </a:lvl2pPr>
            <a:lvl3pPr>
              <a:spcBef>
                <a:spcPts val="0"/>
              </a:spcBef>
              <a:spcAft>
                <a:spcPts val="0"/>
              </a:spcAft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7" name="Text Placeholder 7">
            <a:extLst>
              <a:ext uri="{FF2B5EF4-FFF2-40B4-BE49-F238E27FC236}">
                <a16:creationId xmlns:a16="http://schemas.microsoft.com/office/drawing/2014/main" id="{A43BB716-6103-3CF4-C65B-371E6108FD85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9602101" y="5449619"/>
            <a:ext cx="2145401" cy="751157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spcAft>
                <a:spcPts val="0"/>
              </a:spcAft>
              <a:defRPr/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5813335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9 Big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CFD0F-69F0-60F4-4C98-97D195AE5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8D741B-951E-15C2-2899-D183B734A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53D66-69AF-4237-9B47-17266148DB2B}" type="datetime1">
              <a:rPr lang="en-GB" smtClean="0"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131FB2-D8A7-EABE-8313-520DB267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0897A-4FF4-5F8C-C935-5A3AA5F22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622EABF-1EBE-4A66-4EC0-D7D8019AC3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502" y="1700213"/>
            <a:ext cx="3670300" cy="1228091"/>
          </a:xfrm>
          <a:solidFill>
            <a:schemeClr val="accent1"/>
          </a:solidFill>
        </p:spPr>
        <p:txBody>
          <a:bodyPr lIns="180000" tIns="270000"/>
          <a:lstStyle>
            <a:lvl1pPr>
              <a:lnSpc>
                <a:spcPct val="70000"/>
              </a:lnSpc>
              <a:spcBef>
                <a:spcPts val="0"/>
              </a:spcBef>
              <a:defRPr sz="5800" b="0" spc="-100" baseline="0">
                <a:solidFill>
                  <a:schemeClr val="bg1"/>
                </a:solidFill>
              </a:defRPr>
            </a:lvl1pPr>
            <a:lvl2pPr>
              <a:lnSpc>
                <a:spcPct val="70000"/>
              </a:lnSpc>
              <a:spcBef>
                <a:spcPts val="0"/>
              </a:spcBef>
              <a:defRPr sz="1600" b="1">
                <a:solidFill>
                  <a:schemeClr val="bg1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00%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4029ADA5-432F-E87D-8D24-498772A07B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4502" y="3072303"/>
            <a:ext cx="3670300" cy="1228091"/>
          </a:xfrm>
          <a:solidFill>
            <a:schemeClr val="accent4"/>
          </a:solidFill>
        </p:spPr>
        <p:txBody>
          <a:bodyPr lIns="180000" tIns="270000"/>
          <a:lstStyle>
            <a:lvl1pPr>
              <a:lnSpc>
                <a:spcPct val="70000"/>
              </a:lnSpc>
              <a:spcBef>
                <a:spcPts val="0"/>
              </a:spcBef>
              <a:defRPr sz="5800" b="0" spc="-100" baseline="0">
                <a:solidFill>
                  <a:schemeClr val="bg1"/>
                </a:solidFill>
              </a:defRPr>
            </a:lvl1pPr>
            <a:lvl2pPr>
              <a:lnSpc>
                <a:spcPct val="70000"/>
              </a:lnSpc>
              <a:spcBef>
                <a:spcPts val="0"/>
              </a:spcBef>
              <a:defRPr sz="1600" b="1">
                <a:solidFill>
                  <a:schemeClr val="bg1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00%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453CDAA8-CEF5-835C-66A7-48973C0C073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4502" y="4442215"/>
            <a:ext cx="3670300" cy="1228091"/>
          </a:xfrm>
          <a:solidFill>
            <a:schemeClr val="accent2"/>
          </a:solidFill>
        </p:spPr>
        <p:txBody>
          <a:bodyPr lIns="180000" tIns="270000"/>
          <a:lstStyle>
            <a:lvl1pPr>
              <a:lnSpc>
                <a:spcPct val="70000"/>
              </a:lnSpc>
              <a:spcBef>
                <a:spcPts val="0"/>
              </a:spcBef>
              <a:defRPr sz="5800" b="0" spc="-100" baseline="0">
                <a:solidFill>
                  <a:schemeClr val="bg1"/>
                </a:solidFill>
              </a:defRPr>
            </a:lvl1pPr>
            <a:lvl2pPr>
              <a:lnSpc>
                <a:spcPct val="70000"/>
              </a:lnSpc>
              <a:spcBef>
                <a:spcPts val="0"/>
              </a:spcBef>
              <a:defRPr sz="1600" b="1">
                <a:solidFill>
                  <a:schemeClr val="bg1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00%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F3A0E9E6-0330-A5DB-366B-F1DDBBD805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64027" y="1700213"/>
            <a:ext cx="3670300" cy="1228091"/>
          </a:xfrm>
          <a:solidFill>
            <a:schemeClr val="accent2"/>
          </a:solidFill>
        </p:spPr>
        <p:txBody>
          <a:bodyPr lIns="180000" tIns="270000"/>
          <a:lstStyle>
            <a:lvl1pPr>
              <a:lnSpc>
                <a:spcPct val="70000"/>
              </a:lnSpc>
              <a:spcBef>
                <a:spcPts val="0"/>
              </a:spcBef>
              <a:defRPr sz="5800" b="0" spc="-100" baseline="0">
                <a:solidFill>
                  <a:schemeClr val="bg1"/>
                </a:solidFill>
              </a:defRPr>
            </a:lvl1pPr>
            <a:lvl2pPr>
              <a:lnSpc>
                <a:spcPct val="70000"/>
              </a:lnSpc>
              <a:spcBef>
                <a:spcPts val="0"/>
              </a:spcBef>
              <a:defRPr sz="1600" b="1">
                <a:solidFill>
                  <a:schemeClr val="bg1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00%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124B5B44-5087-E956-7C17-1167AB3487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64027" y="3072303"/>
            <a:ext cx="3670300" cy="1228091"/>
          </a:xfrm>
          <a:solidFill>
            <a:schemeClr val="accent3"/>
          </a:solidFill>
        </p:spPr>
        <p:txBody>
          <a:bodyPr lIns="180000" tIns="270000"/>
          <a:lstStyle>
            <a:lvl1pPr>
              <a:lnSpc>
                <a:spcPct val="70000"/>
              </a:lnSpc>
              <a:spcBef>
                <a:spcPts val="0"/>
              </a:spcBef>
              <a:defRPr sz="5800" b="0" spc="-100" baseline="0">
                <a:solidFill>
                  <a:schemeClr val="bg1"/>
                </a:solidFill>
              </a:defRPr>
            </a:lvl1pPr>
            <a:lvl2pPr>
              <a:lnSpc>
                <a:spcPct val="70000"/>
              </a:lnSpc>
              <a:spcBef>
                <a:spcPts val="0"/>
              </a:spcBef>
              <a:defRPr sz="1600" b="1">
                <a:solidFill>
                  <a:schemeClr val="bg1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00%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E1EFBA33-C0DF-E5D6-BE75-8E72AC591B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4027" y="4442215"/>
            <a:ext cx="3670300" cy="1228091"/>
          </a:xfrm>
          <a:solidFill>
            <a:schemeClr val="accent1"/>
          </a:solidFill>
        </p:spPr>
        <p:txBody>
          <a:bodyPr lIns="180000" tIns="270000"/>
          <a:lstStyle>
            <a:lvl1pPr>
              <a:lnSpc>
                <a:spcPct val="70000"/>
              </a:lnSpc>
              <a:spcBef>
                <a:spcPts val="0"/>
              </a:spcBef>
              <a:defRPr sz="5800" b="0" spc="-100" baseline="0">
                <a:solidFill>
                  <a:schemeClr val="bg1"/>
                </a:solidFill>
              </a:defRPr>
            </a:lvl1pPr>
            <a:lvl2pPr>
              <a:lnSpc>
                <a:spcPct val="70000"/>
              </a:lnSpc>
              <a:spcBef>
                <a:spcPts val="0"/>
              </a:spcBef>
              <a:defRPr sz="1600" b="1">
                <a:solidFill>
                  <a:schemeClr val="bg1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00%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3CCECABF-25A1-5786-8AF3-C0733A52E98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83551" y="1700213"/>
            <a:ext cx="3670300" cy="1228091"/>
          </a:xfrm>
          <a:solidFill>
            <a:schemeClr val="accent4"/>
          </a:solidFill>
        </p:spPr>
        <p:txBody>
          <a:bodyPr lIns="180000" tIns="270000"/>
          <a:lstStyle>
            <a:lvl1pPr>
              <a:lnSpc>
                <a:spcPct val="70000"/>
              </a:lnSpc>
              <a:spcBef>
                <a:spcPts val="0"/>
              </a:spcBef>
              <a:defRPr sz="5800" b="0" spc="-100" baseline="0">
                <a:solidFill>
                  <a:schemeClr val="bg1"/>
                </a:solidFill>
              </a:defRPr>
            </a:lvl1pPr>
            <a:lvl2pPr>
              <a:lnSpc>
                <a:spcPct val="70000"/>
              </a:lnSpc>
              <a:spcBef>
                <a:spcPts val="0"/>
              </a:spcBef>
              <a:defRPr sz="1600" b="1">
                <a:solidFill>
                  <a:schemeClr val="bg1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00%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3627CD45-E30F-4847-74DE-2ED7AF99C8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83551" y="3072303"/>
            <a:ext cx="3670300" cy="1228091"/>
          </a:xfrm>
          <a:solidFill>
            <a:schemeClr val="accent2"/>
          </a:solidFill>
        </p:spPr>
        <p:txBody>
          <a:bodyPr lIns="180000" tIns="270000"/>
          <a:lstStyle>
            <a:lvl1pPr>
              <a:lnSpc>
                <a:spcPct val="70000"/>
              </a:lnSpc>
              <a:spcBef>
                <a:spcPts val="0"/>
              </a:spcBef>
              <a:defRPr sz="5800" b="0" spc="-100" baseline="0">
                <a:solidFill>
                  <a:schemeClr val="bg1"/>
                </a:solidFill>
              </a:defRPr>
            </a:lvl1pPr>
            <a:lvl2pPr>
              <a:lnSpc>
                <a:spcPct val="70000"/>
              </a:lnSpc>
              <a:spcBef>
                <a:spcPts val="0"/>
              </a:spcBef>
              <a:defRPr sz="1600" b="1">
                <a:solidFill>
                  <a:schemeClr val="bg1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00%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2EDD829F-1434-70AC-E769-D263FF6D99B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83551" y="4442215"/>
            <a:ext cx="3670300" cy="1228091"/>
          </a:xfrm>
          <a:solidFill>
            <a:schemeClr val="accent3"/>
          </a:solidFill>
        </p:spPr>
        <p:txBody>
          <a:bodyPr lIns="180000" tIns="270000"/>
          <a:lstStyle>
            <a:lvl1pPr>
              <a:lnSpc>
                <a:spcPct val="70000"/>
              </a:lnSpc>
              <a:spcBef>
                <a:spcPts val="0"/>
              </a:spcBef>
              <a:defRPr sz="5800" b="0" spc="-100" baseline="0">
                <a:solidFill>
                  <a:schemeClr val="bg1"/>
                </a:solidFill>
              </a:defRPr>
            </a:lvl1pPr>
            <a:lvl2pPr>
              <a:lnSpc>
                <a:spcPct val="70000"/>
              </a:lnSpc>
              <a:spcBef>
                <a:spcPts val="0"/>
              </a:spcBef>
              <a:defRPr sz="1600" b="1">
                <a:solidFill>
                  <a:schemeClr val="bg1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00%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4164347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2 Stat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CFD0F-69F0-60F4-4C98-97D195AE5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8D741B-951E-15C2-2899-D183B734A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53D66-69AF-4237-9B47-17266148DB2B}" type="datetime1">
              <a:rPr lang="en-GB" smtClean="0"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131FB2-D8A7-EABE-8313-520DB267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0897A-4FF4-5F8C-C935-5A3AA5F22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A42AC1B-1F80-9757-4383-C419A918C1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0" y="1695600"/>
            <a:ext cx="5222653" cy="45072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62D1450-C30D-C26A-F232-73C466E613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67438" y="1430805"/>
            <a:ext cx="3675063" cy="2301953"/>
          </a:xfrm>
        </p:spPr>
        <p:txBody>
          <a:bodyPr/>
          <a:lstStyle>
            <a:lvl1pPr>
              <a:spcBef>
                <a:spcPts val="0"/>
              </a:spcBef>
              <a:defRPr sz="8800" b="0" spc="-400" baseline="0">
                <a:solidFill>
                  <a:schemeClr val="accent3"/>
                </a:solidFill>
              </a:defRPr>
            </a:lvl1pPr>
            <a:lvl2pPr>
              <a:spcBef>
                <a:spcPts val="0"/>
              </a:spcBef>
              <a:defRPr b="1"/>
            </a:lvl2pPr>
            <a:lvl3pPr marL="0" indent="0">
              <a:buNone/>
              <a:defRPr/>
            </a:lvl3pPr>
            <a:lvl4pPr marL="143996">
              <a:defRPr/>
            </a:lvl4pPr>
            <a:lvl5pPr marL="287993">
              <a:defRPr/>
            </a:lvl5pPr>
          </a:lstStyle>
          <a:p>
            <a:pPr lvl="0"/>
            <a:r>
              <a:rPr lang="en-US"/>
              <a:t>000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F61CA667-9128-D8E7-5155-C206FBF777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67438" y="3732757"/>
            <a:ext cx="3675063" cy="2301953"/>
          </a:xfrm>
        </p:spPr>
        <p:txBody>
          <a:bodyPr/>
          <a:lstStyle>
            <a:lvl1pPr>
              <a:spcBef>
                <a:spcPts val="600"/>
              </a:spcBef>
              <a:defRPr sz="8800" b="0" spc="-400" baseline="0">
                <a:solidFill>
                  <a:schemeClr val="accent2"/>
                </a:solidFill>
              </a:defRPr>
            </a:lvl1pPr>
            <a:lvl2pPr>
              <a:spcBef>
                <a:spcPts val="0"/>
              </a:spcBef>
              <a:defRPr b="1"/>
            </a:lvl2pPr>
            <a:lvl3pPr marL="0" indent="0">
              <a:buNone/>
              <a:defRPr/>
            </a:lvl3pPr>
            <a:lvl4pPr marL="143996">
              <a:defRPr/>
            </a:lvl4pPr>
            <a:lvl5pPr marL="287993">
              <a:defRPr/>
            </a:lvl5pPr>
          </a:lstStyle>
          <a:p>
            <a:pPr lvl="0"/>
            <a:r>
              <a:rPr lang="en-US"/>
              <a:t>000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884262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4 Stat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CFD0F-69F0-60F4-4C98-97D195AE5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2" y="316800"/>
            <a:ext cx="4356100" cy="11750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A42AC1B-1F80-9757-4383-C419A918C1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1" y="1695600"/>
            <a:ext cx="4356099" cy="45072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F61CA667-9128-D8E7-5155-C206FBF777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13350" y="3501001"/>
            <a:ext cx="3417327" cy="3357001"/>
          </a:xfrm>
          <a:solidFill>
            <a:schemeClr val="bg2"/>
          </a:solidFill>
        </p:spPr>
        <p:txBody>
          <a:bodyPr lIns="360000" tIns="360000" rIns="360000" bIns="360000" anchor="b" anchorCtr="0"/>
          <a:lstStyle>
            <a:lvl1pPr>
              <a:spcBef>
                <a:spcPts val="0"/>
              </a:spcBef>
              <a:spcAft>
                <a:spcPts val="600"/>
              </a:spcAft>
              <a:defRPr sz="4800" b="0" spc="-100" baseline="0">
                <a:solidFill>
                  <a:schemeClr val="accent3"/>
                </a:solidFill>
              </a:defRPr>
            </a:lvl1pPr>
            <a:lvl2pPr>
              <a:spcBef>
                <a:spcPts val="0"/>
              </a:spcBef>
              <a:defRPr b="1"/>
            </a:lvl2pPr>
            <a:lvl3pPr marL="0" indent="0">
              <a:spcBef>
                <a:spcPts val="0"/>
              </a:spcBef>
              <a:buNone/>
              <a:defRPr/>
            </a:lvl3pPr>
            <a:lvl4pPr marL="143996">
              <a:spcBef>
                <a:spcPts val="0"/>
              </a:spcBef>
              <a:defRPr/>
            </a:lvl4pPr>
            <a:lvl5pPr marL="287993">
              <a:spcBef>
                <a:spcPts val="0"/>
              </a:spcBef>
              <a:defRPr/>
            </a:lvl5pPr>
          </a:lstStyle>
          <a:p>
            <a:pPr lvl="0"/>
            <a:r>
              <a:rPr lang="en-US"/>
              <a:t>000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751FFFE6-D330-C4C5-1E2D-BBF3D50753E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13350" y="-1"/>
            <a:ext cx="3417325" cy="3357001"/>
          </a:xfrm>
          <a:solidFill>
            <a:schemeClr val="bg2"/>
          </a:solidFill>
        </p:spPr>
        <p:txBody>
          <a:bodyPr lIns="360000" tIns="360000" rIns="360000" bIns="360000" anchor="b" anchorCtr="0"/>
          <a:lstStyle>
            <a:lvl1pPr>
              <a:spcBef>
                <a:spcPts val="0"/>
              </a:spcBef>
              <a:spcAft>
                <a:spcPts val="600"/>
              </a:spcAft>
              <a:defRPr sz="4800" b="0" spc="-100" baseline="0">
                <a:solidFill>
                  <a:schemeClr val="accent4"/>
                </a:solidFill>
              </a:defRPr>
            </a:lvl1pPr>
            <a:lvl2pPr>
              <a:spcBef>
                <a:spcPts val="0"/>
              </a:spcBef>
              <a:defRPr b="1"/>
            </a:lvl2pPr>
            <a:lvl3pPr marL="0" indent="0">
              <a:spcBef>
                <a:spcPts val="0"/>
              </a:spcBef>
              <a:buNone/>
              <a:defRPr/>
            </a:lvl3pPr>
            <a:lvl4pPr marL="143996">
              <a:spcBef>
                <a:spcPts val="0"/>
              </a:spcBef>
              <a:defRPr/>
            </a:lvl4pPr>
            <a:lvl5pPr marL="287993">
              <a:spcBef>
                <a:spcPts val="0"/>
              </a:spcBef>
              <a:defRPr/>
            </a:lvl5pPr>
          </a:lstStyle>
          <a:p>
            <a:pPr lvl="0"/>
            <a:r>
              <a:rPr lang="en-US"/>
              <a:t>000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005CB68A-973E-66FA-5D77-DFC4359B55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74674" y="3501001"/>
            <a:ext cx="3417327" cy="3357001"/>
          </a:xfrm>
          <a:solidFill>
            <a:schemeClr val="bg2"/>
          </a:solidFill>
        </p:spPr>
        <p:txBody>
          <a:bodyPr lIns="360000" tIns="360000" rIns="360000" bIns="360000" anchor="b" anchorCtr="0"/>
          <a:lstStyle>
            <a:lvl1pPr>
              <a:spcBef>
                <a:spcPts val="0"/>
              </a:spcBef>
              <a:spcAft>
                <a:spcPts val="600"/>
              </a:spcAft>
              <a:defRPr sz="4800" b="0" spc="-100" baseline="0">
                <a:solidFill>
                  <a:schemeClr val="accent2"/>
                </a:solidFill>
              </a:defRPr>
            </a:lvl1pPr>
            <a:lvl2pPr>
              <a:spcBef>
                <a:spcPts val="0"/>
              </a:spcBef>
              <a:defRPr b="1"/>
            </a:lvl2pPr>
            <a:lvl3pPr marL="0" indent="0">
              <a:spcBef>
                <a:spcPts val="0"/>
              </a:spcBef>
              <a:buNone/>
              <a:defRPr/>
            </a:lvl3pPr>
            <a:lvl4pPr marL="143996">
              <a:spcBef>
                <a:spcPts val="0"/>
              </a:spcBef>
              <a:defRPr/>
            </a:lvl4pPr>
            <a:lvl5pPr marL="287993">
              <a:spcBef>
                <a:spcPts val="0"/>
              </a:spcBef>
              <a:defRPr/>
            </a:lvl5pPr>
          </a:lstStyle>
          <a:p>
            <a:pPr lvl="0"/>
            <a:r>
              <a:rPr lang="en-US"/>
              <a:t>000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4DBE2444-E116-5B27-C8E0-7F7AF5ED6B7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74674" y="-1"/>
            <a:ext cx="3417327" cy="3357001"/>
          </a:xfrm>
          <a:solidFill>
            <a:schemeClr val="bg2"/>
          </a:solidFill>
        </p:spPr>
        <p:txBody>
          <a:bodyPr lIns="360000" tIns="360000" rIns="360000" bIns="360000" anchor="b" anchorCtr="0"/>
          <a:lstStyle>
            <a:lvl1pPr>
              <a:spcBef>
                <a:spcPts val="0"/>
              </a:spcBef>
              <a:spcAft>
                <a:spcPts val="600"/>
              </a:spcAft>
              <a:defRPr sz="4800" b="0" spc="-100" baseline="0">
                <a:solidFill>
                  <a:schemeClr val="accent1"/>
                </a:solidFill>
              </a:defRPr>
            </a:lvl1pPr>
            <a:lvl2pPr>
              <a:spcBef>
                <a:spcPts val="0"/>
              </a:spcBef>
              <a:defRPr b="1"/>
            </a:lvl2pPr>
            <a:lvl3pPr marL="0" indent="0">
              <a:spcBef>
                <a:spcPts val="0"/>
              </a:spcBef>
              <a:buNone/>
              <a:defRPr/>
            </a:lvl3pPr>
            <a:lvl4pPr marL="143996">
              <a:spcBef>
                <a:spcPts val="0"/>
              </a:spcBef>
              <a:defRPr/>
            </a:lvl4pPr>
            <a:lvl5pPr marL="287993">
              <a:spcBef>
                <a:spcPts val="0"/>
              </a:spcBef>
              <a:defRPr/>
            </a:lvl5pPr>
          </a:lstStyle>
          <a:p>
            <a:pPr lvl="0"/>
            <a:r>
              <a:rPr lang="en-US"/>
              <a:t>000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860206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9 Stat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CFD0F-69F0-60F4-4C98-97D195AE5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2" y="316800"/>
            <a:ext cx="4381500" cy="11750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A42AC1B-1F80-9757-4383-C419A918C1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1" y="1695600"/>
            <a:ext cx="4375729" cy="45072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751FFFE6-D330-C4C5-1E2D-BBF3D50753E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13352" y="144000"/>
            <a:ext cx="2181797" cy="2094000"/>
          </a:xfrm>
          <a:solidFill>
            <a:schemeClr val="bg2"/>
          </a:solidFill>
        </p:spPr>
        <p:txBody>
          <a:bodyPr lIns="216000" tIns="216000" rIns="216000" bIns="216000" anchor="b" anchorCtr="0"/>
          <a:lstStyle>
            <a:lvl1pPr>
              <a:spcBef>
                <a:spcPts val="0"/>
              </a:spcBef>
              <a:spcAft>
                <a:spcPts val="300"/>
              </a:spcAft>
              <a:defRPr sz="3200" b="0" spc="-100" baseline="0">
                <a:solidFill>
                  <a:schemeClr val="accent3"/>
                </a:solidFill>
              </a:defRPr>
            </a:lvl1pPr>
            <a:lvl2pPr>
              <a:spcBef>
                <a:spcPts val="0"/>
              </a:spcBef>
              <a:defRPr sz="1200" b="1"/>
            </a:lvl2pPr>
            <a:lvl3pPr marL="0" indent="0">
              <a:spcBef>
                <a:spcPts val="0"/>
              </a:spcBef>
              <a:buNone/>
              <a:defRPr sz="1200"/>
            </a:lvl3pPr>
            <a:lvl4pPr marL="143996">
              <a:spcBef>
                <a:spcPts val="0"/>
              </a:spcBef>
              <a:defRPr sz="800"/>
            </a:lvl4pPr>
            <a:lvl5pPr marL="287993">
              <a:spcBef>
                <a:spcPts val="0"/>
              </a:spcBef>
              <a:defRPr sz="800"/>
            </a:lvl5pPr>
          </a:lstStyle>
          <a:p>
            <a:pPr lvl="0"/>
            <a:r>
              <a:rPr lang="en-US"/>
              <a:t>000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6376CCC-1352-B9DB-4D57-F0252B55C1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33715" y="142800"/>
            <a:ext cx="2181797" cy="2095200"/>
          </a:xfrm>
          <a:solidFill>
            <a:schemeClr val="bg2"/>
          </a:solidFill>
        </p:spPr>
        <p:txBody>
          <a:bodyPr lIns="216000" tIns="216000" rIns="216000" bIns="216000" anchor="b" anchorCtr="0"/>
          <a:lstStyle>
            <a:lvl1pPr>
              <a:spcBef>
                <a:spcPts val="0"/>
              </a:spcBef>
              <a:spcAft>
                <a:spcPts val="300"/>
              </a:spcAft>
              <a:defRPr sz="3200" b="0" spc="-100" baseline="0">
                <a:solidFill>
                  <a:schemeClr val="accent2"/>
                </a:solidFill>
              </a:defRPr>
            </a:lvl1pPr>
            <a:lvl2pPr>
              <a:spcBef>
                <a:spcPts val="0"/>
              </a:spcBef>
              <a:defRPr sz="1200" b="1"/>
            </a:lvl2pPr>
            <a:lvl3pPr marL="0" indent="0">
              <a:spcBef>
                <a:spcPts val="0"/>
              </a:spcBef>
              <a:buNone/>
              <a:defRPr sz="1200"/>
            </a:lvl3pPr>
            <a:lvl4pPr marL="143996">
              <a:spcBef>
                <a:spcPts val="0"/>
              </a:spcBef>
              <a:defRPr sz="800"/>
            </a:lvl4pPr>
            <a:lvl5pPr marL="287993">
              <a:spcBef>
                <a:spcPts val="0"/>
              </a:spcBef>
              <a:defRPr sz="800"/>
            </a:lvl5pPr>
          </a:lstStyle>
          <a:p>
            <a:pPr lvl="0"/>
            <a:r>
              <a:rPr lang="en-US"/>
              <a:t>000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749B6067-749F-AA28-D2D2-23E72457DD4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65409" y="142800"/>
            <a:ext cx="2182259" cy="2095200"/>
          </a:xfrm>
          <a:solidFill>
            <a:schemeClr val="bg2"/>
          </a:solidFill>
        </p:spPr>
        <p:txBody>
          <a:bodyPr lIns="216000" tIns="216000" rIns="216000" bIns="216000" anchor="b" anchorCtr="0"/>
          <a:lstStyle>
            <a:lvl1pPr>
              <a:spcBef>
                <a:spcPts val="0"/>
              </a:spcBef>
              <a:spcAft>
                <a:spcPts val="300"/>
              </a:spcAft>
              <a:defRPr sz="3200" b="0" spc="-100" baseline="0">
                <a:solidFill>
                  <a:schemeClr val="accent4"/>
                </a:solidFill>
              </a:defRPr>
            </a:lvl1pPr>
            <a:lvl2pPr>
              <a:spcBef>
                <a:spcPts val="0"/>
              </a:spcBef>
              <a:defRPr sz="1200" b="1"/>
            </a:lvl2pPr>
            <a:lvl3pPr marL="0" indent="0">
              <a:spcBef>
                <a:spcPts val="0"/>
              </a:spcBef>
              <a:buNone/>
              <a:defRPr sz="1200"/>
            </a:lvl3pPr>
            <a:lvl4pPr marL="143996">
              <a:spcBef>
                <a:spcPts val="0"/>
              </a:spcBef>
              <a:defRPr sz="800"/>
            </a:lvl4pPr>
            <a:lvl5pPr marL="287993">
              <a:spcBef>
                <a:spcPts val="0"/>
              </a:spcBef>
              <a:defRPr sz="800"/>
            </a:lvl5pPr>
          </a:lstStyle>
          <a:p>
            <a:pPr lvl="0"/>
            <a:r>
              <a:rPr lang="en-US"/>
              <a:t>000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B76A89F7-087F-C772-BC14-8D765F180C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213351" y="2382000"/>
            <a:ext cx="2181600" cy="2094000"/>
          </a:xfrm>
          <a:solidFill>
            <a:schemeClr val="bg2"/>
          </a:solidFill>
        </p:spPr>
        <p:txBody>
          <a:bodyPr lIns="216000" tIns="216000" rIns="216000" bIns="216000" anchor="b" anchorCtr="0"/>
          <a:lstStyle>
            <a:lvl1pPr>
              <a:spcBef>
                <a:spcPts val="0"/>
              </a:spcBef>
              <a:spcAft>
                <a:spcPts val="300"/>
              </a:spcAft>
              <a:defRPr sz="3200" b="0" spc="-100" baseline="0">
                <a:solidFill>
                  <a:schemeClr val="accent2"/>
                </a:solidFill>
              </a:defRPr>
            </a:lvl1pPr>
            <a:lvl2pPr>
              <a:spcBef>
                <a:spcPts val="0"/>
              </a:spcBef>
              <a:defRPr sz="1200" b="1"/>
            </a:lvl2pPr>
            <a:lvl3pPr marL="0" indent="0">
              <a:spcBef>
                <a:spcPts val="0"/>
              </a:spcBef>
              <a:buNone/>
              <a:defRPr sz="1200"/>
            </a:lvl3pPr>
            <a:lvl4pPr marL="143996">
              <a:spcBef>
                <a:spcPts val="0"/>
              </a:spcBef>
              <a:defRPr sz="800"/>
            </a:lvl4pPr>
            <a:lvl5pPr marL="287993">
              <a:spcBef>
                <a:spcPts val="0"/>
              </a:spcBef>
              <a:defRPr sz="800"/>
            </a:lvl5pPr>
          </a:lstStyle>
          <a:p>
            <a:pPr lvl="0"/>
            <a:r>
              <a:rPr lang="en-US"/>
              <a:t>000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6B3223E3-ED1B-539F-ACE2-EFE70CB481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33715" y="2380800"/>
            <a:ext cx="2181600" cy="2095200"/>
          </a:xfrm>
          <a:solidFill>
            <a:schemeClr val="bg2"/>
          </a:solidFill>
        </p:spPr>
        <p:txBody>
          <a:bodyPr lIns="216000" tIns="216000" rIns="216000" bIns="216000" anchor="b" anchorCtr="0"/>
          <a:lstStyle>
            <a:lvl1pPr>
              <a:spcBef>
                <a:spcPts val="0"/>
              </a:spcBef>
              <a:spcAft>
                <a:spcPts val="300"/>
              </a:spcAft>
              <a:defRPr sz="3200" b="0" spc="-100" baseline="0">
                <a:solidFill>
                  <a:schemeClr val="accent4"/>
                </a:solidFill>
              </a:defRPr>
            </a:lvl1pPr>
            <a:lvl2pPr>
              <a:spcBef>
                <a:spcPts val="0"/>
              </a:spcBef>
              <a:defRPr sz="1200" b="1"/>
            </a:lvl2pPr>
            <a:lvl3pPr marL="0" indent="0">
              <a:spcBef>
                <a:spcPts val="0"/>
              </a:spcBef>
              <a:buNone/>
              <a:defRPr sz="1200"/>
            </a:lvl3pPr>
            <a:lvl4pPr marL="143996">
              <a:spcBef>
                <a:spcPts val="0"/>
              </a:spcBef>
              <a:defRPr sz="800"/>
            </a:lvl4pPr>
            <a:lvl5pPr marL="287993">
              <a:spcBef>
                <a:spcPts val="0"/>
              </a:spcBef>
              <a:defRPr sz="800"/>
            </a:lvl5pPr>
          </a:lstStyle>
          <a:p>
            <a:pPr lvl="0"/>
            <a:r>
              <a:rPr lang="en-US"/>
              <a:t>000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B82965CA-00C9-D154-AAA5-665412031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865408" y="2380800"/>
            <a:ext cx="2181600" cy="2095200"/>
          </a:xfrm>
          <a:solidFill>
            <a:schemeClr val="bg2"/>
          </a:solidFill>
        </p:spPr>
        <p:txBody>
          <a:bodyPr lIns="216000" tIns="216000" rIns="216000" bIns="216000" anchor="b" anchorCtr="0"/>
          <a:lstStyle>
            <a:lvl1pPr>
              <a:spcBef>
                <a:spcPts val="0"/>
              </a:spcBef>
              <a:spcAft>
                <a:spcPts val="300"/>
              </a:spcAft>
              <a:defRPr sz="3200" b="0" spc="-100" baseline="0">
                <a:solidFill>
                  <a:schemeClr val="accent1"/>
                </a:solidFill>
              </a:defRPr>
            </a:lvl1pPr>
            <a:lvl2pPr>
              <a:spcBef>
                <a:spcPts val="0"/>
              </a:spcBef>
              <a:defRPr sz="1200" b="1"/>
            </a:lvl2pPr>
            <a:lvl3pPr marL="0" indent="0">
              <a:spcBef>
                <a:spcPts val="0"/>
              </a:spcBef>
              <a:buNone/>
              <a:defRPr sz="1200"/>
            </a:lvl3pPr>
            <a:lvl4pPr marL="143996">
              <a:spcBef>
                <a:spcPts val="0"/>
              </a:spcBef>
              <a:defRPr sz="800"/>
            </a:lvl4pPr>
            <a:lvl5pPr marL="287993">
              <a:spcBef>
                <a:spcPts val="0"/>
              </a:spcBef>
              <a:defRPr sz="800"/>
            </a:lvl5pPr>
          </a:lstStyle>
          <a:p>
            <a:pPr lvl="0"/>
            <a:r>
              <a:rPr lang="en-US"/>
              <a:t>000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1850CD30-3B4F-848B-2F04-7DEBDC5ACCA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3351" y="4620000"/>
            <a:ext cx="2181600" cy="2094000"/>
          </a:xfrm>
          <a:solidFill>
            <a:schemeClr val="bg2"/>
          </a:solidFill>
        </p:spPr>
        <p:txBody>
          <a:bodyPr lIns="216000" tIns="216000" rIns="216000" bIns="216000" anchor="b" anchorCtr="0"/>
          <a:lstStyle>
            <a:lvl1pPr>
              <a:spcBef>
                <a:spcPts val="0"/>
              </a:spcBef>
              <a:spcAft>
                <a:spcPts val="300"/>
              </a:spcAft>
              <a:defRPr sz="3200" b="0" spc="-100" baseline="0">
                <a:solidFill>
                  <a:schemeClr val="accent1"/>
                </a:solidFill>
              </a:defRPr>
            </a:lvl1pPr>
            <a:lvl2pPr>
              <a:spcBef>
                <a:spcPts val="0"/>
              </a:spcBef>
              <a:defRPr sz="1200" b="1"/>
            </a:lvl2pPr>
            <a:lvl3pPr marL="0" indent="0">
              <a:spcBef>
                <a:spcPts val="0"/>
              </a:spcBef>
              <a:buNone/>
              <a:defRPr sz="1200"/>
            </a:lvl3pPr>
            <a:lvl4pPr marL="143996">
              <a:spcBef>
                <a:spcPts val="0"/>
              </a:spcBef>
              <a:defRPr sz="800"/>
            </a:lvl4pPr>
            <a:lvl5pPr marL="287993">
              <a:spcBef>
                <a:spcPts val="0"/>
              </a:spcBef>
              <a:defRPr sz="800"/>
            </a:lvl5pPr>
          </a:lstStyle>
          <a:p>
            <a:pPr lvl="0"/>
            <a:r>
              <a:rPr lang="en-US"/>
              <a:t>000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87CBF26F-A385-8045-381E-082F206823C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533715" y="4620000"/>
            <a:ext cx="2181600" cy="2095200"/>
          </a:xfrm>
          <a:solidFill>
            <a:schemeClr val="bg2"/>
          </a:solidFill>
        </p:spPr>
        <p:txBody>
          <a:bodyPr lIns="216000" tIns="216000" rIns="216000" bIns="216000" anchor="b" anchorCtr="0"/>
          <a:lstStyle>
            <a:lvl1pPr>
              <a:spcBef>
                <a:spcPts val="0"/>
              </a:spcBef>
              <a:spcAft>
                <a:spcPts val="300"/>
              </a:spcAft>
              <a:defRPr sz="3200" b="0" spc="-100" baseline="0">
                <a:solidFill>
                  <a:schemeClr val="accent3"/>
                </a:solidFill>
              </a:defRPr>
            </a:lvl1pPr>
            <a:lvl2pPr>
              <a:spcBef>
                <a:spcPts val="0"/>
              </a:spcBef>
              <a:defRPr sz="1200" b="1"/>
            </a:lvl2pPr>
            <a:lvl3pPr marL="0" indent="0">
              <a:spcBef>
                <a:spcPts val="0"/>
              </a:spcBef>
              <a:buNone/>
              <a:defRPr sz="1200"/>
            </a:lvl3pPr>
            <a:lvl4pPr marL="143996">
              <a:spcBef>
                <a:spcPts val="0"/>
              </a:spcBef>
              <a:defRPr sz="800"/>
            </a:lvl4pPr>
            <a:lvl5pPr marL="287993">
              <a:spcBef>
                <a:spcPts val="0"/>
              </a:spcBef>
              <a:defRPr sz="800"/>
            </a:lvl5pPr>
          </a:lstStyle>
          <a:p>
            <a:pPr lvl="0"/>
            <a:r>
              <a:rPr lang="en-US"/>
              <a:t>000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ECF6DAE4-06BB-81AD-61FA-C11F35E5D7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65408" y="4620000"/>
            <a:ext cx="2181600" cy="2095200"/>
          </a:xfrm>
          <a:solidFill>
            <a:schemeClr val="bg2"/>
          </a:solidFill>
        </p:spPr>
        <p:txBody>
          <a:bodyPr lIns="216000" tIns="216000" rIns="216000" bIns="216000" anchor="b" anchorCtr="0"/>
          <a:lstStyle>
            <a:lvl1pPr>
              <a:spcBef>
                <a:spcPts val="0"/>
              </a:spcBef>
              <a:spcAft>
                <a:spcPts val="300"/>
              </a:spcAft>
              <a:defRPr sz="3200" b="0" spc="-100" baseline="0">
                <a:solidFill>
                  <a:schemeClr val="accent2"/>
                </a:solidFill>
              </a:defRPr>
            </a:lvl1pPr>
            <a:lvl2pPr>
              <a:spcBef>
                <a:spcPts val="0"/>
              </a:spcBef>
              <a:defRPr sz="1200" b="1"/>
            </a:lvl2pPr>
            <a:lvl3pPr marL="0" indent="0">
              <a:spcBef>
                <a:spcPts val="0"/>
              </a:spcBef>
              <a:buNone/>
              <a:defRPr sz="1200"/>
            </a:lvl3pPr>
            <a:lvl4pPr marL="143996">
              <a:spcBef>
                <a:spcPts val="0"/>
              </a:spcBef>
              <a:defRPr sz="800"/>
            </a:lvl4pPr>
            <a:lvl5pPr marL="287993">
              <a:spcBef>
                <a:spcPts val="0"/>
              </a:spcBef>
              <a:defRPr sz="800"/>
            </a:lvl5pPr>
          </a:lstStyle>
          <a:p>
            <a:pPr lvl="0"/>
            <a:r>
              <a:rPr lang="en-US"/>
              <a:t>000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2729083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1 large and 5 Stat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CFD0F-69F0-60F4-4C98-97D195AE5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316800"/>
            <a:ext cx="4501963" cy="11750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A42AC1B-1F80-9757-4383-C419A918C1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1" y="1695600"/>
            <a:ext cx="4501963" cy="45072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751FFFE6-D330-C4C5-1E2D-BBF3D50753E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13352" y="144000"/>
            <a:ext cx="4501963" cy="4332000"/>
          </a:xfrm>
          <a:solidFill>
            <a:schemeClr val="bg2"/>
          </a:solidFill>
        </p:spPr>
        <p:txBody>
          <a:bodyPr lIns="216000" tIns="216000" rIns="216000" bIns="216000" anchor="b" anchorCtr="0"/>
          <a:lstStyle>
            <a:lvl1pPr>
              <a:spcBef>
                <a:spcPts val="0"/>
              </a:spcBef>
              <a:spcAft>
                <a:spcPts val="300"/>
              </a:spcAft>
              <a:defRPr sz="4800" b="0" spc="-100" baseline="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 b="1"/>
            </a:lvl2pPr>
            <a:lvl3pPr marL="0" indent="0">
              <a:spcBef>
                <a:spcPts val="0"/>
              </a:spcBef>
              <a:buNone/>
              <a:defRPr sz="1200"/>
            </a:lvl3pPr>
            <a:lvl4pPr marL="143996">
              <a:spcBef>
                <a:spcPts val="0"/>
              </a:spcBef>
              <a:defRPr sz="800"/>
            </a:lvl4pPr>
            <a:lvl5pPr marL="287993">
              <a:spcBef>
                <a:spcPts val="0"/>
              </a:spcBef>
              <a:defRPr sz="800"/>
            </a:lvl5pPr>
          </a:lstStyle>
          <a:p>
            <a:pPr lvl="0"/>
            <a:r>
              <a:rPr lang="en-US"/>
              <a:t>000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749B6067-749F-AA28-D2D2-23E72457DD4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65409" y="142800"/>
            <a:ext cx="2182259" cy="2095200"/>
          </a:xfrm>
          <a:solidFill>
            <a:schemeClr val="bg2"/>
          </a:solidFill>
        </p:spPr>
        <p:txBody>
          <a:bodyPr lIns="216000" tIns="216000" rIns="216000" bIns="216000" anchor="b" anchorCtr="0"/>
          <a:lstStyle>
            <a:lvl1pPr>
              <a:spcBef>
                <a:spcPts val="0"/>
              </a:spcBef>
              <a:spcAft>
                <a:spcPts val="300"/>
              </a:spcAft>
              <a:defRPr sz="3200" b="0" spc="-100" baseline="0">
                <a:solidFill>
                  <a:schemeClr val="accent4"/>
                </a:solidFill>
              </a:defRPr>
            </a:lvl1pPr>
            <a:lvl2pPr>
              <a:spcBef>
                <a:spcPts val="0"/>
              </a:spcBef>
              <a:defRPr sz="1200" b="1"/>
            </a:lvl2pPr>
            <a:lvl3pPr marL="0" indent="0">
              <a:spcBef>
                <a:spcPts val="0"/>
              </a:spcBef>
              <a:buNone/>
              <a:defRPr sz="1200"/>
            </a:lvl3pPr>
            <a:lvl4pPr marL="143996">
              <a:spcBef>
                <a:spcPts val="0"/>
              </a:spcBef>
              <a:defRPr sz="800"/>
            </a:lvl4pPr>
            <a:lvl5pPr marL="287993">
              <a:spcBef>
                <a:spcPts val="0"/>
              </a:spcBef>
              <a:defRPr sz="800"/>
            </a:lvl5pPr>
          </a:lstStyle>
          <a:p>
            <a:pPr lvl="0"/>
            <a:r>
              <a:rPr lang="en-US"/>
              <a:t>000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B82965CA-00C9-D154-AAA5-665412031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865408" y="2380800"/>
            <a:ext cx="2181600" cy="2095200"/>
          </a:xfrm>
          <a:solidFill>
            <a:schemeClr val="bg2"/>
          </a:solidFill>
        </p:spPr>
        <p:txBody>
          <a:bodyPr lIns="216000" tIns="216000" rIns="216000" bIns="216000" anchor="b" anchorCtr="0"/>
          <a:lstStyle>
            <a:lvl1pPr>
              <a:spcBef>
                <a:spcPts val="0"/>
              </a:spcBef>
              <a:spcAft>
                <a:spcPts val="300"/>
              </a:spcAft>
              <a:defRPr sz="3200" b="0" spc="-100" baseline="0">
                <a:solidFill>
                  <a:schemeClr val="accent1"/>
                </a:solidFill>
              </a:defRPr>
            </a:lvl1pPr>
            <a:lvl2pPr>
              <a:spcBef>
                <a:spcPts val="0"/>
              </a:spcBef>
              <a:defRPr sz="1200" b="1"/>
            </a:lvl2pPr>
            <a:lvl3pPr marL="0" indent="0">
              <a:spcBef>
                <a:spcPts val="0"/>
              </a:spcBef>
              <a:buNone/>
              <a:defRPr sz="1200"/>
            </a:lvl3pPr>
            <a:lvl4pPr marL="143996">
              <a:spcBef>
                <a:spcPts val="0"/>
              </a:spcBef>
              <a:defRPr sz="800"/>
            </a:lvl4pPr>
            <a:lvl5pPr marL="287993">
              <a:spcBef>
                <a:spcPts val="0"/>
              </a:spcBef>
              <a:defRPr sz="800"/>
            </a:lvl5pPr>
          </a:lstStyle>
          <a:p>
            <a:pPr lvl="0"/>
            <a:r>
              <a:rPr lang="en-US"/>
              <a:t>000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1850CD30-3B4F-848B-2F04-7DEBDC5ACCA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3351" y="4620000"/>
            <a:ext cx="2181600" cy="2094000"/>
          </a:xfrm>
          <a:solidFill>
            <a:schemeClr val="bg2"/>
          </a:solidFill>
        </p:spPr>
        <p:txBody>
          <a:bodyPr lIns="216000" tIns="216000" rIns="216000" bIns="216000" anchor="b" anchorCtr="0"/>
          <a:lstStyle>
            <a:lvl1pPr>
              <a:spcBef>
                <a:spcPts val="0"/>
              </a:spcBef>
              <a:spcAft>
                <a:spcPts val="300"/>
              </a:spcAft>
              <a:defRPr sz="3200" b="0" spc="-100" baseline="0">
                <a:solidFill>
                  <a:schemeClr val="accent3"/>
                </a:solidFill>
              </a:defRPr>
            </a:lvl1pPr>
            <a:lvl2pPr>
              <a:spcBef>
                <a:spcPts val="0"/>
              </a:spcBef>
              <a:defRPr sz="1200" b="1"/>
            </a:lvl2pPr>
            <a:lvl3pPr marL="0" indent="0">
              <a:spcBef>
                <a:spcPts val="0"/>
              </a:spcBef>
              <a:buNone/>
              <a:defRPr sz="1200"/>
            </a:lvl3pPr>
            <a:lvl4pPr marL="143996">
              <a:spcBef>
                <a:spcPts val="0"/>
              </a:spcBef>
              <a:defRPr sz="800"/>
            </a:lvl4pPr>
            <a:lvl5pPr marL="287993">
              <a:spcBef>
                <a:spcPts val="0"/>
              </a:spcBef>
              <a:defRPr sz="800"/>
            </a:lvl5pPr>
          </a:lstStyle>
          <a:p>
            <a:pPr lvl="0"/>
            <a:r>
              <a:rPr lang="en-US"/>
              <a:t>000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87CBF26F-A385-8045-381E-082F206823C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533715" y="4620000"/>
            <a:ext cx="2181600" cy="2095200"/>
          </a:xfrm>
          <a:solidFill>
            <a:schemeClr val="bg2"/>
          </a:solidFill>
        </p:spPr>
        <p:txBody>
          <a:bodyPr lIns="216000" tIns="216000" rIns="216000" bIns="216000" anchor="b" anchorCtr="0"/>
          <a:lstStyle>
            <a:lvl1pPr>
              <a:spcBef>
                <a:spcPts val="0"/>
              </a:spcBef>
              <a:spcAft>
                <a:spcPts val="300"/>
              </a:spcAft>
              <a:defRPr sz="3200" b="0" spc="-100" baseline="0">
                <a:solidFill>
                  <a:schemeClr val="accent3"/>
                </a:solidFill>
              </a:defRPr>
            </a:lvl1pPr>
            <a:lvl2pPr>
              <a:spcBef>
                <a:spcPts val="0"/>
              </a:spcBef>
              <a:defRPr sz="1200" b="1"/>
            </a:lvl2pPr>
            <a:lvl3pPr marL="0" indent="0">
              <a:spcBef>
                <a:spcPts val="0"/>
              </a:spcBef>
              <a:buNone/>
              <a:defRPr sz="1200"/>
            </a:lvl3pPr>
            <a:lvl4pPr marL="143996">
              <a:spcBef>
                <a:spcPts val="0"/>
              </a:spcBef>
              <a:defRPr sz="800"/>
            </a:lvl4pPr>
            <a:lvl5pPr marL="287993">
              <a:spcBef>
                <a:spcPts val="0"/>
              </a:spcBef>
              <a:defRPr sz="800"/>
            </a:lvl5pPr>
          </a:lstStyle>
          <a:p>
            <a:pPr lvl="0"/>
            <a:r>
              <a:rPr lang="en-US"/>
              <a:t>000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ECF6DAE4-06BB-81AD-61FA-C11F35E5D7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65408" y="4620000"/>
            <a:ext cx="2181600" cy="2095200"/>
          </a:xfrm>
          <a:solidFill>
            <a:schemeClr val="bg2"/>
          </a:solidFill>
        </p:spPr>
        <p:txBody>
          <a:bodyPr lIns="216000" tIns="216000" rIns="216000" bIns="216000" anchor="b" anchorCtr="0"/>
          <a:lstStyle>
            <a:lvl1pPr>
              <a:spcBef>
                <a:spcPts val="0"/>
              </a:spcBef>
              <a:spcAft>
                <a:spcPts val="300"/>
              </a:spcAft>
              <a:defRPr sz="3200" b="0" spc="-100" baseline="0">
                <a:solidFill>
                  <a:schemeClr val="accent2"/>
                </a:solidFill>
              </a:defRPr>
            </a:lvl1pPr>
            <a:lvl2pPr>
              <a:spcBef>
                <a:spcPts val="0"/>
              </a:spcBef>
              <a:defRPr sz="1200" b="1"/>
            </a:lvl2pPr>
            <a:lvl3pPr marL="0" indent="0">
              <a:spcBef>
                <a:spcPts val="0"/>
              </a:spcBef>
              <a:buNone/>
              <a:defRPr sz="1200"/>
            </a:lvl3pPr>
            <a:lvl4pPr marL="143996">
              <a:spcBef>
                <a:spcPts val="0"/>
              </a:spcBef>
              <a:defRPr sz="800"/>
            </a:lvl4pPr>
            <a:lvl5pPr marL="287993">
              <a:spcBef>
                <a:spcPts val="0"/>
              </a:spcBef>
              <a:defRPr sz="800"/>
            </a:lvl5pPr>
          </a:lstStyle>
          <a:p>
            <a:pPr lvl="0"/>
            <a:r>
              <a:rPr lang="en-US"/>
              <a:t>000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809261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6 Stat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CFD0F-69F0-60F4-4C98-97D195AE5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316800"/>
            <a:ext cx="5651501" cy="11750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A42AC1B-1F80-9757-4383-C419A918C1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1" y="1695600"/>
            <a:ext cx="5651500" cy="45072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6376CCC-1352-B9DB-4D57-F0252B55C1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33715" y="142800"/>
            <a:ext cx="2181797" cy="2095200"/>
          </a:xfrm>
          <a:solidFill>
            <a:schemeClr val="bg2"/>
          </a:solidFill>
        </p:spPr>
        <p:txBody>
          <a:bodyPr lIns="216000" tIns="216000" rIns="216000" bIns="216000" anchor="b" anchorCtr="0"/>
          <a:lstStyle>
            <a:lvl1pPr>
              <a:spcBef>
                <a:spcPts val="0"/>
              </a:spcBef>
              <a:spcAft>
                <a:spcPts val="300"/>
              </a:spcAft>
              <a:defRPr sz="3200" b="0" spc="-100" baseline="0">
                <a:solidFill>
                  <a:schemeClr val="accent2"/>
                </a:solidFill>
              </a:defRPr>
            </a:lvl1pPr>
            <a:lvl2pPr>
              <a:spcBef>
                <a:spcPts val="0"/>
              </a:spcBef>
              <a:defRPr sz="1200" b="1"/>
            </a:lvl2pPr>
            <a:lvl3pPr marL="0" indent="0">
              <a:spcBef>
                <a:spcPts val="0"/>
              </a:spcBef>
              <a:buNone/>
              <a:defRPr sz="1200"/>
            </a:lvl3pPr>
            <a:lvl4pPr marL="143996">
              <a:spcBef>
                <a:spcPts val="0"/>
              </a:spcBef>
              <a:defRPr sz="1200"/>
            </a:lvl4pPr>
            <a:lvl5pPr marL="287993">
              <a:spcBef>
                <a:spcPts val="0"/>
              </a:spcBef>
              <a:defRPr sz="1200"/>
            </a:lvl5pPr>
          </a:lstStyle>
          <a:p>
            <a:pPr lvl="0"/>
            <a:r>
              <a:rPr lang="en-US"/>
              <a:t>000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749B6067-749F-AA28-D2D2-23E72457DD4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65409" y="142800"/>
            <a:ext cx="2182259" cy="2095200"/>
          </a:xfrm>
          <a:solidFill>
            <a:schemeClr val="bg2"/>
          </a:solidFill>
        </p:spPr>
        <p:txBody>
          <a:bodyPr lIns="216000" tIns="216000" rIns="216000" bIns="216000" anchor="b" anchorCtr="0"/>
          <a:lstStyle>
            <a:lvl1pPr>
              <a:spcBef>
                <a:spcPts val="0"/>
              </a:spcBef>
              <a:spcAft>
                <a:spcPts val="300"/>
              </a:spcAft>
              <a:defRPr sz="3200" b="0" spc="-100" baseline="0">
                <a:solidFill>
                  <a:schemeClr val="accent4"/>
                </a:solidFill>
              </a:defRPr>
            </a:lvl1pPr>
            <a:lvl2pPr>
              <a:spcBef>
                <a:spcPts val="0"/>
              </a:spcBef>
              <a:defRPr sz="1200" b="1"/>
            </a:lvl2pPr>
            <a:lvl3pPr marL="0" indent="0">
              <a:spcBef>
                <a:spcPts val="0"/>
              </a:spcBef>
              <a:buNone/>
              <a:defRPr sz="1200"/>
            </a:lvl3pPr>
            <a:lvl4pPr marL="143996">
              <a:spcBef>
                <a:spcPts val="0"/>
              </a:spcBef>
              <a:defRPr sz="1200"/>
            </a:lvl4pPr>
            <a:lvl5pPr marL="287993">
              <a:spcBef>
                <a:spcPts val="0"/>
              </a:spcBef>
              <a:defRPr sz="1200"/>
            </a:lvl5pPr>
          </a:lstStyle>
          <a:p>
            <a:pPr lvl="0"/>
            <a:r>
              <a:rPr lang="en-US"/>
              <a:t>000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6B3223E3-ED1B-539F-ACE2-EFE70CB481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33715" y="2380800"/>
            <a:ext cx="2181600" cy="2095200"/>
          </a:xfrm>
          <a:solidFill>
            <a:schemeClr val="bg2"/>
          </a:solidFill>
        </p:spPr>
        <p:txBody>
          <a:bodyPr lIns="216000" tIns="216000" rIns="216000" bIns="216000" anchor="b" anchorCtr="0"/>
          <a:lstStyle>
            <a:lvl1pPr>
              <a:spcBef>
                <a:spcPts val="0"/>
              </a:spcBef>
              <a:spcAft>
                <a:spcPts val="300"/>
              </a:spcAft>
              <a:defRPr sz="3200" b="0" spc="-100" baseline="0">
                <a:solidFill>
                  <a:schemeClr val="accent4"/>
                </a:solidFill>
              </a:defRPr>
            </a:lvl1pPr>
            <a:lvl2pPr>
              <a:spcBef>
                <a:spcPts val="0"/>
              </a:spcBef>
              <a:defRPr sz="1200" b="1"/>
            </a:lvl2pPr>
            <a:lvl3pPr marL="0" indent="0">
              <a:spcBef>
                <a:spcPts val="0"/>
              </a:spcBef>
              <a:buNone/>
              <a:defRPr sz="1200"/>
            </a:lvl3pPr>
            <a:lvl4pPr marL="143996">
              <a:spcBef>
                <a:spcPts val="0"/>
              </a:spcBef>
              <a:defRPr sz="800"/>
            </a:lvl4pPr>
            <a:lvl5pPr marL="287993">
              <a:spcBef>
                <a:spcPts val="0"/>
              </a:spcBef>
              <a:defRPr sz="800"/>
            </a:lvl5pPr>
          </a:lstStyle>
          <a:p>
            <a:pPr lvl="0"/>
            <a:r>
              <a:rPr lang="en-US"/>
              <a:t>000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B82965CA-00C9-D154-AAA5-665412031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865408" y="2380800"/>
            <a:ext cx="2181600" cy="2095200"/>
          </a:xfrm>
          <a:solidFill>
            <a:schemeClr val="bg2"/>
          </a:solidFill>
        </p:spPr>
        <p:txBody>
          <a:bodyPr lIns="216000" tIns="216000" rIns="216000" bIns="216000" anchor="b" anchorCtr="0"/>
          <a:lstStyle>
            <a:lvl1pPr>
              <a:spcBef>
                <a:spcPts val="0"/>
              </a:spcBef>
              <a:spcAft>
                <a:spcPts val="300"/>
              </a:spcAft>
              <a:defRPr sz="3200" b="0" spc="-100" baseline="0">
                <a:solidFill>
                  <a:schemeClr val="accent1"/>
                </a:solidFill>
              </a:defRPr>
            </a:lvl1pPr>
            <a:lvl2pPr>
              <a:spcBef>
                <a:spcPts val="0"/>
              </a:spcBef>
              <a:defRPr sz="1200" b="1"/>
            </a:lvl2pPr>
            <a:lvl3pPr marL="0" indent="0">
              <a:spcBef>
                <a:spcPts val="0"/>
              </a:spcBef>
              <a:buNone/>
              <a:defRPr sz="1200"/>
            </a:lvl3pPr>
            <a:lvl4pPr marL="143996">
              <a:spcBef>
                <a:spcPts val="0"/>
              </a:spcBef>
              <a:defRPr sz="800"/>
            </a:lvl4pPr>
            <a:lvl5pPr marL="287993">
              <a:spcBef>
                <a:spcPts val="0"/>
              </a:spcBef>
              <a:defRPr sz="800"/>
            </a:lvl5pPr>
          </a:lstStyle>
          <a:p>
            <a:pPr lvl="0"/>
            <a:r>
              <a:rPr lang="en-US"/>
              <a:t>000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87CBF26F-A385-8045-381E-082F206823C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533715" y="4620000"/>
            <a:ext cx="2181600" cy="2095200"/>
          </a:xfrm>
          <a:solidFill>
            <a:schemeClr val="bg2"/>
          </a:solidFill>
        </p:spPr>
        <p:txBody>
          <a:bodyPr lIns="216000" tIns="216000" rIns="216000" bIns="216000" anchor="b" anchorCtr="0"/>
          <a:lstStyle>
            <a:lvl1pPr>
              <a:spcBef>
                <a:spcPts val="0"/>
              </a:spcBef>
              <a:spcAft>
                <a:spcPts val="300"/>
              </a:spcAft>
              <a:defRPr sz="3200" b="0" spc="-100" baseline="0">
                <a:solidFill>
                  <a:schemeClr val="accent3"/>
                </a:solidFill>
              </a:defRPr>
            </a:lvl1pPr>
            <a:lvl2pPr>
              <a:spcBef>
                <a:spcPts val="0"/>
              </a:spcBef>
              <a:defRPr sz="1200" b="1"/>
            </a:lvl2pPr>
            <a:lvl3pPr marL="0" indent="0">
              <a:spcBef>
                <a:spcPts val="0"/>
              </a:spcBef>
              <a:buNone/>
              <a:defRPr sz="1200"/>
            </a:lvl3pPr>
            <a:lvl4pPr marL="143996">
              <a:spcBef>
                <a:spcPts val="0"/>
              </a:spcBef>
              <a:defRPr sz="800"/>
            </a:lvl4pPr>
            <a:lvl5pPr marL="287993">
              <a:spcBef>
                <a:spcPts val="0"/>
              </a:spcBef>
              <a:defRPr sz="800"/>
            </a:lvl5pPr>
          </a:lstStyle>
          <a:p>
            <a:pPr lvl="0"/>
            <a:r>
              <a:rPr lang="en-US"/>
              <a:t>000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ECF6DAE4-06BB-81AD-61FA-C11F35E5D7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65408" y="4620000"/>
            <a:ext cx="2181600" cy="2095200"/>
          </a:xfrm>
          <a:solidFill>
            <a:schemeClr val="bg2"/>
          </a:solidFill>
        </p:spPr>
        <p:txBody>
          <a:bodyPr lIns="216000" tIns="216000" rIns="216000" bIns="216000" anchor="b" anchorCtr="0"/>
          <a:lstStyle>
            <a:lvl1pPr>
              <a:spcBef>
                <a:spcPts val="0"/>
              </a:spcBef>
              <a:spcAft>
                <a:spcPts val="300"/>
              </a:spcAft>
              <a:defRPr sz="3200" b="0" spc="-100" baseline="0">
                <a:solidFill>
                  <a:schemeClr val="accent2"/>
                </a:solidFill>
              </a:defRPr>
            </a:lvl1pPr>
            <a:lvl2pPr>
              <a:spcBef>
                <a:spcPts val="0"/>
              </a:spcBef>
              <a:defRPr sz="1200" b="1"/>
            </a:lvl2pPr>
            <a:lvl3pPr marL="0" indent="0">
              <a:spcBef>
                <a:spcPts val="0"/>
              </a:spcBef>
              <a:buNone/>
              <a:defRPr sz="1200"/>
            </a:lvl3pPr>
            <a:lvl4pPr marL="143996">
              <a:spcBef>
                <a:spcPts val="0"/>
              </a:spcBef>
              <a:defRPr sz="800"/>
            </a:lvl4pPr>
            <a:lvl5pPr marL="287993">
              <a:spcBef>
                <a:spcPts val="0"/>
              </a:spcBef>
              <a:defRPr sz="800"/>
            </a:lvl5pPr>
          </a:lstStyle>
          <a:p>
            <a:pPr lvl="0"/>
            <a:r>
              <a:rPr lang="en-US"/>
              <a:t>000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9293139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AbbVi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CFD0F-69F0-60F4-4C98-97D195AE5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316800"/>
            <a:ext cx="5286449" cy="11750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8D741B-951E-15C2-2899-D183B734A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53D66-69AF-4237-9B47-17266148DB2B}" type="datetime1">
              <a:rPr lang="en-GB" smtClean="0"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131FB2-D8A7-EABE-8313-520DB267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0897A-4FF4-5F8C-C935-5A3AA5F22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69569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AbbVie Light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CFD0F-69F0-60F4-4C98-97D195AE5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316800"/>
            <a:ext cx="5286449" cy="11750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8D741B-951E-15C2-2899-D183B734A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53D66-69AF-4237-9B47-17266148DB2B}" type="datetime1">
              <a:rPr lang="en-GB" smtClean="0"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131FB2-D8A7-EABE-8313-520DB267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0897A-4FF4-5F8C-C935-5A3AA5F22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86987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ntents AbbVie Medium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CFD0F-69F0-60F4-4C98-97D195AE5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316800"/>
            <a:ext cx="5286449" cy="11750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8D741B-951E-15C2-2899-D183B734A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53D66-69AF-4237-9B47-17266148DB2B}" type="datetime1">
              <a:rPr lang="en-GB" smtClean="0"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131FB2-D8A7-EABE-8313-520DB267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0897A-4FF4-5F8C-C935-5A3AA5F22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49178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Contents AbbVie Dark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CFD0F-69F0-60F4-4C98-97D195AE5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316800"/>
            <a:ext cx="5297081" cy="11750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8D741B-951E-15C2-2899-D183B734A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8353D66-69AF-4237-9B47-17266148DB2B}" type="datetime1">
              <a:rPr lang="en-GB" smtClean="0"/>
              <a:pPr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131FB2-D8A7-EABE-8313-520DB267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0897A-4FF4-5F8C-C935-5A3AA5F22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D96C039-8293-BBF6-361B-F0D8E349B3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502" y="6350172"/>
            <a:ext cx="802359" cy="1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12063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ntents Global Light Green">
    <p:bg>
      <p:bgPr>
        <a:solidFill>
          <a:srgbClr val="45AB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CFD0F-69F0-60F4-4C98-97D195AE5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316800"/>
            <a:ext cx="5286449" cy="11750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8D741B-951E-15C2-2899-D183B734A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53D66-69AF-4237-9B47-17266148DB2B}" type="datetime1">
              <a:rPr lang="en-GB" smtClean="0"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131FB2-D8A7-EABE-8313-520DB267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0897A-4FF4-5F8C-C935-5A3AA5F22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30018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ntents Curious Light Cobal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CFD0F-69F0-60F4-4C98-97D195AE5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316800"/>
            <a:ext cx="5286449" cy="11750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8D741B-951E-15C2-2899-D183B734A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53D66-69AF-4237-9B47-17266148DB2B}" type="datetime1">
              <a:rPr lang="en-GB" smtClean="0"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131FB2-D8A7-EABE-8313-520DB267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0897A-4FF4-5F8C-C935-5A3AA5F22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442983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ntents Remarkable Light Red">
    <p:bg>
      <p:bgPr>
        <a:solidFill>
          <a:srgbClr val="F763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CFD0F-69F0-60F4-4C98-97D195AE5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316800"/>
            <a:ext cx="5286449" cy="11750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8D741B-951E-15C2-2899-D183B734A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53D66-69AF-4237-9B47-17266148DB2B}" type="datetime1">
              <a:rPr lang="en-GB" smtClean="0"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131FB2-D8A7-EABE-8313-520DB267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0897A-4FF4-5F8C-C935-5A3AA5F22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56834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ntents Purposeful Light Purple">
    <p:bg>
      <p:bgPr>
        <a:solidFill>
          <a:srgbClr val="A86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CFD0F-69F0-60F4-4C98-97D195AE5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316800"/>
            <a:ext cx="5286449" cy="11750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8D741B-951E-15C2-2899-D183B734A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53D66-69AF-4237-9B47-17266148DB2B}" type="datetime1">
              <a:rPr lang="en-GB" smtClean="0"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131FB2-D8A7-EABE-8313-520DB267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0897A-4FF4-5F8C-C935-5A3AA5F22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02191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Contents Global Dark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CFD0F-69F0-60F4-4C98-97D195AE5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316800"/>
            <a:ext cx="5297081" cy="11750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8D741B-951E-15C2-2899-D183B734A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8353D66-69AF-4237-9B47-17266148DB2B}" type="datetime1">
              <a:rPr lang="en-GB" smtClean="0"/>
              <a:pPr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131FB2-D8A7-EABE-8313-520DB267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0897A-4FF4-5F8C-C935-5A3AA5F22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D96C039-8293-BBF6-361B-F0D8E349B3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502" y="6350172"/>
            <a:ext cx="802359" cy="1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7946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Contents Curious Dark Cobal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CFD0F-69F0-60F4-4C98-97D195AE5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316800"/>
            <a:ext cx="5297081" cy="11750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8D741B-951E-15C2-2899-D183B734A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8353D66-69AF-4237-9B47-17266148DB2B}" type="datetime1">
              <a:rPr lang="en-GB" smtClean="0"/>
              <a:pPr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131FB2-D8A7-EABE-8313-520DB267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0897A-4FF4-5F8C-C935-5A3AA5F22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D96C039-8293-BBF6-361B-F0D8E349B3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502" y="6350172"/>
            <a:ext cx="802359" cy="1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53880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Contents Remarkable Dark Re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CFD0F-69F0-60F4-4C98-97D195AE5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316800"/>
            <a:ext cx="5297081" cy="11750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8D741B-951E-15C2-2899-D183B734A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8353D66-69AF-4237-9B47-17266148DB2B}" type="datetime1">
              <a:rPr lang="en-GB" smtClean="0"/>
              <a:pPr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131FB2-D8A7-EABE-8313-520DB267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0897A-4FF4-5F8C-C935-5A3AA5F22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D96C039-8293-BBF6-361B-F0D8E349B3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502" y="6350172"/>
            <a:ext cx="802359" cy="1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37637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s Purposeful Dark Purp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CFD0F-69F0-60F4-4C98-97D195AE5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316800"/>
            <a:ext cx="5297081" cy="11750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8D741B-951E-15C2-2899-D183B734A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8353D66-69AF-4237-9B47-17266148DB2B}" type="datetime1">
              <a:rPr lang="en-GB" smtClean="0"/>
              <a:pPr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131FB2-D8A7-EABE-8313-520DB267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0897A-4FF4-5F8C-C935-5A3AA5F22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D96C039-8293-BBF6-361B-F0D8E349B3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502" y="6350172"/>
            <a:ext cx="802359" cy="1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69392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hank you AbbVi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CFD0F-69F0-60F4-4C98-97D195AE5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267191"/>
            <a:ext cx="6534151" cy="5853575"/>
          </a:xfrm>
        </p:spPr>
        <p:txBody>
          <a:bodyPr/>
          <a:lstStyle>
            <a:lvl1pPr>
              <a:defRPr sz="9200" b="0" spc="-1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8D741B-951E-15C2-2899-D183B734A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8353D66-69AF-4237-9B47-17266148DB2B}" type="datetime1">
              <a:rPr lang="en-GB" smtClean="0"/>
              <a:pPr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131FB2-D8A7-EABE-8313-520DB267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0897A-4FF4-5F8C-C935-5A3AA5F22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84606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hank you AbbVie Light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CFD0F-69F0-60F4-4C98-97D195AE5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267191"/>
            <a:ext cx="6534151" cy="5853575"/>
          </a:xfrm>
        </p:spPr>
        <p:txBody>
          <a:bodyPr/>
          <a:lstStyle>
            <a:lvl1pPr>
              <a:defRPr sz="9200" b="0" spc="-1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8D741B-951E-15C2-2899-D183B734A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8353D66-69AF-4237-9B47-17266148DB2B}" type="datetime1">
              <a:rPr lang="en-GB" smtClean="0"/>
              <a:pPr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131FB2-D8A7-EABE-8313-520DB267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0897A-4FF4-5F8C-C935-5A3AA5F22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9576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hank you AbbVie Medium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CFD0F-69F0-60F4-4C98-97D195AE5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267191"/>
            <a:ext cx="6534151" cy="5853575"/>
          </a:xfrm>
        </p:spPr>
        <p:txBody>
          <a:bodyPr/>
          <a:lstStyle>
            <a:lvl1pPr>
              <a:defRPr sz="9200" b="0" spc="-1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8D741B-951E-15C2-2899-D183B734A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8353D66-69AF-4237-9B47-17266148DB2B}" type="datetime1">
              <a:rPr lang="en-GB" smtClean="0"/>
              <a:pPr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131FB2-D8A7-EABE-8313-520DB267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0897A-4FF4-5F8C-C935-5A3AA5F22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07811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hank you AbbVie Dark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CFD0F-69F0-60F4-4C98-97D195AE5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266402"/>
            <a:ext cx="6534151" cy="5853575"/>
          </a:xfrm>
        </p:spPr>
        <p:txBody>
          <a:bodyPr/>
          <a:lstStyle>
            <a:lvl1pPr>
              <a:defRPr sz="9200" b="0" spc="-1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8D741B-951E-15C2-2899-D183B734A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8353D66-69AF-4237-9B47-17266148DB2B}" type="datetime1">
              <a:rPr lang="en-GB" smtClean="0"/>
              <a:pPr/>
              <a:t>31/10/2023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131FB2-D8A7-EABE-8313-520DB267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0897A-4FF4-5F8C-C935-5A3AA5F22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D96C039-8293-BBF6-361B-F0D8E349B3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502" y="6350172"/>
            <a:ext cx="802359" cy="1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45124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4E15296C-C206-D6EC-ED6F-7E98B89971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37600" y="3086116"/>
            <a:ext cx="3916800" cy="685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76912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AbbVie Light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4E15296C-C206-D6EC-ED6F-7E98B89971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37600" y="3086116"/>
            <a:ext cx="3916800" cy="685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13822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AbbVie Medium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4E15296C-C206-D6EC-ED6F-7E98B89971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37600" y="3086116"/>
            <a:ext cx="3916800" cy="685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21512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AbbVie Dark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4E15296C-C206-D6EC-ED6F-7E98B89971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37600" y="3086116"/>
            <a:ext cx="3916800" cy="685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660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image" Target="../media/image1.emf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90" Type="http://schemas.openxmlformats.org/officeDocument/2006/relationships/image" Target="../media/image2.png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oleObject" Target="../embeddings/oleObject1.bin"/><Relationship Id="rId91" Type="http://schemas.openxmlformats.org/officeDocument/2006/relationships/image" Target="../media/image3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tags" Target="../tags/tag2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B46C9FF-53ED-7876-CC24-2BB1BDAC8D9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7"/>
            </p:custDataLst>
            <p:extLst>
              <p:ext uri="{D42A27DB-BD31-4B8C-83A1-F6EECF244321}">
                <p14:modId xmlns:p14="http://schemas.microsoft.com/office/powerpoint/2010/main" val="7125256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8" imgW="415" imgH="416" progId="TCLayout.ActiveDocument.1">
                  <p:embed/>
                </p:oleObj>
              </mc:Choice>
              <mc:Fallback>
                <p:oleObj name="think-cell Slide" r:id="rId88" imgW="415" imgH="416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B46C9FF-53ED-7876-CC24-2BB1BDAC8D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F53F7F-1774-FE59-03B8-33748CBB8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316800"/>
            <a:ext cx="7489827" cy="117504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5396CC-B136-203D-8996-17AB0BDC2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500" y="1695451"/>
            <a:ext cx="7489827" cy="45053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803F0-2003-22E4-09E2-BE5663088D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80333" y="6362065"/>
            <a:ext cx="1734468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951">
                <a:solidFill>
                  <a:schemeClr val="tx1"/>
                </a:solidFill>
              </a:defRPr>
            </a:lvl1pPr>
          </a:lstStyle>
          <a:p>
            <a:fld id="{031CDBDE-E110-415D-A608-5F1DC90286FF}" type="datetime1">
              <a:rPr lang="en-GB" smtClean="0"/>
              <a:t>31/10/2023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BD2A8-D61A-0B16-F323-A0C2BF9F14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59265" y="6362065"/>
            <a:ext cx="7083423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951">
                <a:solidFill>
                  <a:schemeClr val="tx1"/>
                </a:solidFill>
              </a:defRPr>
            </a:lvl1pPr>
          </a:lstStyle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BF20AC-91D5-2BD4-8BA1-A2040EA665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37876" y="6362065"/>
            <a:ext cx="80962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951">
                <a:solidFill>
                  <a:schemeClr val="tx1"/>
                </a:solidFill>
              </a:defRPr>
            </a:lvl1pPr>
          </a:lstStyle>
          <a:p>
            <a:fld id="{915046F3-A181-4E86-90FC-9F7F42032E9C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7" name="Graphic 76">
            <a:extLst>
              <a:ext uri="{FF2B5EF4-FFF2-40B4-BE49-F238E27FC236}">
                <a16:creationId xmlns:a16="http://schemas.microsoft.com/office/drawing/2014/main" id="{9A6C484D-B98F-1770-612E-E7F8529142DD}"/>
              </a:ext>
            </a:extLst>
          </p:cNvPr>
          <p:cNvPicPr>
            <a:picLocks noChangeAspect="1"/>
          </p:cNvPicPr>
          <p:nvPr userDrawn="1"/>
        </p:nvPicPr>
        <p:blipFill>
          <a:blip r:embed="rId90">
            <a:extLs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444502" y="6350172"/>
            <a:ext cx="802359" cy="1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202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19" r:id="rId59"/>
    <p:sldLayoutId id="2147483720" r:id="rId60"/>
    <p:sldLayoutId id="2147483721" r:id="rId61"/>
    <p:sldLayoutId id="2147483722" r:id="rId62"/>
    <p:sldLayoutId id="2147483723" r:id="rId63"/>
    <p:sldLayoutId id="2147483724" r:id="rId64"/>
    <p:sldLayoutId id="2147483725" r:id="rId65"/>
    <p:sldLayoutId id="2147483726" r:id="rId66"/>
    <p:sldLayoutId id="2147483727" r:id="rId67"/>
    <p:sldLayoutId id="2147483728" r:id="rId68"/>
    <p:sldLayoutId id="2147483729" r:id="rId69"/>
    <p:sldLayoutId id="2147483730" r:id="rId70"/>
    <p:sldLayoutId id="2147483731" r:id="rId71"/>
    <p:sldLayoutId id="2147483732" r:id="rId72"/>
    <p:sldLayoutId id="2147483733" r:id="rId73"/>
    <p:sldLayoutId id="2147483734" r:id="rId74"/>
    <p:sldLayoutId id="2147483735" r:id="rId75"/>
    <p:sldLayoutId id="2147483736" r:id="rId76"/>
    <p:sldLayoutId id="2147483737" r:id="rId77"/>
    <p:sldLayoutId id="2147483738" r:id="rId78"/>
    <p:sldLayoutId id="2147483739" r:id="rId79"/>
    <p:sldLayoutId id="2147483740" r:id="rId80"/>
    <p:sldLayoutId id="2147483741" r:id="rId81"/>
    <p:sldLayoutId id="2147483742" r:id="rId82"/>
    <p:sldLayoutId id="2147483743" r:id="rId83"/>
    <p:sldLayoutId id="2147483744" r:id="rId84"/>
    <p:sldLayoutId id="2147483745" r:id="rId85"/>
  </p:sldLayoutIdLst>
  <p:hf hdr="0" dt="0"/>
  <p:txStyles>
    <p:titleStyle>
      <a:lvl1pPr algn="l" defTabSz="914377" rtl="0" eaLnBrk="1" latinLnBrk="0" hangingPunct="1">
        <a:lnSpc>
          <a:spcPct val="85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00000"/>
        </a:lnSpc>
        <a:spcBef>
          <a:spcPts val="14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377" rtl="0" eaLnBrk="1" latinLnBrk="0" hangingPunct="1">
        <a:lnSpc>
          <a:spcPct val="100000"/>
        </a:lnSpc>
        <a:spcBef>
          <a:spcPts val="14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43996" indent="-143996" algn="l" defTabSz="914377" rtl="0" eaLnBrk="1" latinLnBrk="0" hangingPunct="1">
        <a:lnSpc>
          <a:spcPct val="100000"/>
        </a:lnSpc>
        <a:spcBef>
          <a:spcPts val="1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287993" indent="-143996" algn="l" defTabSz="914377" rtl="0" eaLnBrk="1" latinLnBrk="0" hangingPunct="1">
        <a:lnSpc>
          <a:spcPct val="100000"/>
        </a:lnSpc>
        <a:spcBef>
          <a:spcPts val="1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431989" indent="-143996" algn="l" defTabSz="914377" rtl="0" eaLnBrk="1" latinLnBrk="0" hangingPunct="1">
        <a:lnSpc>
          <a:spcPct val="100000"/>
        </a:lnSpc>
        <a:spcBef>
          <a:spcPts val="1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575986" indent="-143996" algn="l" defTabSz="914377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719982" indent="-143996" algn="l" defTabSz="914377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863978" indent="-143996" algn="l" defTabSz="914377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007975" indent="-143996" algn="l" defTabSz="914377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210">
          <p15:clr>
            <a:srgbClr val="F26B43"/>
          </p15:clr>
        </p15:guide>
        <p15:guide id="3" pos="3885">
          <p15:clr>
            <a:srgbClr val="F26B43"/>
          </p15:clr>
        </p15:guide>
        <p15:guide id="5" pos="4396">
          <p15:clr>
            <a:srgbClr val="F26B43"/>
          </p15:clr>
        </p15:guide>
        <p15:guide id="6" pos="4487">
          <p15:clr>
            <a:srgbClr val="F26B43"/>
          </p15:clr>
        </p15:guide>
        <p15:guide id="7" pos="4998">
          <p15:clr>
            <a:srgbClr val="F26B43"/>
          </p15:clr>
        </p15:guide>
        <p15:guide id="8" pos="5089">
          <p15:clr>
            <a:srgbClr val="F26B43"/>
          </p15:clr>
        </p15:guide>
        <p15:guide id="9" pos="5599">
          <p15:clr>
            <a:srgbClr val="F26B43"/>
          </p15:clr>
        </p15:guide>
        <p15:guide id="10" pos="5690">
          <p15:clr>
            <a:srgbClr val="F26B43"/>
          </p15:clr>
        </p15:guide>
        <p15:guide id="11" pos="6200">
          <p15:clr>
            <a:srgbClr val="F26B43"/>
          </p15:clr>
        </p15:guide>
        <p15:guide id="12" pos="6290">
          <p15:clr>
            <a:srgbClr val="F26B43"/>
          </p15:clr>
        </p15:guide>
        <p15:guide id="13" pos="6800">
          <p15:clr>
            <a:srgbClr val="F26B43"/>
          </p15:clr>
        </p15:guide>
        <p15:guide id="14" pos="6890">
          <p15:clr>
            <a:srgbClr val="F26B43"/>
          </p15:clr>
        </p15:guide>
        <p15:guide id="15" pos="7400">
          <p15:clr>
            <a:srgbClr val="F26B43"/>
          </p15:clr>
        </p15:guide>
        <p15:guide id="16" pos="3284">
          <p15:clr>
            <a:srgbClr val="F26B43"/>
          </p15:clr>
        </p15:guide>
        <p15:guide id="18" pos="2683">
          <p15:clr>
            <a:srgbClr val="F26B43"/>
          </p15:clr>
        </p15:guide>
        <p15:guide id="19" pos="2592">
          <p15:clr>
            <a:srgbClr val="F26B43"/>
          </p15:clr>
        </p15:guide>
        <p15:guide id="20" pos="2081">
          <p15:clr>
            <a:srgbClr val="F26B43"/>
          </p15:clr>
        </p15:guide>
        <p15:guide id="21" pos="1991">
          <p15:clr>
            <a:srgbClr val="F26B43"/>
          </p15:clr>
        </p15:guide>
        <p15:guide id="22" pos="1480">
          <p15:clr>
            <a:srgbClr val="F26B43"/>
          </p15:clr>
        </p15:guide>
        <p15:guide id="23" pos="1390">
          <p15:clr>
            <a:srgbClr val="F26B43"/>
          </p15:clr>
        </p15:guide>
        <p15:guide id="24" pos="880">
          <p15:clr>
            <a:srgbClr val="F26B43"/>
          </p15:clr>
        </p15:guide>
        <p15:guide id="25" pos="790">
          <p15:clr>
            <a:srgbClr val="F26B43"/>
          </p15:clr>
        </p15:guide>
        <p15:guide id="26" pos="280">
          <p15:clr>
            <a:srgbClr val="F26B43"/>
          </p15:clr>
        </p15:guide>
        <p15:guide id="27" pos="3795">
          <p15:clr>
            <a:srgbClr val="F26B43"/>
          </p15:clr>
        </p15:guide>
        <p15:guide id="28" orient="horz" pos="1071">
          <p15:clr>
            <a:srgbClr val="F26B43"/>
          </p15:clr>
        </p15:guide>
        <p15:guide id="29" orient="horz" pos="3906">
          <p15:clr>
            <a:srgbClr val="F26B43"/>
          </p15:clr>
        </p15:guide>
        <p15:guide id="30" orient="horz" pos="1502">
          <p15:clr>
            <a:srgbClr val="F26B43"/>
          </p15:clr>
        </p15:guide>
        <p15:guide id="31" orient="horz" pos="3521">
          <p15:clr>
            <a:srgbClr val="F26B43"/>
          </p15:clr>
        </p15:guide>
        <p15:guide id="32" pos="3193">
          <p15:clr>
            <a:srgbClr val="F26B43"/>
          </p15:clr>
        </p15:guide>
        <p15:guide id="33" orient="horz" pos="256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Relationship Id="rId6" Type="http://schemas.openxmlformats.org/officeDocument/2006/relationships/image" Target="../media/image6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7.xml"/><Relationship Id="rId1" Type="http://schemas.openxmlformats.org/officeDocument/2006/relationships/tags" Target="../tags/tag4.x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CE77EA4-8ADD-6FD9-E622-B033CC4CFE6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100777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5" imgH="416" progId="TCLayout.ActiveDocument.1">
                  <p:embed/>
                </p:oleObj>
              </mc:Choice>
              <mc:Fallback>
                <p:oleObj name="think-cell Slide" r:id="rId4" imgW="415" imgH="41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CE77EA4-8ADD-6FD9-E622-B033CC4CFE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51B695EE-076D-8658-5CB5-6BE5B451E1F0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6"/>
          <a:srcRect t="7812" b="7812"/>
          <a:stretch/>
        </p:blipFill>
        <p:spPr>
          <a:xfrm>
            <a:off x="0" y="0"/>
            <a:ext cx="12192000" cy="6858000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6A36EB6-D818-EFB2-44DB-92046907D60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41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 defTabSz="914377"/>
            <a:endParaRPr lang="en-US" dirty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2D58350-8EE8-CE57-9480-C8515B745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4500" y="331201"/>
            <a:ext cx="9709435" cy="659167"/>
          </a:xfrm>
        </p:spPr>
        <p:txBody>
          <a:bodyPr vert="horz"/>
          <a:lstStyle/>
          <a:p>
            <a:r>
              <a:rPr lang="en-GB" sz="6400" dirty="0">
                <a:solidFill>
                  <a:schemeClr val="bg1"/>
                </a:solidFill>
              </a:rPr>
              <a:t>AAO Focus 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CB3FE8-437F-0501-CE56-D06CA3B5EB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1" y="2256805"/>
            <a:ext cx="3848100" cy="2826929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</a:rPr>
              <a:t>Agenda &amp; Participants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</a:rPr>
              <a:t>4</a:t>
            </a:r>
            <a:r>
              <a:rPr lang="en-US" sz="2400" baseline="30000" dirty="0">
                <a:solidFill>
                  <a:schemeClr val="bg1"/>
                </a:solidFill>
              </a:rPr>
              <a:t>th</a:t>
            </a:r>
            <a:r>
              <a:rPr lang="en-US" sz="2400" dirty="0">
                <a:solidFill>
                  <a:schemeClr val="bg1"/>
                </a:solidFill>
              </a:rPr>
              <a:t> November 2023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63A4279-B909-FB31-94BF-DEBB0B38FE75}"/>
              </a:ext>
            </a:extLst>
          </p:cNvPr>
          <p:cNvSpPr txBox="1">
            <a:spLocks/>
          </p:cNvSpPr>
          <p:nvPr/>
        </p:nvSpPr>
        <p:spPr>
          <a:xfrm>
            <a:off x="457201" y="2705991"/>
            <a:ext cx="3355788" cy="16557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12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12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112000"/>
              </a:lnSpc>
              <a:spcBef>
                <a:spcPts val="60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112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112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spcBef>
                <a:spcPts val="800"/>
              </a:spcBef>
              <a:defRPr/>
            </a:pPr>
            <a:endParaRPr lang="en-US" sz="1600" dirty="0">
              <a:solidFill>
                <a:srgbClr val="071D49"/>
              </a:solidFill>
              <a:latin typeface="Arial" panose="020B0604020202020204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0AFCA3E-011D-22C1-7034-1BDCCA3E363A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100000"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4502" y="6350172"/>
            <a:ext cx="802359" cy="1404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62576B3-8993-4927-87EE-CA0C6B6CDDF6}"/>
              </a:ext>
            </a:extLst>
          </p:cNvPr>
          <p:cNvSpPr txBox="1"/>
          <p:nvPr/>
        </p:nvSpPr>
        <p:spPr>
          <a:xfrm>
            <a:off x="444500" y="6575903"/>
            <a:ext cx="4495800" cy="1846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914377"/>
            <a:r>
              <a:rPr lang="en-US" sz="1200" dirty="0">
                <a:solidFill>
                  <a:prstClr val="white"/>
                </a:solidFill>
                <a:latin typeface="Arial"/>
                <a:cs typeface="Segoe UI"/>
              </a:rPr>
              <a:t>Representative image, not a real patient. Image owned by AbbVie.</a:t>
            </a:r>
            <a:endParaRPr lang="en-US" sz="1200" dirty="0">
              <a:solidFill>
                <a:prstClr val="whit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04834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5C4E739-345C-4A8E-DB39-B1BF7DF4B21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35629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5" imgH="416" progId="TCLayout.ActiveDocument.1">
                  <p:embed/>
                </p:oleObj>
              </mc:Choice>
              <mc:Fallback>
                <p:oleObj name="think-cell Slide" r:id="rId3" imgW="415" imgH="416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5C4E739-345C-4A8E-DB39-B1BF7DF4B21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1CA01726-EF91-8288-DABE-17BF317D2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GB" dirty="0"/>
              <a:t>AAO Focus Group Agenda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CF852E-8328-13E5-B265-B381A8F8B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CB64B7-3F81-8399-3FA1-0A1DC1BD1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t>2</a:t>
            </a:fld>
            <a:endParaRPr lang="en-GB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76D8E97-196D-7DA6-F9CC-48F17380C655}"/>
              </a:ext>
            </a:extLst>
          </p:cNvPr>
          <p:cNvSpPr/>
          <p:nvPr/>
        </p:nvSpPr>
        <p:spPr>
          <a:xfrm>
            <a:off x="444499" y="2262632"/>
            <a:ext cx="11281476" cy="150867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19F653-4700-8693-4644-7D0E6CCF79EB}"/>
              </a:ext>
            </a:extLst>
          </p:cNvPr>
          <p:cNvSpPr txBox="1"/>
          <p:nvPr/>
        </p:nvSpPr>
        <p:spPr>
          <a:xfrm>
            <a:off x="496192" y="1954429"/>
            <a:ext cx="54590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10:00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340143-1A2A-F45E-BBC6-E2005BAAACCD}"/>
              </a:ext>
            </a:extLst>
          </p:cNvPr>
          <p:cNvSpPr txBox="1"/>
          <p:nvPr/>
        </p:nvSpPr>
        <p:spPr>
          <a:xfrm>
            <a:off x="11180071" y="1974566"/>
            <a:ext cx="54590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11:30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1A298F1-8A21-EC9B-35FC-BE2C54CD699F}"/>
              </a:ext>
            </a:extLst>
          </p:cNvPr>
          <p:cNvGrpSpPr/>
          <p:nvPr/>
        </p:nvGrpSpPr>
        <p:grpSpPr>
          <a:xfrm>
            <a:off x="914011" y="1693719"/>
            <a:ext cx="1436914" cy="4060301"/>
            <a:chOff x="772886" y="1432634"/>
            <a:chExt cx="1436914" cy="4060301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8631AB2-CCAB-98F7-694D-58DBEBDD7C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91343" y="2437073"/>
              <a:ext cx="1" cy="1192228"/>
            </a:xfrm>
            <a:prstGeom prst="line">
              <a:avLst/>
            </a:prstGeom>
            <a:ln w="12700" cmpd="sng">
              <a:solidFill>
                <a:schemeClr val="bg2">
                  <a:lumMod val="75000"/>
                </a:schemeClr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83FB10E-5BF2-1753-A215-E09DD9C49896}"/>
                </a:ext>
              </a:extLst>
            </p:cNvPr>
            <p:cNvSpPr/>
            <p:nvPr/>
          </p:nvSpPr>
          <p:spPr>
            <a:xfrm>
              <a:off x="1103812" y="1667067"/>
              <a:ext cx="775063" cy="77000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Verdana"/>
              </a:endParaRP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DA6A81AF-DB24-8266-BF05-56C1ECA55708}"/>
                </a:ext>
              </a:extLst>
            </p:cNvPr>
            <p:cNvSpPr/>
            <p:nvPr/>
          </p:nvSpPr>
          <p:spPr>
            <a:xfrm>
              <a:off x="772886" y="3629301"/>
              <a:ext cx="1436914" cy="1863634"/>
            </a:xfrm>
            <a:prstGeom prst="roundRect">
              <a:avLst>
                <a:gd name="adj" fmla="val 7827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13489C">
                      <a:lumMod val="75000"/>
                    </a:srgbClr>
                  </a:solidFill>
                  <a:effectLst/>
                  <a:uLnTx/>
                  <a:uFillTx/>
                  <a:latin typeface="Verdana"/>
                  <a:ea typeface="+mn-ea"/>
                  <a:cs typeface="Verdana"/>
                </a:rPr>
                <a:t>Introduction to AbbVie and the therapy areas of focus</a:t>
              </a: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304F9F12-5048-9B00-EFAA-DF28E7F2BD2B}"/>
                </a:ext>
              </a:extLst>
            </p:cNvPr>
            <p:cNvSpPr/>
            <p:nvPr/>
          </p:nvSpPr>
          <p:spPr>
            <a:xfrm>
              <a:off x="772886" y="2646388"/>
              <a:ext cx="1436914" cy="795264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Verdana"/>
                </a:rPr>
                <a:t>Welcome and Introductions</a:t>
              </a: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Verdana"/>
              </a:endParaRPr>
            </a:p>
          </p:txBody>
        </p:sp>
        <p:grpSp>
          <p:nvGrpSpPr>
            <p:cNvPr id="17" name="Group 56">
              <a:extLst>
                <a:ext uri="{FF2B5EF4-FFF2-40B4-BE49-F238E27FC236}">
                  <a16:creationId xmlns:a16="http://schemas.microsoft.com/office/drawing/2014/main" id="{E9F4EEBD-9D55-F543-D921-B1D8B66AE92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62962" y="1808701"/>
              <a:ext cx="456763" cy="484792"/>
              <a:chOff x="3401" y="1692"/>
              <a:chExt cx="880" cy="934"/>
            </a:xfrm>
            <a:solidFill>
              <a:schemeClr val="bg2">
                <a:lumMod val="50000"/>
              </a:schemeClr>
            </a:solidFill>
          </p:grpSpPr>
          <p:sp>
            <p:nvSpPr>
              <p:cNvPr id="19" name="Freeform 57">
                <a:extLst>
                  <a:ext uri="{FF2B5EF4-FFF2-40B4-BE49-F238E27FC236}">
                    <a16:creationId xmlns:a16="http://schemas.microsoft.com/office/drawing/2014/main" id="{FACC05CE-C243-DDCC-86F0-7CA5E5E2C5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9" y="1754"/>
                <a:ext cx="123" cy="136"/>
              </a:xfrm>
              <a:custGeom>
                <a:avLst/>
                <a:gdLst>
                  <a:gd name="T0" fmla="*/ 5 w 52"/>
                  <a:gd name="T1" fmla="*/ 37 h 57"/>
                  <a:gd name="T2" fmla="*/ 26 w 52"/>
                  <a:gd name="T3" fmla="*/ 57 h 57"/>
                  <a:gd name="T4" fmla="*/ 47 w 52"/>
                  <a:gd name="T5" fmla="*/ 37 h 57"/>
                  <a:gd name="T6" fmla="*/ 52 w 52"/>
                  <a:gd name="T7" fmla="*/ 27 h 57"/>
                  <a:gd name="T8" fmla="*/ 48 w 52"/>
                  <a:gd name="T9" fmla="*/ 23 h 57"/>
                  <a:gd name="T10" fmla="*/ 26 w 52"/>
                  <a:gd name="T11" fmla="*/ 0 h 57"/>
                  <a:gd name="T12" fmla="*/ 4 w 52"/>
                  <a:gd name="T13" fmla="*/ 23 h 57"/>
                  <a:gd name="T14" fmla="*/ 0 w 52"/>
                  <a:gd name="T15" fmla="*/ 27 h 57"/>
                  <a:gd name="T16" fmla="*/ 5 w 52"/>
                  <a:gd name="T17" fmla="*/ 3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7">
                    <a:moveTo>
                      <a:pt x="5" y="37"/>
                    </a:moveTo>
                    <a:cubicBezTo>
                      <a:pt x="8" y="47"/>
                      <a:pt x="15" y="57"/>
                      <a:pt x="26" y="57"/>
                    </a:cubicBezTo>
                    <a:cubicBezTo>
                      <a:pt x="37" y="57"/>
                      <a:pt x="44" y="47"/>
                      <a:pt x="47" y="37"/>
                    </a:cubicBezTo>
                    <a:cubicBezTo>
                      <a:pt x="50" y="35"/>
                      <a:pt x="52" y="31"/>
                      <a:pt x="52" y="27"/>
                    </a:cubicBezTo>
                    <a:cubicBezTo>
                      <a:pt x="51" y="25"/>
                      <a:pt x="50" y="24"/>
                      <a:pt x="48" y="23"/>
                    </a:cubicBezTo>
                    <a:cubicBezTo>
                      <a:pt x="48" y="10"/>
                      <a:pt x="39" y="0"/>
                      <a:pt x="26" y="0"/>
                    </a:cubicBezTo>
                    <a:cubicBezTo>
                      <a:pt x="13" y="0"/>
                      <a:pt x="4" y="10"/>
                      <a:pt x="4" y="23"/>
                    </a:cubicBezTo>
                    <a:cubicBezTo>
                      <a:pt x="2" y="24"/>
                      <a:pt x="0" y="25"/>
                      <a:pt x="0" y="27"/>
                    </a:cubicBezTo>
                    <a:cubicBezTo>
                      <a:pt x="0" y="31"/>
                      <a:pt x="2" y="36"/>
                      <a:pt x="5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20" name="Freeform 58">
                <a:extLst>
                  <a:ext uri="{FF2B5EF4-FFF2-40B4-BE49-F238E27FC236}">
                    <a16:creationId xmlns:a16="http://schemas.microsoft.com/office/drawing/2014/main" id="{C4C532A6-CBB3-DDD9-EE05-D18AAFFF4E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0" y="1754"/>
                <a:ext cx="126" cy="136"/>
              </a:xfrm>
              <a:custGeom>
                <a:avLst/>
                <a:gdLst>
                  <a:gd name="T0" fmla="*/ 6 w 53"/>
                  <a:gd name="T1" fmla="*/ 37 h 57"/>
                  <a:gd name="T2" fmla="*/ 27 w 53"/>
                  <a:gd name="T3" fmla="*/ 57 h 57"/>
                  <a:gd name="T4" fmla="*/ 48 w 53"/>
                  <a:gd name="T5" fmla="*/ 37 h 57"/>
                  <a:gd name="T6" fmla="*/ 52 w 53"/>
                  <a:gd name="T7" fmla="*/ 27 h 57"/>
                  <a:gd name="T8" fmla="*/ 49 w 53"/>
                  <a:gd name="T9" fmla="*/ 23 h 57"/>
                  <a:gd name="T10" fmla="*/ 27 w 53"/>
                  <a:gd name="T11" fmla="*/ 0 h 57"/>
                  <a:gd name="T12" fmla="*/ 4 w 53"/>
                  <a:gd name="T13" fmla="*/ 23 h 57"/>
                  <a:gd name="T14" fmla="*/ 1 w 53"/>
                  <a:gd name="T15" fmla="*/ 27 h 57"/>
                  <a:gd name="T16" fmla="*/ 6 w 53"/>
                  <a:gd name="T17" fmla="*/ 3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7">
                    <a:moveTo>
                      <a:pt x="6" y="37"/>
                    </a:moveTo>
                    <a:cubicBezTo>
                      <a:pt x="9" y="47"/>
                      <a:pt x="16" y="57"/>
                      <a:pt x="27" y="57"/>
                    </a:cubicBezTo>
                    <a:cubicBezTo>
                      <a:pt x="38" y="57"/>
                      <a:pt x="45" y="47"/>
                      <a:pt x="48" y="37"/>
                    </a:cubicBezTo>
                    <a:cubicBezTo>
                      <a:pt x="51" y="35"/>
                      <a:pt x="53" y="31"/>
                      <a:pt x="52" y="27"/>
                    </a:cubicBezTo>
                    <a:cubicBezTo>
                      <a:pt x="52" y="25"/>
                      <a:pt x="51" y="24"/>
                      <a:pt x="49" y="23"/>
                    </a:cubicBezTo>
                    <a:cubicBezTo>
                      <a:pt x="48" y="10"/>
                      <a:pt x="40" y="0"/>
                      <a:pt x="27" y="0"/>
                    </a:cubicBezTo>
                    <a:cubicBezTo>
                      <a:pt x="14" y="0"/>
                      <a:pt x="5" y="10"/>
                      <a:pt x="4" y="23"/>
                    </a:cubicBezTo>
                    <a:cubicBezTo>
                      <a:pt x="2" y="24"/>
                      <a:pt x="1" y="25"/>
                      <a:pt x="1" y="27"/>
                    </a:cubicBezTo>
                    <a:cubicBezTo>
                      <a:pt x="0" y="31"/>
                      <a:pt x="2" y="36"/>
                      <a:pt x="6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21" name="Freeform 59">
                <a:extLst>
                  <a:ext uri="{FF2B5EF4-FFF2-40B4-BE49-F238E27FC236}">
                    <a16:creationId xmlns:a16="http://schemas.microsoft.com/office/drawing/2014/main" id="{27426767-5525-68B6-5E9E-7108E4F914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2" y="1897"/>
                <a:ext cx="243" cy="486"/>
              </a:xfrm>
              <a:custGeom>
                <a:avLst/>
                <a:gdLst>
                  <a:gd name="T0" fmla="*/ 10 w 102"/>
                  <a:gd name="T1" fmla="*/ 107 h 204"/>
                  <a:gd name="T2" fmla="*/ 20 w 102"/>
                  <a:gd name="T3" fmla="*/ 97 h 204"/>
                  <a:gd name="T4" fmla="*/ 19 w 102"/>
                  <a:gd name="T5" fmla="*/ 63 h 204"/>
                  <a:gd name="T6" fmla="*/ 25 w 102"/>
                  <a:gd name="T7" fmla="*/ 31 h 204"/>
                  <a:gd name="T8" fmla="*/ 25 w 102"/>
                  <a:gd name="T9" fmla="*/ 31 h 204"/>
                  <a:gd name="T10" fmla="*/ 25 w 102"/>
                  <a:gd name="T11" fmla="*/ 91 h 204"/>
                  <a:gd name="T12" fmla="*/ 25 w 102"/>
                  <a:gd name="T13" fmla="*/ 97 h 204"/>
                  <a:gd name="T14" fmla="*/ 25 w 102"/>
                  <a:gd name="T15" fmla="*/ 192 h 204"/>
                  <a:gd name="T16" fmla="*/ 38 w 102"/>
                  <a:gd name="T17" fmla="*/ 204 h 204"/>
                  <a:gd name="T18" fmla="*/ 38 w 102"/>
                  <a:gd name="T19" fmla="*/ 204 h 204"/>
                  <a:gd name="T20" fmla="*/ 38 w 102"/>
                  <a:gd name="T21" fmla="*/ 204 h 204"/>
                  <a:gd name="T22" fmla="*/ 51 w 102"/>
                  <a:gd name="T23" fmla="*/ 192 h 204"/>
                  <a:gd name="T24" fmla="*/ 51 w 102"/>
                  <a:gd name="T25" fmla="*/ 107 h 204"/>
                  <a:gd name="T26" fmla="*/ 57 w 102"/>
                  <a:gd name="T27" fmla="*/ 107 h 204"/>
                  <a:gd name="T28" fmla="*/ 57 w 102"/>
                  <a:gd name="T29" fmla="*/ 192 h 204"/>
                  <a:gd name="T30" fmla="*/ 70 w 102"/>
                  <a:gd name="T31" fmla="*/ 204 h 204"/>
                  <a:gd name="T32" fmla="*/ 70 w 102"/>
                  <a:gd name="T33" fmla="*/ 204 h 204"/>
                  <a:gd name="T34" fmla="*/ 70 w 102"/>
                  <a:gd name="T35" fmla="*/ 204 h 204"/>
                  <a:gd name="T36" fmla="*/ 82 w 102"/>
                  <a:gd name="T37" fmla="*/ 192 h 204"/>
                  <a:gd name="T38" fmla="*/ 82 w 102"/>
                  <a:gd name="T39" fmla="*/ 97 h 204"/>
                  <a:gd name="T40" fmla="*/ 83 w 102"/>
                  <a:gd name="T41" fmla="*/ 91 h 204"/>
                  <a:gd name="T42" fmla="*/ 83 w 102"/>
                  <a:gd name="T43" fmla="*/ 31 h 204"/>
                  <a:gd name="T44" fmla="*/ 83 w 102"/>
                  <a:gd name="T45" fmla="*/ 31 h 204"/>
                  <a:gd name="T46" fmla="*/ 89 w 102"/>
                  <a:gd name="T47" fmla="*/ 63 h 204"/>
                  <a:gd name="T48" fmla="*/ 88 w 102"/>
                  <a:gd name="T49" fmla="*/ 97 h 204"/>
                  <a:gd name="T50" fmla="*/ 95 w 102"/>
                  <a:gd name="T51" fmla="*/ 107 h 204"/>
                  <a:gd name="T52" fmla="*/ 95 w 102"/>
                  <a:gd name="T53" fmla="*/ 76 h 204"/>
                  <a:gd name="T54" fmla="*/ 102 w 102"/>
                  <a:gd name="T55" fmla="*/ 29 h 204"/>
                  <a:gd name="T56" fmla="*/ 93 w 102"/>
                  <a:gd name="T57" fmla="*/ 10 h 204"/>
                  <a:gd name="T58" fmla="*/ 74 w 102"/>
                  <a:gd name="T59" fmla="*/ 2 h 204"/>
                  <a:gd name="T60" fmla="*/ 68 w 102"/>
                  <a:gd name="T61" fmla="*/ 0 h 204"/>
                  <a:gd name="T62" fmla="*/ 68 w 102"/>
                  <a:gd name="T63" fmla="*/ 0 h 204"/>
                  <a:gd name="T64" fmla="*/ 68 w 102"/>
                  <a:gd name="T65" fmla="*/ 0 h 204"/>
                  <a:gd name="T66" fmla="*/ 60 w 102"/>
                  <a:gd name="T67" fmla="*/ 30 h 204"/>
                  <a:gd name="T68" fmla="*/ 57 w 102"/>
                  <a:gd name="T69" fmla="*/ 12 h 204"/>
                  <a:gd name="T70" fmla="*/ 59 w 102"/>
                  <a:gd name="T71" fmla="*/ 6 h 204"/>
                  <a:gd name="T72" fmla="*/ 55 w 102"/>
                  <a:gd name="T73" fmla="*/ 2 h 204"/>
                  <a:gd name="T74" fmla="*/ 55 w 102"/>
                  <a:gd name="T75" fmla="*/ 2 h 204"/>
                  <a:gd name="T76" fmla="*/ 52 w 102"/>
                  <a:gd name="T77" fmla="*/ 2 h 204"/>
                  <a:gd name="T78" fmla="*/ 52 w 102"/>
                  <a:gd name="T79" fmla="*/ 2 h 204"/>
                  <a:gd name="T80" fmla="*/ 48 w 102"/>
                  <a:gd name="T81" fmla="*/ 6 h 204"/>
                  <a:gd name="T82" fmla="*/ 51 w 102"/>
                  <a:gd name="T83" fmla="*/ 12 h 204"/>
                  <a:gd name="T84" fmla="*/ 48 w 102"/>
                  <a:gd name="T85" fmla="*/ 30 h 204"/>
                  <a:gd name="T86" fmla="*/ 39 w 102"/>
                  <a:gd name="T87" fmla="*/ 0 h 204"/>
                  <a:gd name="T88" fmla="*/ 39 w 102"/>
                  <a:gd name="T89" fmla="*/ 0 h 204"/>
                  <a:gd name="T90" fmla="*/ 39 w 102"/>
                  <a:gd name="T91" fmla="*/ 0 h 204"/>
                  <a:gd name="T92" fmla="*/ 33 w 102"/>
                  <a:gd name="T93" fmla="*/ 2 h 204"/>
                  <a:gd name="T94" fmla="*/ 14 w 102"/>
                  <a:gd name="T95" fmla="*/ 10 h 204"/>
                  <a:gd name="T96" fmla="*/ 0 w 102"/>
                  <a:gd name="T97" fmla="*/ 61 h 204"/>
                  <a:gd name="T98" fmla="*/ 2 w 102"/>
                  <a:gd name="T99" fmla="*/ 96 h 204"/>
                  <a:gd name="T100" fmla="*/ 10 w 102"/>
                  <a:gd name="T101" fmla="*/ 107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02" h="204">
                    <a:moveTo>
                      <a:pt x="10" y="107"/>
                    </a:moveTo>
                    <a:cubicBezTo>
                      <a:pt x="17" y="107"/>
                      <a:pt x="20" y="102"/>
                      <a:pt x="20" y="97"/>
                    </a:cubicBezTo>
                    <a:cubicBezTo>
                      <a:pt x="20" y="97"/>
                      <a:pt x="18" y="78"/>
                      <a:pt x="19" y="63"/>
                    </a:cubicBezTo>
                    <a:cubicBezTo>
                      <a:pt x="19" y="50"/>
                      <a:pt x="23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91"/>
                      <a:pt x="25" y="91"/>
                      <a:pt x="25" y="91"/>
                    </a:cubicBezTo>
                    <a:cubicBezTo>
                      <a:pt x="25" y="93"/>
                      <a:pt x="25" y="95"/>
                      <a:pt x="25" y="97"/>
                    </a:cubicBezTo>
                    <a:cubicBezTo>
                      <a:pt x="25" y="192"/>
                      <a:pt x="25" y="192"/>
                      <a:pt x="25" y="192"/>
                    </a:cubicBezTo>
                    <a:cubicBezTo>
                      <a:pt x="25" y="199"/>
                      <a:pt x="31" y="204"/>
                      <a:pt x="38" y="204"/>
                    </a:cubicBezTo>
                    <a:cubicBezTo>
                      <a:pt x="38" y="204"/>
                      <a:pt x="38" y="204"/>
                      <a:pt x="38" y="204"/>
                    </a:cubicBezTo>
                    <a:cubicBezTo>
                      <a:pt x="38" y="204"/>
                      <a:pt x="38" y="204"/>
                      <a:pt x="38" y="204"/>
                    </a:cubicBezTo>
                    <a:cubicBezTo>
                      <a:pt x="45" y="204"/>
                      <a:pt x="51" y="199"/>
                      <a:pt x="51" y="192"/>
                    </a:cubicBezTo>
                    <a:cubicBezTo>
                      <a:pt x="51" y="107"/>
                      <a:pt x="51" y="107"/>
                      <a:pt x="51" y="107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7" y="192"/>
                      <a:pt x="57" y="192"/>
                      <a:pt x="57" y="192"/>
                    </a:cubicBezTo>
                    <a:cubicBezTo>
                      <a:pt x="57" y="199"/>
                      <a:pt x="63" y="204"/>
                      <a:pt x="70" y="204"/>
                    </a:cubicBezTo>
                    <a:cubicBezTo>
                      <a:pt x="70" y="204"/>
                      <a:pt x="70" y="204"/>
                      <a:pt x="70" y="204"/>
                    </a:cubicBezTo>
                    <a:cubicBezTo>
                      <a:pt x="70" y="204"/>
                      <a:pt x="70" y="204"/>
                      <a:pt x="70" y="204"/>
                    </a:cubicBezTo>
                    <a:cubicBezTo>
                      <a:pt x="77" y="204"/>
                      <a:pt x="82" y="199"/>
                      <a:pt x="82" y="192"/>
                    </a:cubicBezTo>
                    <a:cubicBezTo>
                      <a:pt x="82" y="97"/>
                      <a:pt x="82" y="97"/>
                      <a:pt x="82" y="97"/>
                    </a:cubicBezTo>
                    <a:cubicBezTo>
                      <a:pt x="83" y="95"/>
                      <a:pt x="83" y="93"/>
                      <a:pt x="83" y="91"/>
                    </a:cubicBezTo>
                    <a:cubicBezTo>
                      <a:pt x="83" y="31"/>
                      <a:pt x="83" y="31"/>
                      <a:pt x="83" y="31"/>
                    </a:cubicBezTo>
                    <a:cubicBezTo>
                      <a:pt x="83" y="31"/>
                      <a:pt x="83" y="31"/>
                      <a:pt x="83" y="31"/>
                    </a:cubicBezTo>
                    <a:cubicBezTo>
                      <a:pt x="85" y="32"/>
                      <a:pt x="88" y="50"/>
                      <a:pt x="89" y="63"/>
                    </a:cubicBezTo>
                    <a:cubicBezTo>
                      <a:pt x="90" y="78"/>
                      <a:pt x="88" y="97"/>
                      <a:pt x="88" y="97"/>
                    </a:cubicBezTo>
                    <a:cubicBezTo>
                      <a:pt x="88" y="102"/>
                      <a:pt x="90" y="106"/>
                      <a:pt x="95" y="107"/>
                    </a:cubicBezTo>
                    <a:cubicBezTo>
                      <a:pt x="95" y="97"/>
                      <a:pt x="94" y="84"/>
                      <a:pt x="95" y="76"/>
                    </a:cubicBezTo>
                    <a:cubicBezTo>
                      <a:pt x="96" y="55"/>
                      <a:pt x="99" y="40"/>
                      <a:pt x="102" y="29"/>
                    </a:cubicBezTo>
                    <a:cubicBezTo>
                      <a:pt x="99" y="16"/>
                      <a:pt x="95" y="11"/>
                      <a:pt x="93" y="10"/>
                    </a:cubicBezTo>
                    <a:cubicBezTo>
                      <a:pt x="89" y="7"/>
                      <a:pt x="80" y="4"/>
                      <a:pt x="74" y="2"/>
                    </a:cubicBezTo>
                    <a:cubicBezTo>
                      <a:pt x="72" y="1"/>
                      <a:pt x="71" y="1"/>
                      <a:pt x="68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8" y="5"/>
                      <a:pt x="66" y="16"/>
                      <a:pt x="60" y="30"/>
                    </a:cubicBezTo>
                    <a:cubicBezTo>
                      <a:pt x="59" y="21"/>
                      <a:pt x="57" y="13"/>
                      <a:pt x="57" y="12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55" y="2"/>
                      <a:pt x="55" y="2"/>
                      <a:pt x="55" y="2"/>
                    </a:cubicBezTo>
                    <a:cubicBezTo>
                      <a:pt x="55" y="2"/>
                      <a:pt x="55" y="2"/>
                      <a:pt x="55" y="2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51" y="12"/>
                      <a:pt x="51" y="12"/>
                      <a:pt x="51" y="12"/>
                    </a:cubicBezTo>
                    <a:cubicBezTo>
                      <a:pt x="51" y="13"/>
                      <a:pt x="49" y="21"/>
                      <a:pt x="48" y="30"/>
                    </a:cubicBezTo>
                    <a:cubicBezTo>
                      <a:pt x="41" y="16"/>
                      <a:pt x="39" y="5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7" y="1"/>
                      <a:pt x="35" y="1"/>
                      <a:pt x="33" y="2"/>
                    </a:cubicBezTo>
                    <a:cubicBezTo>
                      <a:pt x="27" y="4"/>
                      <a:pt x="19" y="7"/>
                      <a:pt x="14" y="10"/>
                    </a:cubicBezTo>
                    <a:cubicBezTo>
                      <a:pt x="12" y="12"/>
                      <a:pt x="3" y="24"/>
                      <a:pt x="0" y="61"/>
                    </a:cubicBezTo>
                    <a:cubicBezTo>
                      <a:pt x="0" y="73"/>
                      <a:pt x="2" y="96"/>
                      <a:pt x="2" y="96"/>
                    </a:cubicBezTo>
                    <a:cubicBezTo>
                      <a:pt x="3" y="102"/>
                      <a:pt x="4" y="107"/>
                      <a:pt x="10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22" name="Freeform 60">
                <a:extLst>
                  <a:ext uri="{FF2B5EF4-FFF2-40B4-BE49-F238E27FC236}">
                    <a16:creationId xmlns:a16="http://schemas.microsoft.com/office/drawing/2014/main" id="{C84CCDDA-1D18-2240-1222-F3A546C10A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8" y="1897"/>
                <a:ext cx="245" cy="486"/>
              </a:xfrm>
              <a:custGeom>
                <a:avLst/>
                <a:gdLst>
                  <a:gd name="T0" fmla="*/ 7 w 103"/>
                  <a:gd name="T1" fmla="*/ 107 h 204"/>
                  <a:gd name="T2" fmla="*/ 15 w 103"/>
                  <a:gd name="T3" fmla="*/ 97 h 204"/>
                  <a:gd name="T4" fmla="*/ 13 w 103"/>
                  <a:gd name="T5" fmla="*/ 63 h 204"/>
                  <a:gd name="T6" fmla="*/ 19 w 103"/>
                  <a:gd name="T7" fmla="*/ 31 h 204"/>
                  <a:gd name="T8" fmla="*/ 19 w 103"/>
                  <a:gd name="T9" fmla="*/ 31 h 204"/>
                  <a:gd name="T10" fmla="*/ 19 w 103"/>
                  <a:gd name="T11" fmla="*/ 91 h 204"/>
                  <a:gd name="T12" fmla="*/ 20 w 103"/>
                  <a:gd name="T13" fmla="*/ 97 h 204"/>
                  <a:gd name="T14" fmla="*/ 20 w 103"/>
                  <a:gd name="T15" fmla="*/ 192 h 204"/>
                  <a:gd name="T16" fmla="*/ 33 w 103"/>
                  <a:gd name="T17" fmla="*/ 204 h 204"/>
                  <a:gd name="T18" fmla="*/ 33 w 103"/>
                  <a:gd name="T19" fmla="*/ 204 h 204"/>
                  <a:gd name="T20" fmla="*/ 33 w 103"/>
                  <a:gd name="T21" fmla="*/ 204 h 204"/>
                  <a:gd name="T22" fmla="*/ 45 w 103"/>
                  <a:gd name="T23" fmla="*/ 192 h 204"/>
                  <a:gd name="T24" fmla="*/ 45 w 103"/>
                  <a:gd name="T25" fmla="*/ 107 h 204"/>
                  <a:gd name="T26" fmla="*/ 52 w 103"/>
                  <a:gd name="T27" fmla="*/ 107 h 204"/>
                  <a:gd name="T28" fmla="*/ 52 w 103"/>
                  <a:gd name="T29" fmla="*/ 192 h 204"/>
                  <a:gd name="T30" fmla="*/ 64 w 103"/>
                  <a:gd name="T31" fmla="*/ 204 h 204"/>
                  <a:gd name="T32" fmla="*/ 64 w 103"/>
                  <a:gd name="T33" fmla="*/ 204 h 204"/>
                  <a:gd name="T34" fmla="*/ 64 w 103"/>
                  <a:gd name="T35" fmla="*/ 204 h 204"/>
                  <a:gd name="T36" fmla="*/ 77 w 103"/>
                  <a:gd name="T37" fmla="*/ 192 h 204"/>
                  <a:gd name="T38" fmla="*/ 77 w 103"/>
                  <a:gd name="T39" fmla="*/ 97 h 204"/>
                  <a:gd name="T40" fmla="*/ 78 w 103"/>
                  <a:gd name="T41" fmla="*/ 91 h 204"/>
                  <a:gd name="T42" fmla="*/ 78 w 103"/>
                  <a:gd name="T43" fmla="*/ 31 h 204"/>
                  <a:gd name="T44" fmla="*/ 78 w 103"/>
                  <a:gd name="T45" fmla="*/ 31 h 204"/>
                  <a:gd name="T46" fmla="*/ 83 w 103"/>
                  <a:gd name="T47" fmla="*/ 63 h 204"/>
                  <a:gd name="T48" fmla="*/ 82 w 103"/>
                  <a:gd name="T49" fmla="*/ 97 h 204"/>
                  <a:gd name="T50" fmla="*/ 92 w 103"/>
                  <a:gd name="T51" fmla="*/ 107 h 204"/>
                  <a:gd name="T52" fmla="*/ 100 w 103"/>
                  <a:gd name="T53" fmla="*/ 96 h 204"/>
                  <a:gd name="T54" fmla="*/ 102 w 103"/>
                  <a:gd name="T55" fmla="*/ 61 h 204"/>
                  <a:gd name="T56" fmla="*/ 88 w 103"/>
                  <a:gd name="T57" fmla="*/ 10 h 204"/>
                  <a:gd name="T58" fmla="*/ 69 w 103"/>
                  <a:gd name="T59" fmla="*/ 2 h 204"/>
                  <a:gd name="T60" fmla="*/ 63 w 103"/>
                  <a:gd name="T61" fmla="*/ 0 h 204"/>
                  <a:gd name="T62" fmla="*/ 63 w 103"/>
                  <a:gd name="T63" fmla="*/ 0 h 204"/>
                  <a:gd name="T64" fmla="*/ 63 w 103"/>
                  <a:gd name="T65" fmla="*/ 0 h 204"/>
                  <a:gd name="T66" fmla="*/ 54 w 103"/>
                  <a:gd name="T67" fmla="*/ 30 h 204"/>
                  <a:gd name="T68" fmla="*/ 51 w 103"/>
                  <a:gd name="T69" fmla="*/ 12 h 204"/>
                  <a:gd name="T70" fmla="*/ 54 w 103"/>
                  <a:gd name="T71" fmla="*/ 6 h 204"/>
                  <a:gd name="T72" fmla="*/ 50 w 103"/>
                  <a:gd name="T73" fmla="*/ 2 h 204"/>
                  <a:gd name="T74" fmla="*/ 50 w 103"/>
                  <a:gd name="T75" fmla="*/ 2 h 204"/>
                  <a:gd name="T76" fmla="*/ 47 w 103"/>
                  <a:gd name="T77" fmla="*/ 2 h 204"/>
                  <a:gd name="T78" fmla="*/ 47 w 103"/>
                  <a:gd name="T79" fmla="*/ 2 h 204"/>
                  <a:gd name="T80" fmla="*/ 43 w 103"/>
                  <a:gd name="T81" fmla="*/ 6 h 204"/>
                  <a:gd name="T82" fmla="*/ 45 w 103"/>
                  <a:gd name="T83" fmla="*/ 12 h 204"/>
                  <a:gd name="T84" fmla="*/ 43 w 103"/>
                  <a:gd name="T85" fmla="*/ 30 h 204"/>
                  <a:gd name="T86" fmla="*/ 34 w 103"/>
                  <a:gd name="T87" fmla="*/ 0 h 204"/>
                  <a:gd name="T88" fmla="*/ 34 w 103"/>
                  <a:gd name="T89" fmla="*/ 0 h 204"/>
                  <a:gd name="T90" fmla="*/ 34 w 103"/>
                  <a:gd name="T91" fmla="*/ 0 h 204"/>
                  <a:gd name="T92" fmla="*/ 28 w 103"/>
                  <a:gd name="T93" fmla="*/ 2 h 204"/>
                  <a:gd name="T94" fmla="*/ 9 w 103"/>
                  <a:gd name="T95" fmla="*/ 10 h 204"/>
                  <a:gd name="T96" fmla="*/ 0 w 103"/>
                  <a:gd name="T97" fmla="*/ 29 h 204"/>
                  <a:gd name="T98" fmla="*/ 8 w 103"/>
                  <a:gd name="T99" fmla="*/ 76 h 204"/>
                  <a:gd name="T100" fmla="*/ 7 w 103"/>
                  <a:gd name="T101" fmla="*/ 107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03" h="204">
                    <a:moveTo>
                      <a:pt x="7" y="107"/>
                    </a:moveTo>
                    <a:cubicBezTo>
                      <a:pt x="12" y="106"/>
                      <a:pt x="15" y="102"/>
                      <a:pt x="15" y="97"/>
                    </a:cubicBezTo>
                    <a:cubicBezTo>
                      <a:pt x="15" y="97"/>
                      <a:pt x="13" y="78"/>
                      <a:pt x="13" y="63"/>
                    </a:cubicBezTo>
                    <a:cubicBezTo>
                      <a:pt x="14" y="50"/>
                      <a:pt x="18" y="32"/>
                      <a:pt x="19" y="31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19" y="91"/>
                      <a:pt x="19" y="91"/>
                      <a:pt x="19" y="91"/>
                    </a:cubicBezTo>
                    <a:cubicBezTo>
                      <a:pt x="19" y="93"/>
                      <a:pt x="20" y="95"/>
                      <a:pt x="20" y="97"/>
                    </a:cubicBezTo>
                    <a:cubicBezTo>
                      <a:pt x="20" y="192"/>
                      <a:pt x="20" y="192"/>
                      <a:pt x="20" y="192"/>
                    </a:cubicBezTo>
                    <a:cubicBezTo>
                      <a:pt x="20" y="199"/>
                      <a:pt x="26" y="204"/>
                      <a:pt x="33" y="204"/>
                    </a:cubicBezTo>
                    <a:cubicBezTo>
                      <a:pt x="33" y="204"/>
                      <a:pt x="33" y="204"/>
                      <a:pt x="33" y="204"/>
                    </a:cubicBezTo>
                    <a:cubicBezTo>
                      <a:pt x="33" y="204"/>
                      <a:pt x="33" y="204"/>
                      <a:pt x="33" y="204"/>
                    </a:cubicBezTo>
                    <a:cubicBezTo>
                      <a:pt x="40" y="204"/>
                      <a:pt x="45" y="199"/>
                      <a:pt x="45" y="192"/>
                    </a:cubicBezTo>
                    <a:cubicBezTo>
                      <a:pt x="45" y="107"/>
                      <a:pt x="45" y="107"/>
                      <a:pt x="45" y="107"/>
                    </a:cubicBezTo>
                    <a:cubicBezTo>
                      <a:pt x="52" y="107"/>
                      <a:pt x="52" y="107"/>
                      <a:pt x="52" y="107"/>
                    </a:cubicBezTo>
                    <a:cubicBezTo>
                      <a:pt x="52" y="192"/>
                      <a:pt x="52" y="192"/>
                      <a:pt x="52" y="192"/>
                    </a:cubicBezTo>
                    <a:cubicBezTo>
                      <a:pt x="52" y="199"/>
                      <a:pt x="57" y="204"/>
                      <a:pt x="64" y="204"/>
                    </a:cubicBezTo>
                    <a:cubicBezTo>
                      <a:pt x="64" y="204"/>
                      <a:pt x="64" y="204"/>
                      <a:pt x="64" y="204"/>
                    </a:cubicBezTo>
                    <a:cubicBezTo>
                      <a:pt x="64" y="204"/>
                      <a:pt x="64" y="204"/>
                      <a:pt x="64" y="204"/>
                    </a:cubicBezTo>
                    <a:cubicBezTo>
                      <a:pt x="71" y="204"/>
                      <a:pt x="77" y="199"/>
                      <a:pt x="77" y="192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77" y="95"/>
                      <a:pt x="78" y="93"/>
                      <a:pt x="78" y="91"/>
                    </a:cubicBezTo>
                    <a:cubicBezTo>
                      <a:pt x="78" y="31"/>
                      <a:pt x="78" y="31"/>
                      <a:pt x="78" y="31"/>
                    </a:cubicBezTo>
                    <a:cubicBezTo>
                      <a:pt x="78" y="31"/>
                      <a:pt x="78" y="31"/>
                      <a:pt x="78" y="31"/>
                    </a:cubicBezTo>
                    <a:cubicBezTo>
                      <a:pt x="79" y="32"/>
                      <a:pt x="83" y="50"/>
                      <a:pt x="83" y="63"/>
                    </a:cubicBezTo>
                    <a:cubicBezTo>
                      <a:pt x="84" y="78"/>
                      <a:pt x="82" y="97"/>
                      <a:pt x="82" y="97"/>
                    </a:cubicBezTo>
                    <a:cubicBezTo>
                      <a:pt x="82" y="102"/>
                      <a:pt x="85" y="107"/>
                      <a:pt x="92" y="107"/>
                    </a:cubicBezTo>
                    <a:cubicBezTo>
                      <a:pt x="98" y="107"/>
                      <a:pt x="99" y="102"/>
                      <a:pt x="100" y="96"/>
                    </a:cubicBezTo>
                    <a:cubicBezTo>
                      <a:pt x="100" y="96"/>
                      <a:pt x="103" y="73"/>
                      <a:pt x="102" y="61"/>
                    </a:cubicBezTo>
                    <a:cubicBezTo>
                      <a:pt x="99" y="24"/>
                      <a:pt x="90" y="12"/>
                      <a:pt x="88" y="10"/>
                    </a:cubicBezTo>
                    <a:cubicBezTo>
                      <a:pt x="83" y="7"/>
                      <a:pt x="75" y="4"/>
                      <a:pt x="69" y="2"/>
                    </a:cubicBezTo>
                    <a:cubicBezTo>
                      <a:pt x="67" y="1"/>
                      <a:pt x="65" y="1"/>
                      <a:pt x="63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3" y="5"/>
                      <a:pt x="61" y="16"/>
                      <a:pt x="54" y="30"/>
                    </a:cubicBezTo>
                    <a:cubicBezTo>
                      <a:pt x="53" y="21"/>
                      <a:pt x="52" y="13"/>
                      <a:pt x="51" y="12"/>
                    </a:cubicBezTo>
                    <a:cubicBezTo>
                      <a:pt x="54" y="6"/>
                      <a:pt x="54" y="6"/>
                      <a:pt x="54" y="6"/>
                    </a:cubicBezTo>
                    <a:cubicBezTo>
                      <a:pt x="50" y="2"/>
                      <a:pt x="50" y="2"/>
                      <a:pt x="50" y="2"/>
                    </a:cubicBezTo>
                    <a:cubicBezTo>
                      <a:pt x="50" y="2"/>
                      <a:pt x="50" y="2"/>
                      <a:pt x="50" y="2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3"/>
                      <a:pt x="44" y="21"/>
                      <a:pt x="43" y="30"/>
                    </a:cubicBezTo>
                    <a:cubicBezTo>
                      <a:pt x="36" y="16"/>
                      <a:pt x="34" y="5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2" y="1"/>
                      <a:pt x="30" y="1"/>
                      <a:pt x="28" y="2"/>
                    </a:cubicBezTo>
                    <a:cubicBezTo>
                      <a:pt x="22" y="4"/>
                      <a:pt x="14" y="7"/>
                      <a:pt x="9" y="10"/>
                    </a:cubicBezTo>
                    <a:cubicBezTo>
                      <a:pt x="7" y="11"/>
                      <a:pt x="3" y="16"/>
                      <a:pt x="0" y="29"/>
                    </a:cubicBezTo>
                    <a:cubicBezTo>
                      <a:pt x="3" y="40"/>
                      <a:pt x="6" y="55"/>
                      <a:pt x="8" y="76"/>
                    </a:cubicBezTo>
                    <a:cubicBezTo>
                      <a:pt x="8" y="84"/>
                      <a:pt x="8" y="97"/>
                      <a:pt x="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23" name="Freeform 61">
                <a:extLst>
                  <a:ext uri="{FF2B5EF4-FFF2-40B4-BE49-F238E27FC236}">
                    <a16:creationId xmlns:a16="http://schemas.microsoft.com/office/drawing/2014/main" id="{BED4D5A2-D4F5-4FD9-84ED-D4697C9B53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0" y="1883"/>
                <a:ext cx="342" cy="650"/>
              </a:xfrm>
              <a:custGeom>
                <a:avLst/>
                <a:gdLst>
                  <a:gd name="T0" fmla="*/ 3 w 144"/>
                  <a:gd name="T1" fmla="*/ 127 h 273"/>
                  <a:gd name="T2" fmla="*/ 14 w 144"/>
                  <a:gd name="T3" fmla="*/ 143 h 273"/>
                  <a:gd name="T4" fmla="*/ 27 w 144"/>
                  <a:gd name="T5" fmla="*/ 129 h 273"/>
                  <a:gd name="T6" fmla="*/ 26 w 144"/>
                  <a:gd name="T7" fmla="*/ 84 h 273"/>
                  <a:gd name="T8" fmla="*/ 33 w 144"/>
                  <a:gd name="T9" fmla="*/ 42 h 273"/>
                  <a:gd name="T10" fmla="*/ 33 w 144"/>
                  <a:gd name="T11" fmla="*/ 42 h 273"/>
                  <a:gd name="T12" fmla="*/ 33 w 144"/>
                  <a:gd name="T13" fmla="*/ 121 h 273"/>
                  <a:gd name="T14" fmla="*/ 34 w 144"/>
                  <a:gd name="T15" fmla="*/ 130 h 273"/>
                  <a:gd name="T16" fmla="*/ 34 w 144"/>
                  <a:gd name="T17" fmla="*/ 256 h 273"/>
                  <a:gd name="T18" fmla="*/ 51 w 144"/>
                  <a:gd name="T19" fmla="*/ 273 h 273"/>
                  <a:gd name="T20" fmla="*/ 51 w 144"/>
                  <a:gd name="T21" fmla="*/ 273 h 273"/>
                  <a:gd name="T22" fmla="*/ 51 w 144"/>
                  <a:gd name="T23" fmla="*/ 273 h 273"/>
                  <a:gd name="T24" fmla="*/ 68 w 144"/>
                  <a:gd name="T25" fmla="*/ 256 h 273"/>
                  <a:gd name="T26" fmla="*/ 68 w 144"/>
                  <a:gd name="T27" fmla="*/ 143 h 273"/>
                  <a:gd name="T28" fmla="*/ 76 w 144"/>
                  <a:gd name="T29" fmla="*/ 143 h 273"/>
                  <a:gd name="T30" fmla="*/ 76 w 144"/>
                  <a:gd name="T31" fmla="*/ 256 h 273"/>
                  <a:gd name="T32" fmla="*/ 93 w 144"/>
                  <a:gd name="T33" fmla="*/ 273 h 273"/>
                  <a:gd name="T34" fmla="*/ 93 w 144"/>
                  <a:gd name="T35" fmla="*/ 273 h 273"/>
                  <a:gd name="T36" fmla="*/ 93 w 144"/>
                  <a:gd name="T37" fmla="*/ 273 h 273"/>
                  <a:gd name="T38" fmla="*/ 110 w 144"/>
                  <a:gd name="T39" fmla="*/ 256 h 273"/>
                  <a:gd name="T40" fmla="*/ 110 w 144"/>
                  <a:gd name="T41" fmla="*/ 130 h 273"/>
                  <a:gd name="T42" fmla="*/ 111 w 144"/>
                  <a:gd name="T43" fmla="*/ 121 h 273"/>
                  <a:gd name="T44" fmla="*/ 111 w 144"/>
                  <a:gd name="T45" fmla="*/ 42 h 273"/>
                  <a:gd name="T46" fmla="*/ 111 w 144"/>
                  <a:gd name="T47" fmla="*/ 42 h 273"/>
                  <a:gd name="T48" fmla="*/ 119 w 144"/>
                  <a:gd name="T49" fmla="*/ 84 h 273"/>
                  <a:gd name="T50" fmla="*/ 117 w 144"/>
                  <a:gd name="T51" fmla="*/ 129 h 273"/>
                  <a:gd name="T52" fmla="*/ 130 w 144"/>
                  <a:gd name="T53" fmla="*/ 143 h 273"/>
                  <a:gd name="T54" fmla="*/ 141 w 144"/>
                  <a:gd name="T55" fmla="*/ 127 h 273"/>
                  <a:gd name="T56" fmla="*/ 143 w 144"/>
                  <a:gd name="T57" fmla="*/ 82 h 273"/>
                  <a:gd name="T58" fmla="*/ 125 w 144"/>
                  <a:gd name="T59" fmla="*/ 13 h 273"/>
                  <a:gd name="T60" fmla="*/ 99 w 144"/>
                  <a:gd name="T61" fmla="*/ 3 h 273"/>
                  <a:gd name="T62" fmla="*/ 92 w 144"/>
                  <a:gd name="T63" fmla="*/ 0 h 273"/>
                  <a:gd name="T64" fmla="*/ 92 w 144"/>
                  <a:gd name="T65" fmla="*/ 0 h 273"/>
                  <a:gd name="T66" fmla="*/ 92 w 144"/>
                  <a:gd name="T67" fmla="*/ 0 h 273"/>
                  <a:gd name="T68" fmla="*/ 80 w 144"/>
                  <a:gd name="T69" fmla="*/ 41 h 273"/>
                  <a:gd name="T70" fmla="*/ 76 w 144"/>
                  <a:gd name="T71" fmla="*/ 16 h 273"/>
                  <a:gd name="T72" fmla="*/ 79 w 144"/>
                  <a:gd name="T73" fmla="*/ 8 h 273"/>
                  <a:gd name="T74" fmla="*/ 74 w 144"/>
                  <a:gd name="T75" fmla="*/ 3 h 273"/>
                  <a:gd name="T76" fmla="*/ 74 w 144"/>
                  <a:gd name="T77" fmla="*/ 3 h 273"/>
                  <a:gd name="T78" fmla="*/ 70 w 144"/>
                  <a:gd name="T79" fmla="*/ 3 h 273"/>
                  <a:gd name="T80" fmla="*/ 70 w 144"/>
                  <a:gd name="T81" fmla="*/ 3 h 273"/>
                  <a:gd name="T82" fmla="*/ 65 w 144"/>
                  <a:gd name="T83" fmla="*/ 8 h 273"/>
                  <a:gd name="T84" fmla="*/ 68 w 144"/>
                  <a:gd name="T85" fmla="*/ 16 h 273"/>
                  <a:gd name="T86" fmla="*/ 64 w 144"/>
                  <a:gd name="T87" fmla="*/ 41 h 273"/>
                  <a:gd name="T88" fmla="*/ 53 w 144"/>
                  <a:gd name="T89" fmla="*/ 0 h 273"/>
                  <a:gd name="T90" fmla="*/ 53 w 144"/>
                  <a:gd name="T91" fmla="*/ 0 h 273"/>
                  <a:gd name="T92" fmla="*/ 53 w 144"/>
                  <a:gd name="T93" fmla="*/ 0 h 273"/>
                  <a:gd name="T94" fmla="*/ 45 w 144"/>
                  <a:gd name="T95" fmla="*/ 3 h 273"/>
                  <a:gd name="T96" fmla="*/ 19 w 144"/>
                  <a:gd name="T97" fmla="*/ 13 h 273"/>
                  <a:gd name="T98" fmla="*/ 1 w 144"/>
                  <a:gd name="T99" fmla="*/ 82 h 273"/>
                  <a:gd name="T100" fmla="*/ 3 w 144"/>
                  <a:gd name="T101" fmla="*/ 127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44" h="273">
                    <a:moveTo>
                      <a:pt x="3" y="127"/>
                    </a:moveTo>
                    <a:cubicBezTo>
                      <a:pt x="5" y="136"/>
                      <a:pt x="6" y="142"/>
                      <a:pt x="14" y="143"/>
                    </a:cubicBezTo>
                    <a:cubicBezTo>
                      <a:pt x="23" y="143"/>
                      <a:pt x="27" y="137"/>
                      <a:pt x="27" y="129"/>
                    </a:cubicBezTo>
                    <a:cubicBezTo>
                      <a:pt x="27" y="129"/>
                      <a:pt x="24" y="104"/>
                      <a:pt x="26" y="84"/>
                    </a:cubicBezTo>
                    <a:cubicBezTo>
                      <a:pt x="26" y="67"/>
                      <a:pt x="31" y="43"/>
                      <a:pt x="33" y="42"/>
                    </a:cubicBezTo>
                    <a:cubicBezTo>
                      <a:pt x="33" y="42"/>
                      <a:pt x="33" y="42"/>
                      <a:pt x="33" y="42"/>
                    </a:cubicBezTo>
                    <a:cubicBezTo>
                      <a:pt x="33" y="121"/>
                      <a:pt x="33" y="121"/>
                      <a:pt x="33" y="121"/>
                    </a:cubicBezTo>
                    <a:cubicBezTo>
                      <a:pt x="33" y="124"/>
                      <a:pt x="34" y="127"/>
                      <a:pt x="34" y="130"/>
                    </a:cubicBezTo>
                    <a:cubicBezTo>
                      <a:pt x="34" y="256"/>
                      <a:pt x="34" y="256"/>
                      <a:pt x="34" y="256"/>
                    </a:cubicBezTo>
                    <a:cubicBezTo>
                      <a:pt x="34" y="265"/>
                      <a:pt x="42" y="273"/>
                      <a:pt x="51" y="273"/>
                    </a:cubicBezTo>
                    <a:cubicBezTo>
                      <a:pt x="51" y="273"/>
                      <a:pt x="51" y="273"/>
                      <a:pt x="51" y="273"/>
                    </a:cubicBezTo>
                    <a:cubicBezTo>
                      <a:pt x="51" y="273"/>
                      <a:pt x="51" y="273"/>
                      <a:pt x="51" y="273"/>
                    </a:cubicBezTo>
                    <a:cubicBezTo>
                      <a:pt x="60" y="273"/>
                      <a:pt x="68" y="265"/>
                      <a:pt x="68" y="256"/>
                    </a:cubicBezTo>
                    <a:cubicBezTo>
                      <a:pt x="68" y="143"/>
                      <a:pt x="68" y="143"/>
                      <a:pt x="68" y="143"/>
                    </a:cubicBezTo>
                    <a:cubicBezTo>
                      <a:pt x="76" y="143"/>
                      <a:pt x="76" y="143"/>
                      <a:pt x="76" y="143"/>
                    </a:cubicBezTo>
                    <a:cubicBezTo>
                      <a:pt x="76" y="256"/>
                      <a:pt x="76" y="256"/>
                      <a:pt x="76" y="256"/>
                    </a:cubicBezTo>
                    <a:cubicBezTo>
                      <a:pt x="76" y="265"/>
                      <a:pt x="84" y="273"/>
                      <a:pt x="93" y="273"/>
                    </a:cubicBezTo>
                    <a:cubicBezTo>
                      <a:pt x="93" y="273"/>
                      <a:pt x="93" y="273"/>
                      <a:pt x="93" y="273"/>
                    </a:cubicBezTo>
                    <a:cubicBezTo>
                      <a:pt x="93" y="273"/>
                      <a:pt x="93" y="273"/>
                      <a:pt x="93" y="273"/>
                    </a:cubicBezTo>
                    <a:cubicBezTo>
                      <a:pt x="103" y="273"/>
                      <a:pt x="110" y="265"/>
                      <a:pt x="110" y="256"/>
                    </a:cubicBezTo>
                    <a:cubicBezTo>
                      <a:pt x="110" y="130"/>
                      <a:pt x="110" y="130"/>
                      <a:pt x="110" y="130"/>
                    </a:cubicBezTo>
                    <a:cubicBezTo>
                      <a:pt x="111" y="127"/>
                      <a:pt x="111" y="124"/>
                      <a:pt x="111" y="121"/>
                    </a:cubicBezTo>
                    <a:cubicBezTo>
                      <a:pt x="111" y="42"/>
                      <a:pt x="111" y="42"/>
                      <a:pt x="111" y="42"/>
                    </a:cubicBezTo>
                    <a:cubicBezTo>
                      <a:pt x="111" y="42"/>
                      <a:pt x="111" y="42"/>
                      <a:pt x="111" y="42"/>
                    </a:cubicBezTo>
                    <a:cubicBezTo>
                      <a:pt x="113" y="43"/>
                      <a:pt x="118" y="67"/>
                      <a:pt x="119" y="84"/>
                    </a:cubicBezTo>
                    <a:cubicBezTo>
                      <a:pt x="120" y="104"/>
                      <a:pt x="117" y="129"/>
                      <a:pt x="117" y="129"/>
                    </a:cubicBezTo>
                    <a:cubicBezTo>
                      <a:pt x="117" y="137"/>
                      <a:pt x="121" y="143"/>
                      <a:pt x="130" y="143"/>
                    </a:cubicBezTo>
                    <a:cubicBezTo>
                      <a:pt x="139" y="142"/>
                      <a:pt x="139" y="136"/>
                      <a:pt x="141" y="127"/>
                    </a:cubicBezTo>
                    <a:cubicBezTo>
                      <a:pt x="141" y="127"/>
                      <a:pt x="144" y="97"/>
                      <a:pt x="143" y="82"/>
                    </a:cubicBezTo>
                    <a:cubicBezTo>
                      <a:pt x="139" y="32"/>
                      <a:pt x="128" y="17"/>
                      <a:pt x="125" y="13"/>
                    </a:cubicBezTo>
                    <a:cubicBezTo>
                      <a:pt x="118" y="10"/>
                      <a:pt x="107" y="6"/>
                      <a:pt x="99" y="3"/>
                    </a:cubicBezTo>
                    <a:cubicBezTo>
                      <a:pt x="97" y="2"/>
                      <a:pt x="94" y="1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1" y="7"/>
                      <a:pt x="89" y="22"/>
                      <a:pt x="80" y="41"/>
                    </a:cubicBezTo>
                    <a:cubicBezTo>
                      <a:pt x="78" y="28"/>
                      <a:pt x="76" y="17"/>
                      <a:pt x="76" y="16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74" y="3"/>
                      <a:pt x="74" y="3"/>
                      <a:pt x="74" y="3"/>
                    </a:cubicBezTo>
                    <a:cubicBezTo>
                      <a:pt x="74" y="3"/>
                      <a:pt x="74" y="3"/>
                      <a:pt x="74" y="3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65" y="8"/>
                      <a:pt x="65" y="8"/>
                      <a:pt x="65" y="8"/>
                    </a:cubicBezTo>
                    <a:cubicBezTo>
                      <a:pt x="68" y="16"/>
                      <a:pt x="68" y="16"/>
                      <a:pt x="68" y="16"/>
                    </a:cubicBezTo>
                    <a:cubicBezTo>
                      <a:pt x="68" y="17"/>
                      <a:pt x="66" y="28"/>
                      <a:pt x="64" y="41"/>
                    </a:cubicBezTo>
                    <a:cubicBezTo>
                      <a:pt x="55" y="22"/>
                      <a:pt x="53" y="7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0" y="1"/>
                      <a:pt x="47" y="2"/>
                      <a:pt x="45" y="3"/>
                    </a:cubicBezTo>
                    <a:cubicBezTo>
                      <a:pt x="37" y="6"/>
                      <a:pt x="26" y="10"/>
                      <a:pt x="19" y="13"/>
                    </a:cubicBezTo>
                    <a:cubicBezTo>
                      <a:pt x="16" y="17"/>
                      <a:pt x="5" y="32"/>
                      <a:pt x="1" y="82"/>
                    </a:cubicBezTo>
                    <a:cubicBezTo>
                      <a:pt x="0" y="97"/>
                      <a:pt x="3" y="127"/>
                      <a:pt x="3" y="1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24" name="Freeform 62">
                <a:extLst>
                  <a:ext uri="{FF2B5EF4-FFF2-40B4-BE49-F238E27FC236}">
                    <a16:creationId xmlns:a16="http://schemas.microsoft.com/office/drawing/2014/main" id="{EEC2F48E-A8AB-0D54-2FC2-02601A9193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8" y="1692"/>
                <a:ext cx="166" cy="181"/>
              </a:xfrm>
              <a:custGeom>
                <a:avLst/>
                <a:gdLst>
                  <a:gd name="T0" fmla="*/ 8 w 70"/>
                  <a:gd name="T1" fmla="*/ 49 h 76"/>
                  <a:gd name="T2" fmla="*/ 36 w 70"/>
                  <a:gd name="T3" fmla="*/ 76 h 76"/>
                  <a:gd name="T4" fmla="*/ 63 w 70"/>
                  <a:gd name="T5" fmla="*/ 49 h 76"/>
                  <a:gd name="T6" fmla="*/ 69 w 70"/>
                  <a:gd name="T7" fmla="*/ 37 h 76"/>
                  <a:gd name="T8" fmla="*/ 65 w 70"/>
                  <a:gd name="T9" fmla="*/ 31 h 76"/>
                  <a:gd name="T10" fmla="*/ 36 w 70"/>
                  <a:gd name="T11" fmla="*/ 0 h 76"/>
                  <a:gd name="T12" fmla="*/ 6 w 70"/>
                  <a:gd name="T13" fmla="*/ 31 h 76"/>
                  <a:gd name="T14" fmla="*/ 1 w 70"/>
                  <a:gd name="T15" fmla="*/ 37 h 76"/>
                  <a:gd name="T16" fmla="*/ 8 w 70"/>
                  <a:gd name="T17" fmla="*/ 4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0" h="76">
                    <a:moveTo>
                      <a:pt x="8" y="49"/>
                    </a:moveTo>
                    <a:cubicBezTo>
                      <a:pt x="12" y="63"/>
                      <a:pt x="21" y="76"/>
                      <a:pt x="36" y="76"/>
                    </a:cubicBezTo>
                    <a:cubicBezTo>
                      <a:pt x="50" y="76"/>
                      <a:pt x="59" y="63"/>
                      <a:pt x="63" y="49"/>
                    </a:cubicBezTo>
                    <a:cubicBezTo>
                      <a:pt x="67" y="47"/>
                      <a:pt x="70" y="41"/>
                      <a:pt x="69" y="37"/>
                    </a:cubicBezTo>
                    <a:cubicBezTo>
                      <a:pt x="69" y="34"/>
                      <a:pt x="68" y="32"/>
                      <a:pt x="65" y="31"/>
                    </a:cubicBezTo>
                    <a:cubicBezTo>
                      <a:pt x="64" y="14"/>
                      <a:pt x="53" y="0"/>
                      <a:pt x="36" y="0"/>
                    </a:cubicBezTo>
                    <a:cubicBezTo>
                      <a:pt x="18" y="0"/>
                      <a:pt x="7" y="14"/>
                      <a:pt x="6" y="31"/>
                    </a:cubicBezTo>
                    <a:cubicBezTo>
                      <a:pt x="3" y="32"/>
                      <a:pt x="1" y="34"/>
                      <a:pt x="1" y="37"/>
                    </a:cubicBezTo>
                    <a:cubicBezTo>
                      <a:pt x="0" y="42"/>
                      <a:pt x="3" y="48"/>
                      <a:pt x="8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25" name="Freeform 63">
                <a:extLst>
                  <a:ext uri="{FF2B5EF4-FFF2-40B4-BE49-F238E27FC236}">
                    <a16:creationId xmlns:a16="http://schemas.microsoft.com/office/drawing/2014/main" id="{AD0C4B03-78E4-452F-5867-2E731C32FD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8" y="2276"/>
                <a:ext cx="95" cy="47"/>
              </a:xfrm>
              <a:custGeom>
                <a:avLst/>
                <a:gdLst>
                  <a:gd name="T0" fmla="*/ 40 w 40"/>
                  <a:gd name="T1" fmla="*/ 12 h 20"/>
                  <a:gd name="T2" fmla="*/ 24 w 40"/>
                  <a:gd name="T3" fmla="*/ 0 h 20"/>
                  <a:gd name="T4" fmla="*/ 22 w 40"/>
                  <a:gd name="T5" fmla="*/ 4 h 20"/>
                  <a:gd name="T6" fmla="*/ 0 w 40"/>
                  <a:gd name="T7" fmla="*/ 1 h 20"/>
                  <a:gd name="T8" fmla="*/ 0 w 40"/>
                  <a:gd name="T9" fmla="*/ 12 h 20"/>
                  <a:gd name="T10" fmla="*/ 17 w 40"/>
                  <a:gd name="T11" fmla="*/ 14 h 20"/>
                  <a:gd name="T12" fmla="*/ 14 w 40"/>
                  <a:gd name="T13" fmla="*/ 20 h 20"/>
                  <a:gd name="T14" fmla="*/ 40 w 40"/>
                  <a:gd name="T15" fmla="*/ 1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20">
                    <a:moveTo>
                      <a:pt x="40" y="12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15" y="3"/>
                      <a:pt x="7" y="2"/>
                      <a:pt x="0" y="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6" y="12"/>
                      <a:pt x="11" y="13"/>
                      <a:pt x="17" y="14"/>
                    </a:cubicBezTo>
                    <a:cubicBezTo>
                      <a:pt x="14" y="20"/>
                      <a:pt x="14" y="20"/>
                      <a:pt x="14" y="20"/>
                    </a:cubicBezTo>
                    <a:lnTo>
                      <a:pt x="4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26" name="Freeform 64">
                <a:extLst>
                  <a:ext uri="{FF2B5EF4-FFF2-40B4-BE49-F238E27FC236}">
                    <a16:creationId xmlns:a16="http://schemas.microsoft.com/office/drawing/2014/main" id="{4454F74A-A519-6EA5-759A-2204E6D830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9" y="2521"/>
                <a:ext cx="512" cy="105"/>
              </a:xfrm>
              <a:custGeom>
                <a:avLst/>
                <a:gdLst>
                  <a:gd name="T0" fmla="*/ 198 w 215"/>
                  <a:gd name="T1" fmla="*/ 11 h 44"/>
                  <a:gd name="T2" fmla="*/ 127 w 215"/>
                  <a:gd name="T3" fmla="*/ 18 h 44"/>
                  <a:gd name="T4" fmla="*/ 63 w 215"/>
                  <a:gd name="T5" fmla="*/ 12 h 44"/>
                  <a:gd name="T6" fmla="*/ 55 w 215"/>
                  <a:gd name="T7" fmla="*/ 10 h 44"/>
                  <a:gd name="T8" fmla="*/ 65 w 215"/>
                  <a:gd name="T9" fmla="*/ 0 h 44"/>
                  <a:gd name="T10" fmla="*/ 0 w 215"/>
                  <a:gd name="T11" fmla="*/ 5 h 44"/>
                  <a:gd name="T12" fmla="*/ 22 w 215"/>
                  <a:gd name="T13" fmla="*/ 44 h 44"/>
                  <a:gd name="T14" fmla="*/ 33 w 215"/>
                  <a:gd name="T15" fmla="*/ 33 h 44"/>
                  <a:gd name="T16" fmla="*/ 50 w 215"/>
                  <a:gd name="T17" fmla="*/ 37 h 44"/>
                  <a:gd name="T18" fmla="*/ 127 w 215"/>
                  <a:gd name="T19" fmla="*/ 43 h 44"/>
                  <a:gd name="T20" fmla="*/ 195 w 215"/>
                  <a:gd name="T21" fmla="*/ 38 h 44"/>
                  <a:gd name="T22" fmla="*/ 215 w 215"/>
                  <a:gd name="T23" fmla="*/ 35 h 44"/>
                  <a:gd name="T24" fmla="*/ 192 w 215"/>
                  <a:gd name="T25" fmla="*/ 30 h 44"/>
                  <a:gd name="T26" fmla="*/ 198 w 215"/>
                  <a:gd name="T27" fmla="*/ 1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5" h="44">
                    <a:moveTo>
                      <a:pt x="198" y="11"/>
                    </a:moveTo>
                    <a:cubicBezTo>
                      <a:pt x="176" y="15"/>
                      <a:pt x="153" y="18"/>
                      <a:pt x="127" y="18"/>
                    </a:cubicBezTo>
                    <a:cubicBezTo>
                      <a:pt x="104" y="18"/>
                      <a:pt x="82" y="16"/>
                      <a:pt x="63" y="12"/>
                    </a:cubicBezTo>
                    <a:cubicBezTo>
                      <a:pt x="60" y="11"/>
                      <a:pt x="57" y="11"/>
                      <a:pt x="55" y="1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33" y="33"/>
                      <a:pt x="33" y="33"/>
                      <a:pt x="33" y="33"/>
                    </a:cubicBezTo>
                    <a:cubicBezTo>
                      <a:pt x="38" y="35"/>
                      <a:pt x="44" y="36"/>
                      <a:pt x="50" y="37"/>
                    </a:cubicBezTo>
                    <a:cubicBezTo>
                      <a:pt x="73" y="41"/>
                      <a:pt x="100" y="43"/>
                      <a:pt x="127" y="43"/>
                    </a:cubicBezTo>
                    <a:cubicBezTo>
                      <a:pt x="151" y="43"/>
                      <a:pt x="174" y="41"/>
                      <a:pt x="195" y="38"/>
                    </a:cubicBezTo>
                    <a:cubicBezTo>
                      <a:pt x="202" y="37"/>
                      <a:pt x="209" y="36"/>
                      <a:pt x="215" y="35"/>
                    </a:cubicBezTo>
                    <a:cubicBezTo>
                      <a:pt x="192" y="30"/>
                      <a:pt x="192" y="30"/>
                      <a:pt x="192" y="30"/>
                    </a:cubicBezTo>
                    <a:lnTo>
                      <a:pt x="198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27" name="Freeform 65">
                <a:extLst>
                  <a:ext uri="{FF2B5EF4-FFF2-40B4-BE49-F238E27FC236}">
                    <a16:creationId xmlns:a16="http://schemas.microsoft.com/office/drawing/2014/main" id="{F15447AE-B8D1-AA2D-0D41-77304CBC10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1" y="2345"/>
                <a:ext cx="152" cy="226"/>
              </a:xfrm>
              <a:custGeom>
                <a:avLst/>
                <a:gdLst>
                  <a:gd name="T0" fmla="*/ 64 w 64"/>
                  <a:gd name="T1" fmla="*/ 68 h 95"/>
                  <a:gd name="T2" fmla="*/ 41 w 64"/>
                  <a:gd name="T3" fmla="*/ 54 h 95"/>
                  <a:gd name="T4" fmla="*/ 32 w 64"/>
                  <a:gd name="T5" fmla="*/ 43 h 95"/>
                  <a:gd name="T6" fmla="*/ 30 w 64"/>
                  <a:gd name="T7" fmla="*/ 36 h 95"/>
                  <a:gd name="T8" fmla="*/ 32 w 64"/>
                  <a:gd name="T9" fmla="*/ 29 h 95"/>
                  <a:gd name="T10" fmla="*/ 37 w 64"/>
                  <a:gd name="T11" fmla="*/ 22 h 95"/>
                  <a:gd name="T12" fmla="*/ 41 w 64"/>
                  <a:gd name="T13" fmla="*/ 18 h 95"/>
                  <a:gd name="T14" fmla="*/ 33 w 64"/>
                  <a:gd name="T15" fmla="*/ 4 h 95"/>
                  <a:gd name="T16" fmla="*/ 33 w 64"/>
                  <a:gd name="T17" fmla="*/ 0 h 95"/>
                  <a:gd name="T18" fmla="*/ 23 w 64"/>
                  <a:gd name="T19" fmla="*/ 7 h 95"/>
                  <a:gd name="T20" fmla="*/ 7 w 64"/>
                  <a:gd name="T21" fmla="*/ 23 h 95"/>
                  <a:gd name="T22" fmla="*/ 0 w 64"/>
                  <a:gd name="T23" fmla="*/ 44 h 95"/>
                  <a:gd name="T24" fmla="*/ 5 w 64"/>
                  <a:gd name="T25" fmla="*/ 62 h 95"/>
                  <a:gd name="T26" fmla="*/ 17 w 64"/>
                  <a:gd name="T27" fmla="*/ 75 h 95"/>
                  <a:gd name="T28" fmla="*/ 46 w 64"/>
                  <a:gd name="T29" fmla="*/ 93 h 95"/>
                  <a:gd name="T30" fmla="*/ 50 w 64"/>
                  <a:gd name="T31" fmla="*/ 95 h 95"/>
                  <a:gd name="T32" fmla="*/ 42 w 64"/>
                  <a:gd name="T33" fmla="*/ 71 h 95"/>
                  <a:gd name="T34" fmla="*/ 64 w 64"/>
                  <a:gd name="T35" fmla="*/ 68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4" h="95">
                    <a:moveTo>
                      <a:pt x="64" y="68"/>
                    </a:moveTo>
                    <a:cubicBezTo>
                      <a:pt x="54" y="64"/>
                      <a:pt x="46" y="58"/>
                      <a:pt x="41" y="54"/>
                    </a:cubicBezTo>
                    <a:cubicBezTo>
                      <a:pt x="37" y="50"/>
                      <a:pt x="34" y="46"/>
                      <a:pt x="32" y="43"/>
                    </a:cubicBezTo>
                    <a:cubicBezTo>
                      <a:pt x="31" y="40"/>
                      <a:pt x="30" y="38"/>
                      <a:pt x="30" y="36"/>
                    </a:cubicBezTo>
                    <a:cubicBezTo>
                      <a:pt x="30" y="34"/>
                      <a:pt x="31" y="32"/>
                      <a:pt x="32" y="29"/>
                    </a:cubicBezTo>
                    <a:cubicBezTo>
                      <a:pt x="33" y="27"/>
                      <a:pt x="35" y="24"/>
                      <a:pt x="37" y="22"/>
                    </a:cubicBezTo>
                    <a:cubicBezTo>
                      <a:pt x="38" y="20"/>
                      <a:pt x="39" y="19"/>
                      <a:pt x="41" y="18"/>
                    </a:cubicBezTo>
                    <a:cubicBezTo>
                      <a:pt x="36" y="15"/>
                      <a:pt x="33" y="10"/>
                      <a:pt x="33" y="4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0" y="2"/>
                      <a:pt x="26" y="5"/>
                      <a:pt x="23" y="7"/>
                    </a:cubicBezTo>
                    <a:cubicBezTo>
                      <a:pt x="16" y="12"/>
                      <a:pt x="11" y="17"/>
                      <a:pt x="7" y="23"/>
                    </a:cubicBezTo>
                    <a:cubicBezTo>
                      <a:pt x="3" y="29"/>
                      <a:pt x="0" y="36"/>
                      <a:pt x="0" y="44"/>
                    </a:cubicBezTo>
                    <a:cubicBezTo>
                      <a:pt x="0" y="50"/>
                      <a:pt x="2" y="56"/>
                      <a:pt x="5" y="62"/>
                    </a:cubicBezTo>
                    <a:cubicBezTo>
                      <a:pt x="8" y="67"/>
                      <a:pt x="12" y="71"/>
                      <a:pt x="17" y="75"/>
                    </a:cubicBezTo>
                    <a:cubicBezTo>
                      <a:pt x="25" y="82"/>
                      <a:pt x="35" y="88"/>
                      <a:pt x="46" y="93"/>
                    </a:cubicBezTo>
                    <a:cubicBezTo>
                      <a:pt x="47" y="94"/>
                      <a:pt x="49" y="94"/>
                      <a:pt x="50" y="95"/>
                    </a:cubicBezTo>
                    <a:cubicBezTo>
                      <a:pt x="42" y="71"/>
                      <a:pt x="42" y="71"/>
                      <a:pt x="42" y="71"/>
                    </a:cubicBezTo>
                    <a:lnTo>
                      <a:pt x="64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28" name="Freeform 66">
                <a:extLst>
                  <a:ext uri="{FF2B5EF4-FFF2-40B4-BE49-F238E27FC236}">
                    <a16:creationId xmlns:a16="http://schemas.microsoft.com/office/drawing/2014/main" id="{70B1AD77-8AB1-CB77-C183-E74428A032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9" y="2345"/>
                <a:ext cx="242" cy="243"/>
              </a:xfrm>
              <a:custGeom>
                <a:avLst/>
                <a:gdLst>
                  <a:gd name="T0" fmla="*/ 97 w 102"/>
                  <a:gd name="T1" fmla="*/ 25 h 102"/>
                  <a:gd name="T2" fmla="*/ 85 w 102"/>
                  <a:gd name="T3" fmla="*/ 12 h 102"/>
                  <a:gd name="T4" fmla="*/ 69 w 102"/>
                  <a:gd name="T5" fmla="*/ 0 h 102"/>
                  <a:gd name="T6" fmla="*/ 69 w 102"/>
                  <a:gd name="T7" fmla="*/ 4 h 102"/>
                  <a:gd name="T8" fmla="*/ 61 w 102"/>
                  <a:gd name="T9" fmla="*/ 18 h 102"/>
                  <a:gd name="T10" fmla="*/ 70 w 102"/>
                  <a:gd name="T11" fmla="*/ 28 h 102"/>
                  <a:gd name="T12" fmla="*/ 72 w 102"/>
                  <a:gd name="T13" fmla="*/ 36 h 102"/>
                  <a:gd name="T14" fmla="*/ 70 w 102"/>
                  <a:gd name="T15" fmla="*/ 42 h 102"/>
                  <a:gd name="T16" fmla="*/ 65 w 102"/>
                  <a:gd name="T17" fmla="*/ 50 h 102"/>
                  <a:gd name="T18" fmla="*/ 45 w 102"/>
                  <a:gd name="T19" fmla="*/ 65 h 102"/>
                  <a:gd name="T20" fmla="*/ 29 w 102"/>
                  <a:gd name="T21" fmla="*/ 73 h 102"/>
                  <a:gd name="T22" fmla="*/ 11 w 102"/>
                  <a:gd name="T23" fmla="*/ 62 h 102"/>
                  <a:gd name="T24" fmla="*/ 0 w 102"/>
                  <a:gd name="T25" fmla="*/ 96 h 102"/>
                  <a:gd name="T26" fmla="*/ 78 w 102"/>
                  <a:gd name="T27" fmla="*/ 102 h 102"/>
                  <a:gd name="T28" fmla="*/ 60 w 102"/>
                  <a:gd name="T29" fmla="*/ 91 h 102"/>
                  <a:gd name="T30" fmla="*/ 79 w 102"/>
                  <a:gd name="T31" fmla="*/ 80 h 102"/>
                  <a:gd name="T32" fmla="*/ 95 w 102"/>
                  <a:gd name="T33" fmla="*/ 64 h 102"/>
                  <a:gd name="T34" fmla="*/ 102 w 102"/>
                  <a:gd name="T35" fmla="*/ 44 h 102"/>
                  <a:gd name="T36" fmla="*/ 97 w 102"/>
                  <a:gd name="T37" fmla="*/ 25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2" h="102">
                    <a:moveTo>
                      <a:pt x="97" y="25"/>
                    </a:moveTo>
                    <a:cubicBezTo>
                      <a:pt x="94" y="20"/>
                      <a:pt x="90" y="16"/>
                      <a:pt x="85" y="12"/>
                    </a:cubicBezTo>
                    <a:cubicBezTo>
                      <a:pt x="81" y="8"/>
                      <a:pt x="75" y="4"/>
                      <a:pt x="69" y="0"/>
                    </a:cubicBezTo>
                    <a:cubicBezTo>
                      <a:pt x="69" y="4"/>
                      <a:pt x="69" y="4"/>
                      <a:pt x="69" y="4"/>
                    </a:cubicBezTo>
                    <a:cubicBezTo>
                      <a:pt x="69" y="10"/>
                      <a:pt x="66" y="15"/>
                      <a:pt x="61" y="18"/>
                    </a:cubicBezTo>
                    <a:cubicBezTo>
                      <a:pt x="66" y="22"/>
                      <a:pt x="68" y="25"/>
                      <a:pt x="70" y="28"/>
                    </a:cubicBezTo>
                    <a:cubicBezTo>
                      <a:pt x="71" y="31"/>
                      <a:pt x="72" y="33"/>
                      <a:pt x="72" y="36"/>
                    </a:cubicBezTo>
                    <a:cubicBezTo>
                      <a:pt x="72" y="38"/>
                      <a:pt x="72" y="40"/>
                      <a:pt x="70" y="42"/>
                    </a:cubicBezTo>
                    <a:cubicBezTo>
                      <a:pt x="69" y="45"/>
                      <a:pt x="68" y="47"/>
                      <a:pt x="65" y="50"/>
                    </a:cubicBezTo>
                    <a:cubicBezTo>
                      <a:pt x="61" y="55"/>
                      <a:pt x="54" y="60"/>
                      <a:pt x="45" y="65"/>
                    </a:cubicBezTo>
                    <a:cubicBezTo>
                      <a:pt x="40" y="68"/>
                      <a:pt x="34" y="70"/>
                      <a:pt x="29" y="73"/>
                    </a:cubicBezTo>
                    <a:cubicBezTo>
                      <a:pt x="11" y="62"/>
                      <a:pt x="11" y="62"/>
                      <a:pt x="11" y="6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78" y="102"/>
                      <a:pt x="78" y="102"/>
                      <a:pt x="78" y="102"/>
                    </a:cubicBezTo>
                    <a:cubicBezTo>
                      <a:pt x="60" y="91"/>
                      <a:pt x="60" y="91"/>
                      <a:pt x="60" y="91"/>
                    </a:cubicBezTo>
                    <a:cubicBezTo>
                      <a:pt x="67" y="88"/>
                      <a:pt x="74" y="84"/>
                      <a:pt x="79" y="80"/>
                    </a:cubicBezTo>
                    <a:cubicBezTo>
                      <a:pt x="86" y="76"/>
                      <a:pt x="91" y="70"/>
                      <a:pt x="95" y="64"/>
                    </a:cubicBezTo>
                    <a:cubicBezTo>
                      <a:pt x="100" y="58"/>
                      <a:pt x="102" y="51"/>
                      <a:pt x="102" y="44"/>
                    </a:cubicBezTo>
                    <a:cubicBezTo>
                      <a:pt x="102" y="37"/>
                      <a:pt x="100" y="31"/>
                      <a:pt x="97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29" name="Freeform 67">
                <a:extLst>
                  <a:ext uri="{FF2B5EF4-FFF2-40B4-BE49-F238E27FC236}">
                    <a16:creationId xmlns:a16="http://schemas.microsoft.com/office/drawing/2014/main" id="{42438B1B-4F6A-1FB4-7D78-C982EA2050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9" y="2273"/>
                <a:ext cx="102" cy="55"/>
              </a:xfrm>
              <a:custGeom>
                <a:avLst/>
                <a:gdLst>
                  <a:gd name="T0" fmla="*/ 0 w 43"/>
                  <a:gd name="T1" fmla="*/ 20 h 23"/>
                  <a:gd name="T2" fmla="*/ 12 w 43"/>
                  <a:gd name="T3" fmla="*/ 17 h 23"/>
                  <a:gd name="T4" fmla="*/ 19 w 43"/>
                  <a:gd name="T5" fmla="*/ 16 h 23"/>
                  <a:gd name="T6" fmla="*/ 26 w 43"/>
                  <a:gd name="T7" fmla="*/ 23 h 23"/>
                  <a:gd name="T8" fmla="*/ 43 w 43"/>
                  <a:gd name="T9" fmla="*/ 6 h 23"/>
                  <a:gd name="T10" fmla="*/ 5 w 43"/>
                  <a:gd name="T11" fmla="*/ 0 h 23"/>
                  <a:gd name="T12" fmla="*/ 10 w 43"/>
                  <a:gd name="T13" fmla="*/ 6 h 23"/>
                  <a:gd name="T14" fmla="*/ 0 w 43"/>
                  <a:gd name="T15" fmla="*/ 8 h 23"/>
                  <a:gd name="T16" fmla="*/ 0 w 43"/>
                  <a:gd name="T17" fmla="*/ 2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23">
                    <a:moveTo>
                      <a:pt x="0" y="20"/>
                    </a:moveTo>
                    <a:cubicBezTo>
                      <a:pt x="4" y="19"/>
                      <a:pt x="8" y="18"/>
                      <a:pt x="12" y="17"/>
                    </a:cubicBezTo>
                    <a:cubicBezTo>
                      <a:pt x="14" y="17"/>
                      <a:pt x="17" y="16"/>
                      <a:pt x="19" y="16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7" y="7"/>
                      <a:pt x="3" y="7"/>
                      <a:pt x="0" y="8"/>
                    </a:cubicBezTo>
                    <a:lnTo>
                      <a:pt x="0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7B78B95-44FA-15E3-774C-C3713FB0CF64}"/>
                </a:ext>
              </a:extLst>
            </p:cNvPr>
            <p:cNvSpPr txBox="1"/>
            <p:nvPr/>
          </p:nvSpPr>
          <p:spPr>
            <a:xfrm>
              <a:off x="1181728" y="1432634"/>
              <a:ext cx="61923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Verdana"/>
                </a:rPr>
                <a:t>10 mins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CF5E17A-4D6A-4021-44AE-EE9FC5CEAFD7}"/>
              </a:ext>
            </a:extLst>
          </p:cNvPr>
          <p:cNvGrpSpPr/>
          <p:nvPr/>
        </p:nvGrpSpPr>
        <p:grpSpPr>
          <a:xfrm>
            <a:off x="2704059" y="1690727"/>
            <a:ext cx="1436914" cy="4066285"/>
            <a:chOff x="2446569" y="1426650"/>
            <a:chExt cx="1436914" cy="4066285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7A41729-89CC-0719-1B4B-3A5270F8CB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65026" y="2447906"/>
              <a:ext cx="1" cy="1192228"/>
            </a:xfrm>
            <a:prstGeom prst="line">
              <a:avLst/>
            </a:prstGeom>
            <a:ln w="12700" cmpd="sng">
              <a:solidFill>
                <a:schemeClr val="bg2">
                  <a:lumMod val="75000"/>
                </a:schemeClr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FFCF113-8E2F-E767-A500-804E621EA43E}"/>
                </a:ext>
              </a:extLst>
            </p:cNvPr>
            <p:cNvSpPr/>
            <p:nvPr/>
          </p:nvSpPr>
          <p:spPr>
            <a:xfrm>
              <a:off x="2777495" y="1667067"/>
              <a:ext cx="775063" cy="77000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Verdana"/>
              </a:endParaRPr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BDC7C3A6-E933-BD4C-8819-7B22485BC2AF}"/>
                </a:ext>
              </a:extLst>
            </p:cNvPr>
            <p:cNvSpPr/>
            <p:nvPr/>
          </p:nvSpPr>
          <p:spPr>
            <a:xfrm>
              <a:off x="2446569" y="3629301"/>
              <a:ext cx="1436914" cy="1863634"/>
            </a:xfrm>
            <a:prstGeom prst="roundRect">
              <a:avLst>
                <a:gd name="adj" fmla="val 7827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13489C">
                      <a:lumMod val="75000"/>
                    </a:srgbClr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Overview of AbbVie Eyecare portfolio and future pipeline</a:t>
              </a:r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81FBC7BC-2A99-DA21-49B3-8EC3603E5F68}"/>
                </a:ext>
              </a:extLst>
            </p:cNvPr>
            <p:cNvSpPr/>
            <p:nvPr/>
          </p:nvSpPr>
          <p:spPr>
            <a:xfrm>
              <a:off x="2446569" y="2646388"/>
              <a:ext cx="1436914" cy="795264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Verdana"/>
                </a:rPr>
                <a:t>AbbVie’s commitment to eyecare</a:t>
              </a:r>
            </a:p>
          </p:txBody>
        </p:sp>
        <p:grpSp>
          <p:nvGrpSpPr>
            <p:cNvPr id="35" name="Group 497">
              <a:extLst>
                <a:ext uri="{FF2B5EF4-FFF2-40B4-BE49-F238E27FC236}">
                  <a16:creationId xmlns:a16="http://schemas.microsoft.com/office/drawing/2014/main" id="{34EBD655-B039-663A-D29E-4E0813B566D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920916" y="1808701"/>
              <a:ext cx="488221" cy="415186"/>
              <a:chOff x="3225" y="1636"/>
              <a:chExt cx="1230" cy="1046"/>
            </a:xfrm>
            <a:solidFill>
              <a:schemeClr val="bg2">
                <a:lumMod val="50000"/>
              </a:schemeClr>
            </a:solidFill>
          </p:grpSpPr>
          <p:sp>
            <p:nvSpPr>
              <p:cNvPr id="37" name="Freeform 498">
                <a:extLst>
                  <a:ext uri="{FF2B5EF4-FFF2-40B4-BE49-F238E27FC236}">
                    <a16:creationId xmlns:a16="http://schemas.microsoft.com/office/drawing/2014/main" id="{7456B91B-DC77-CBF1-401F-42D10C1583A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25" y="1914"/>
                <a:ext cx="1230" cy="768"/>
              </a:xfrm>
              <a:custGeom>
                <a:avLst/>
                <a:gdLst>
                  <a:gd name="T0" fmla="*/ 446 w 518"/>
                  <a:gd name="T1" fmla="*/ 0 h 323"/>
                  <a:gd name="T2" fmla="*/ 71 w 518"/>
                  <a:gd name="T3" fmla="*/ 0 h 323"/>
                  <a:gd name="T4" fmla="*/ 0 w 518"/>
                  <a:gd name="T5" fmla="*/ 72 h 323"/>
                  <a:gd name="T6" fmla="*/ 0 w 518"/>
                  <a:gd name="T7" fmla="*/ 252 h 323"/>
                  <a:gd name="T8" fmla="*/ 71 w 518"/>
                  <a:gd name="T9" fmla="*/ 323 h 323"/>
                  <a:gd name="T10" fmla="*/ 446 w 518"/>
                  <a:gd name="T11" fmla="*/ 323 h 323"/>
                  <a:gd name="T12" fmla="*/ 518 w 518"/>
                  <a:gd name="T13" fmla="*/ 252 h 323"/>
                  <a:gd name="T14" fmla="*/ 518 w 518"/>
                  <a:gd name="T15" fmla="*/ 72 h 323"/>
                  <a:gd name="T16" fmla="*/ 446 w 518"/>
                  <a:gd name="T17" fmla="*/ 0 h 323"/>
                  <a:gd name="T18" fmla="*/ 259 w 518"/>
                  <a:gd name="T19" fmla="*/ 276 h 323"/>
                  <a:gd name="T20" fmla="*/ 144 w 518"/>
                  <a:gd name="T21" fmla="*/ 162 h 323"/>
                  <a:gd name="T22" fmla="*/ 259 w 518"/>
                  <a:gd name="T23" fmla="*/ 47 h 323"/>
                  <a:gd name="T24" fmla="*/ 373 w 518"/>
                  <a:gd name="T25" fmla="*/ 162 h 323"/>
                  <a:gd name="T26" fmla="*/ 259 w 518"/>
                  <a:gd name="T27" fmla="*/ 276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18" h="323">
                    <a:moveTo>
                      <a:pt x="446" y="0"/>
                    </a:moveTo>
                    <a:cubicBezTo>
                      <a:pt x="71" y="0"/>
                      <a:pt x="71" y="0"/>
                      <a:pt x="71" y="0"/>
                    </a:cubicBezTo>
                    <a:cubicBezTo>
                      <a:pt x="32" y="0"/>
                      <a:pt x="0" y="32"/>
                      <a:pt x="0" y="72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0" y="291"/>
                      <a:pt x="32" y="323"/>
                      <a:pt x="71" y="323"/>
                    </a:cubicBezTo>
                    <a:cubicBezTo>
                      <a:pt x="446" y="323"/>
                      <a:pt x="446" y="323"/>
                      <a:pt x="446" y="323"/>
                    </a:cubicBezTo>
                    <a:cubicBezTo>
                      <a:pt x="486" y="323"/>
                      <a:pt x="518" y="291"/>
                      <a:pt x="518" y="252"/>
                    </a:cubicBezTo>
                    <a:cubicBezTo>
                      <a:pt x="518" y="72"/>
                      <a:pt x="518" y="72"/>
                      <a:pt x="518" y="72"/>
                    </a:cubicBezTo>
                    <a:cubicBezTo>
                      <a:pt x="518" y="32"/>
                      <a:pt x="486" y="0"/>
                      <a:pt x="446" y="0"/>
                    </a:cubicBezTo>
                    <a:close/>
                    <a:moveTo>
                      <a:pt x="259" y="276"/>
                    </a:moveTo>
                    <a:cubicBezTo>
                      <a:pt x="196" y="276"/>
                      <a:pt x="144" y="225"/>
                      <a:pt x="144" y="162"/>
                    </a:cubicBezTo>
                    <a:cubicBezTo>
                      <a:pt x="144" y="99"/>
                      <a:pt x="196" y="47"/>
                      <a:pt x="259" y="47"/>
                    </a:cubicBezTo>
                    <a:cubicBezTo>
                      <a:pt x="322" y="47"/>
                      <a:pt x="373" y="99"/>
                      <a:pt x="373" y="162"/>
                    </a:cubicBezTo>
                    <a:cubicBezTo>
                      <a:pt x="373" y="225"/>
                      <a:pt x="322" y="276"/>
                      <a:pt x="259" y="2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38" name="Freeform 499">
                <a:extLst>
                  <a:ext uri="{FF2B5EF4-FFF2-40B4-BE49-F238E27FC236}">
                    <a16:creationId xmlns:a16="http://schemas.microsoft.com/office/drawing/2014/main" id="{CAF3EA8A-7941-2B41-E661-11AD2A5088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7" y="1636"/>
                <a:ext cx="463" cy="273"/>
              </a:xfrm>
              <a:custGeom>
                <a:avLst/>
                <a:gdLst>
                  <a:gd name="T0" fmla="*/ 24 w 195"/>
                  <a:gd name="T1" fmla="*/ 115 h 115"/>
                  <a:gd name="T2" fmla="*/ 24 w 195"/>
                  <a:gd name="T3" fmla="*/ 82 h 115"/>
                  <a:gd name="T4" fmla="*/ 71 w 195"/>
                  <a:gd name="T5" fmla="*/ 38 h 115"/>
                  <a:gd name="T6" fmla="*/ 124 w 195"/>
                  <a:gd name="T7" fmla="*/ 38 h 115"/>
                  <a:gd name="T8" fmla="*/ 171 w 195"/>
                  <a:gd name="T9" fmla="*/ 82 h 115"/>
                  <a:gd name="T10" fmla="*/ 171 w 195"/>
                  <a:gd name="T11" fmla="*/ 115 h 115"/>
                  <a:gd name="T12" fmla="*/ 195 w 195"/>
                  <a:gd name="T13" fmla="*/ 115 h 115"/>
                  <a:gd name="T14" fmla="*/ 195 w 195"/>
                  <a:gd name="T15" fmla="*/ 71 h 115"/>
                  <a:gd name="T16" fmla="*/ 124 w 195"/>
                  <a:gd name="T17" fmla="*/ 0 h 115"/>
                  <a:gd name="T18" fmla="*/ 71 w 195"/>
                  <a:gd name="T19" fmla="*/ 0 h 115"/>
                  <a:gd name="T20" fmla="*/ 0 w 195"/>
                  <a:gd name="T21" fmla="*/ 71 h 115"/>
                  <a:gd name="T22" fmla="*/ 0 w 195"/>
                  <a:gd name="T23" fmla="*/ 115 h 115"/>
                  <a:gd name="T24" fmla="*/ 24 w 195"/>
                  <a:gd name="T25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5" h="115">
                    <a:moveTo>
                      <a:pt x="24" y="115"/>
                    </a:moveTo>
                    <a:cubicBezTo>
                      <a:pt x="24" y="82"/>
                      <a:pt x="24" y="82"/>
                      <a:pt x="24" y="82"/>
                    </a:cubicBezTo>
                    <a:cubicBezTo>
                      <a:pt x="24" y="57"/>
                      <a:pt x="45" y="38"/>
                      <a:pt x="71" y="38"/>
                    </a:cubicBezTo>
                    <a:cubicBezTo>
                      <a:pt x="124" y="38"/>
                      <a:pt x="124" y="38"/>
                      <a:pt x="124" y="38"/>
                    </a:cubicBezTo>
                    <a:cubicBezTo>
                      <a:pt x="150" y="38"/>
                      <a:pt x="171" y="57"/>
                      <a:pt x="171" y="82"/>
                    </a:cubicBezTo>
                    <a:cubicBezTo>
                      <a:pt x="171" y="115"/>
                      <a:pt x="171" y="115"/>
                      <a:pt x="171" y="115"/>
                    </a:cubicBezTo>
                    <a:cubicBezTo>
                      <a:pt x="195" y="115"/>
                      <a:pt x="195" y="115"/>
                      <a:pt x="195" y="115"/>
                    </a:cubicBezTo>
                    <a:cubicBezTo>
                      <a:pt x="195" y="71"/>
                      <a:pt x="195" y="71"/>
                      <a:pt x="195" y="71"/>
                    </a:cubicBezTo>
                    <a:cubicBezTo>
                      <a:pt x="195" y="32"/>
                      <a:pt x="163" y="0"/>
                      <a:pt x="124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32" y="0"/>
                      <a:pt x="0" y="32"/>
                      <a:pt x="0" y="71"/>
                    </a:cubicBezTo>
                    <a:cubicBezTo>
                      <a:pt x="0" y="115"/>
                      <a:pt x="0" y="115"/>
                      <a:pt x="0" y="115"/>
                    </a:cubicBezTo>
                    <a:lnTo>
                      <a:pt x="24" y="1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39" name="Freeform 500">
                <a:extLst>
                  <a:ext uri="{FF2B5EF4-FFF2-40B4-BE49-F238E27FC236}">
                    <a16:creationId xmlns:a16="http://schemas.microsoft.com/office/drawing/2014/main" id="{F2249536-2180-3EF9-0AA2-DAEEADAFE9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9" y="2128"/>
                <a:ext cx="340" cy="340"/>
              </a:xfrm>
              <a:custGeom>
                <a:avLst/>
                <a:gdLst>
                  <a:gd name="T0" fmla="*/ 340 w 340"/>
                  <a:gd name="T1" fmla="*/ 114 h 340"/>
                  <a:gd name="T2" fmla="*/ 226 w 340"/>
                  <a:gd name="T3" fmla="*/ 114 h 340"/>
                  <a:gd name="T4" fmla="*/ 226 w 340"/>
                  <a:gd name="T5" fmla="*/ 0 h 340"/>
                  <a:gd name="T6" fmla="*/ 114 w 340"/>
                  <a:gd name="T7" fmla="*/ 0 h 340"/>
                  <a:gd name="T8" fmla="*/ 114 w 340"/>
                  <a:gd name="T9" fmla="*/ 114 h 340"/>
                  <a:gd name="T10" fmla="*/ 0 w 340"/>
                  <a:gd name="T11" fmla="*/ 114 h 340"/>
                  <a:gd name="T12" fmla="*/ 0 w 340"/>
                  <a:gd name="T13" fmla="*/ 228 h 340"/>
                  <a:gd name="T14" fmla="*/ 114 w 340"/>
                  <a:gd name="T15" fmla="*/ 228 h 340"/>
                  <a:gd name="T16" fmla="*/ 114 w 340"/>
                  <a:gd name="T17" fmla="*/ 340 h 340"/>
                  <a:gd name="T18" fmla="*/ 226 w 340"/>
                  <a:gd name="T19" fmla="*/ 340 h 340"/>
                  <a:gd name="T20" fmla="*/ 226 w 340"/>
                  <a:gd name="T21" fmla="*/ 228 h 340"/>
                  <a:gd name="T22" fmla="*/ 340 w 340"/>
                  <a:gd name="T23" fmla="*/ 228 h 340"/>
                  <a:gd name="T24" fmla="*/ 340 w 340"/>
                  <a:gd name="T25" fmla="*/ 114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0" h="340">
                    <a:moveTo>
                      <a:pt x="340" y="114"/>
                    </a:moveTo>
                    <a:lnTo>
                      <a:pt x="226" y="114"/>
                    </a:lnTo>
                    <a:lnTo>
                      <a:pt x="226" y="0"/>
                    </a:lnTo>
                    <a:lnTo>
                      <a:pt x="114" y="0"/>
                    </a:lnTo>
                    <a:lnTo>
                      <a:pt x="114" y="114"/>
                    </a:lnTo>
                    <a:lnTo>
                      <a:pt x="0" y="114"/>
                    </a:lnTo>
                    <a:lnTo>
                      <a:pt x="0" y="228"/>
                    </a:lnTo>
                    <a:lnTo>
                      <a:pt x="114" y="228"/>
                    </a:lnTo>
                    <a:lnTo>
                      <a:pt x="114" y="340"/>
                    </a:lnTo>
                    <a:lnTo>
                      <a:pt x="226" y="340"/>
                    </a:lnTo>
                    <a:lnTo>
                      <a:pt x="226" y="228"/>
                    </a:lnTo>
                    <a:lnTo>
                      <a:pt x="340" y="228"/>
                    </a:lnTo>
                    <a:lnTo>
                      <a:pt x="340" y="1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4FA25D6-9F05-AE1D-4D88-AFD8719CCF7D}"/>
                </a:ext>
              </a:extLst>
            </p:cNvPr>
            <p:cNvSpPr txBox="1"/>
            <p:nvPr/>
          </p:nvSpPr>
          <p:spPr>
            <a:xfrm>
              <a:off x="2855411" y="1426650"/>
              <a:ext cx="61923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Verdana"/>
                </a:rPr>
                <a:t>10 mins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DC4EAF9-DA49-EA34-E43B-E0892FE64DE7}"/>
              </a:ext>
            </a:extLst>
          </p:cNvPr>
          <p:cNvGrpSpPr/>
          <p:nvPr/>
        </p:nvGrpSpPr>
        <p:grpSpPr>
          <a:xfrm>
            <a:off x="4494107" y="1687735"/>
            <a:ext cx="1436914" cy="4072269"/>
            <a:chOff x="4275909" y="1420666"/>
            <a:chExt cx="1436914" cy="4072269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FAA04107-58E7-1064-8328-1634218DFE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94366" y="2437073"/>
              <a:ext cx="1" cy="1192228"/>
            </a:xfrm>
            <a:prstGeom prst="line">
              <a:avLst/>
            </a:prstGeom>
            <a:ln w="12700" cmpd="sng">
              <a:solidFill>
                <a:schemeClr val="bg2">
                  <a:lumMod val="75000"/>
                </a:schemeClr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620AFB4-439B-8005-A01B-1FCCCFEB1F69}"/>
                </a:ext>
              </a:extLst>
            </p:cNvPr>
            <p:cNvSpPr/>
            <p:nvPr/>
          </p:nvSpPr>
          <p:spPr>
            <a:xfrm>
              <a:off x="4606835" y="1667067"/>
              <a:ext cx="775063" cy="77000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Verdana"/>
              </a:endParaRPr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B54374E2-9358-7F8A-F8F8-6D584D4286DC}"/>
                </a:ext>
              </a:extLst>
            </p:cNvPr>
            <p:cNvSpPr/>
            <p:nvPr/>
          </p:nvSpPr>
          <p:spPr>
            <a:xfrm>
              <a:off x="4275909" y="3629301"/>
              <a:ext cx="1436914" cy="1863634"/>
            </a:xfrm>
            <a:prstGeom prst="roundRect">
              <a:avLst>
                <a:gd name="adj" fmla="val 7827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13489C">
                      <a:lumMod val="75000"/>
                    </a:srgbClr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Opportunity to understand the short- and long-term WGA priorities in Eyecare</a:t>
              </a:r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F49CCB80-9C46-2AC6-AAED-51574EEBD00C}"/>
                </a:ext>
              </a:extLst>
            </p:cNvPr>
            <p:cNvSpPr/>
            <p:nvPr/>
          </p:nvSpPr>
          <p:spPr>
            <a:xfrm>
              <a:off x="4275909" y="2633736"/>
              <a:ext cx="1436914" cy="795264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Verdana"/>
                </a:rPr>
                <a:t>WGA 2024 short and long-term priorities </a:t>
              </a:r>
            </a:p>
          </p:txBody>
        </p:sp>
        <p:grpSp>
          <p:nvGrpSpPr>
            <p:cNvPr id="45" name="Group 61">
              <a:extLst>
                <a:ext uri="{FF2B5EF4-FFF2-40B4-BE49-F238E27FC236}">
                  <a16:creationId xmlns:a16="http://schemas.microsoft.com/office/drawing/2014/main" id="{949FEF03-8B56-CCD4-F7AD-9405C38F6D0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710063" y="1814237"/>
              <a:ext cx="568606" cy="433846"/>
              <a:chOff x="3013" y="1527"/>
              <a:chExt cx="1654" cy="1262"/>
            </a:xfrm>
            <a:solidFill>
              <a:schemeClr val="bg2">
                <a:lumMod val="50000"/>
              </a:schemeClr>
            </a:solidFill>
          </p:grpSpPr>
          <p:sp>
            <p:nvSpPr>
              <p:cNvPr id="47" name="Rectangle 62">
                <a:extLst>
                  <a:ext uri="{FF2B5EF4-FFF2-40B4-BE49-F238E27FC236}">
                    <a16:creationId xmlns:a16="http://schemas.microsoft.com/office/drawing/2014/main" id="{D662E2DD-0189-4EC8-7F0D-A32466A8DC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4" y="2335"/>
                <a:ext cx="206" cy="39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48" name="Freeform 63">
                <a:extLst>
                  <a:ext uri="{FF2B5EF4-FFF2-40B4-BE49-F238E27FC236}">
                    <a16:creationId xmlns:a16="http://schemas.microsoft.com/office/drawing/2014/main" id="{D6DB96D0-01BC-FDCF-3040-C2F1C16987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4" y="2328"/>
                <a:ext cx="1150" cy="461"/>
              </a:xfrm>
              <a:custGeom>
                <a:avLst/>
                <a:gdLst>
                  <a:gd name="T0" fmla="*/ 446 w 485"/>
                  <a:gd name="T1" fmla="*/ 71 h 194"/>
                  <a:gd name="T2" fmla="*/ 213 w 485"/>
                  <a:gd name="T3" fmla="*/ 79 h 194"/>
                  <a:gd name="T4" fmla="*/ 258 w 485"/>
                  <a:gd name="T5" fmla="*/ 69 h 194"/>
                  <a:gd name="T6" fmla="*/ 294 w 485"/>
                  <a:gd name="T7" fmla="*/ 29 h 194"/>
                  <a:gd name="T8" fmla="*/ 244 w 485"/>
                  <a:gd name="T9" fmla="*/ 4 h 194"/>
                  <a:gd name="T10" fmla="*/ 5 w 485"/>
                  <a:gd name="T11" fmla="*/ 42 h 194"/>
                  <a:gd name="T12" fmla="*/ 0 w 485"/>
                  <a:gd name="T13" fmla="*/ 43 h 194"/>
                  <a:gd name="T14" fmla="*/ 0 w 485"/>
                  <a:gd name="T15" fmla="*/ 140 h 194"/>
                  <a:gd name="T16" fmla="*/ 6 w 485"/>
                  <a:gd name="T17" fmla="*/ 140 h 194"/>
                  <a:gd name="T18" fmla="*/ 161 w 485"/>
                  <a:gd name="T19" fmla="*/ 194 h 194"/>
                  <a:gd name="T20" fmla="*/ 446 w 485"/>
                  <a:gd name="T21" fmla="*/ 140 h 194"/>
                  <a:gd name="T22" fmla="*/ 485 w 485"/>
                  <a:gd name="T23" fmla="*/ 106 h 194"/>
                  <a:gd name="T24" fmla="*/ 446 w 485"/>
                  <a:gd name="T25" fmla="*/ 71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5" h="194">
                    <a:moveTo>
                      <a:pt x="446" y="71"/>
                    </a:moveTo>
                    <a:cubicBezTo>
                      <a:pt x="213" y="79"/>
                      <a:pt x="213" y="79"/>
                      <a:pt x="213" y="79"/>
                    </a:cubicBezTo>
                    <a:cubicBezTo>
                      <a:pt x="258" y="69"/>
                      <a:pt x="258" y="69"/>
                      <a:pt x="258" y="69"/>
                    </a:cubicBezTo>
                    <a:cubicBezTo>
                      <a:pt x="282" y="64"/>
                      <a:pt x="298" y="47"/>
                      <a:pt x="294" y="29"/>
                    </a:cubicBezTo>
                    <a:cubicBezTo>
                      <a:pt x="290" y="11"/>
                      <a:pt x="268" y="0"/>
                      <a:pt x="244" y="4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4" y="42"/>
                      <a:pt x="2" y="43"/>
                      <a:pt x="0" y="43"/>
                    </a:cubicBezTo>
                    <a:cubicBezTo>
                      <a:pt x="0" y="140"/>
                      <a:pt x="0" y="140"/>
                      <a:pt x="0" y="140"/>
                    </a:cubicBezTo>
                    <a:cubicBezTo>
                      <a:pt x="2" y="140"/>
                      <a:pt x="4" y="140"/>
                      <a:pt x="6" y="140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446" y="140"/>
                      <a:pt x="446" y="140"/>
                      <a:pt x="446" y="140"/>
                    </a:cubicBezTo>
                    <a:cubicBezTo>
                      <a:pt x="468" y="140"/>
                      <a:pt x="485" y="125"/>
                      <a:pt x="485" y="106"/>
                    </a:cubicBezTo>
                    <a:cubicBezTo>
                      <a:pt x="485" y="87"/>
                      <a:pt x="468" y="71"/>
                      <a:pt x="446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49" name="Freeform 64">
                <a:extLst>
                  <a:ext uri="{FF2B5EF4-FFF2-40B4-BE49-F238E27FC236}">
                    <a16:creationId xmlns:a16="http://schemas.microsoft.com/office/drawing/2014/main" id="{14704F88-EE08-81B6-5536-FF7E1E9B7E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3" y="1862"/>
                <a:ext cx="603" cy="425"/>
              </a:xfrm>
              <a:custGeom>
                <a:avLst/>
                <a:gdLst>
                  <a:gd name="T0" fmla="*/ 192 w 603"/>
                  <a:gd name="T1" fmla="*/ 268 h 425"/>
                  <a:gd name="T2" fmla="*/ 264 w 603"/>
                  <a:gd name="T3" fmla="*/ 197 h 425"/>
                  <a:gd name="T4" fmla="*/ 0 w 603"/>
                  <a:gd name="T5" fmla="*/ 0 h 425"/>
                  <a:gd name="T6" fmla="*/ 413 w 603"/>
                  <a:gd name="T7" fmla="*/ 154 h 425"/>
                  <a:gd name="T8" fmla="*/ 339 w 603"/>
                  <a:gd name="T9" fmla="*/ 228 h 425"/>
                  <a:gd name="T10" fmla="*/ 603 w 603"/>
                  <a:gd name="T11" fmla="*/ 425 h 425"/>
                  <a:gd name="T12" fmla="*/ 192 w 603"/>
                  <a:gd name="T13" fmla="*/ 268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3" h="425">
                    <a:moveTo>
                      <a:pt x="192" y="268"/>
                    </a:moveTo>
                    <a:lnTo>
                      <a:pt x="264" y="197"/>
                    </a:lnTo>
                    <a:lnTo>
                      <a:pt x="0" y="0"/>
                    </a:lnTo>
                    <a:lnTo>
                      <a:pt x="413" y="154"/>
                    </a:lnTo>
                    <a:lnTo>
                      <a:pt x="339" y="228"/>
                    </a:lnTo>
                    <a:lnTo>
                      <a:pt x="603" y="425"/>
                    </a:lnTo>
                    <a:lnTo>
                      <a:pt x="192" y="2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50" name="Freeform 65">
                <a:extLst>
                  <a:ext uri="{FF2B5EF4-FFF2-40B4-BE49-F238E27FC236}">
                    <a16:creationId xmlns:a16="http://schemas.microsoft.com/office/drawing/2014/main" id="{CAC1D8AE-5815-199A-B822-F8DA1F33B0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4" y="1833"/>
                <a:ext cx="603" cy="423"/>
              </a:xfrm>
              <a:custGeom>
                <a:avLst/>
                <a:gdLst>
                  <a:gd name="T0" fmla="*/ 190 w 603"/>
                  <a:gd name="T1" fmla="*/ 155 h 423"/>
                  <a:gd name="T2" fmla="*/ 263 w 603"/>
                  <a:gd name="T3" fmla="*/ 228 h 423"/>
                  <a:gd name="T4" fmla="*/ 0 w 603"/>
                  <a:gd name="T5" fmla="*/ 423 h 423"/>
                  <a:gd name="T6" fmla="*/ 413 w 603"/>
                  <a:gd name="T7" fmla="*/ 271 h 423"/>
                  <a:gd name="T8" fmla="*/ 339 w 603"/>
                  <a:gd name="T9" fmla="*/ 197 h 423"/>
                  <a:gd name="T10" fmla="*/ 603 w 603"/>
                  <a:gd name="T11" fmla="*/ 0 h 423"/>
                  <a:gd name="T12" fmla="*/ 190 w 603"/>
                  <a:gd name="T13" fmla="*/ 155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3" h="423">
                    <a:moveTo>
                      <a:pt x="190" y="155"/>
                    </a:moveTo>
                    <a:lnTo>
                      <a:pt x="263" y="228"/>
                    </a:lnTo>
                    <a:lnTo>
                      <a:pt x="0" y="423"/>
                    </a:lnTo>
                    <a:lnTo>
                      <a:pt x="413" y="271"/>
                    </a:lnTo>
                    <a:lnTo>
                      <a:pt x="339" y="197"/>
                    </a:lnTo>
                    <a:lnTo>
                      <a:pt x="603" y="0"/>
                    </a:lnTo>
                    <a:lnTo>
                      <a:pt x="190" y="1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51" name="Freeform 66">
                <a:extLst>
                  <a:ext uri="{FF2B5EF4-FFF2-40B4-BE49-F238E27FC236}">
                    <a16:creationId xmlns:a16="http://schemas.microsoft.com/office/drawing/2014/main" id="{0EE1EED0-6625-5B76-8593-5B395D3B02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47" y="1676"/>
                <a:ext cx="351" cy="354"/>
              </a:xfrm>
              <a:custGeom>
                <a:avLst/>
                <a:gdLst>
                  <a:gd name="T0" fmla="*/ 130 w 148"/>
                  <a:gd name="T1" fmla="*/ 86 h 149"/>
                  <a:gd name="T2" fmla="*/ 148 w 148"/>
                  <a:gd name="T3" fmla="*/ 75 h 149"/>
                  <a:gd name="T4" fmla="*/ 130 w 148"/>
                  <a:gd name="T5" fmla="*/ 63 h 149"/>
                  <a:gd name="T6" fmla="*/ 136 w 148"/>
                  <a:gd name="T7" fmla="*/ 48 h 149"/>
                  <a:gd name="T8" fmla="*/ 129 w 148"/>
                  <a:gd name="T9" fmla="*/ 34 h 149"/>
                  <a:gd name="T10" fmla="*/ 112 w 148"/>
                  <a:gd name="T11" fmla="*/ 32 h 149"/>
                  <a:gd name="T12" fmla="*/ 111 w 148"/>
                  <a:gd name="T13" fmla="*/ 10 h 149"/>
                  <a:gd name="T14" fmla="*/ 92 w 148"/>
                  <a:gd name="T15" fmla="*/ 20 h 149"/>
                  <a:gd name="T16" fmla="*/ 82 w 148"/>
                  <a:gd name="T17" fmla="*/ 7 h 149"/>
                  <a:gd name="T18" fmla="*/ 66 w 148"/>
                  <a:gd name="T19" fmla="*/ 7 h 149"/>
                  <a:gd name="T20" fmla="*/ 56 w 148"/>
                  <a:gd name="T21" fmla="*/ 20 h 149"/>
                  <a:gd name="T22" fmla="*/ 37 w 148"/>
                  <a:gd name="T23" fmla="*/ 10 h 149"/>
                  <a:gd name="T24" fmla="*/ 36 w 148"/>
                  <a:gd name="T25" fmla="*/ 32 h 149"/>
                  <a:gd name="T26" fmla="*/ 20 w 148"/>
                  <a:gd name="T27" fmla="*/ 34 h 149"/>
                  <a:gd name="T28" fmla="*/ 12 w 148"/>
                  <a:gd name="T29" fmla="*/ 48 h 149"/>
                  <a:gd name="T30" fmla="*/ 18 w 148"/>
                  <a:gd name="T31" fmla="*/ 63 h 149"/>
                  <a:gd name="T32" fmla="*/ 0 w 148"/>
                  <a:gd name="T33" fmla="*/ 75 h 149"/>
                  <a:gd name="T34" fmla="*/ 18 w 148"/>
                  <a:gd name="T35" fmla="*/ 86 h 149"/>
                  <a:gd name="T36" fmla="*/ 12 w 148"/>
                  <a:gd name="T37" fmla="*/ 102 h 149"/>
                  <a:gd name="T38" fmla="*/ 19 w 148"/>
                  <a:gd name="T39" fmla="*/ 115 h 149"/>
                  <a:gd name="T40" fmla="*/ 36 w 148"/>
                  <a:gd name="T41" fmla="*/ 117 h 149"/>
                  <a:gd name="T42" fmla="*/ 37 w 148"/>
                  <a:gd name="T43" fmla="*/ 139 h 149"/>
                  <a:gd name="T44" fmla="*/ 56 w 148"/>
                  <a:gd name="T45" fmla="*/ 129 h 149"/>
                  <a:gd name="T46" fmla="*/ 66 w 148"/>
                  <a:gd name="T47" fmla="*/ 142 h 149"/>
                  <a:gd name="T48" fmla="*/ 82 w 148"/>
                  <a:gd name="T49" fmla="*/ 142 h 149"/>
                  <a:gd name="T50" fmla="*/ 92 w 148"/>
                  <a:gd name="T51" fmla="*/ 129 h 149"/>
                  <a:gd name="T52" fmla="*/ 111 w 148"/>
                  <a:gd name="T53" fmla="*/ 139 h 149"/>
                  <a:gd name="T54" fmla="*/ 112 w 148"/>
                  <a:gd name="T55" fmla="*/ 117 h 149"/>
                  <a:gd name="T56" fmla="*/ 128 w 148"/>
                  <a:gd name="T57" fmla="*/ 115 h 149"/>
                  <a:gd name="T58" fmla="*/ 136 w 148"/>
                  <a:gd name="T59" fmla="*/ 102 h 149"/>
                  <a:gd name="T60" fmla="*/ 74 w 148"/>
                  <a:gd name="T61" fmla="*/ 101 h 149"/>
                  <a:gd name="T62" fmla="*/ 74 w 148"/>
                  <a:gd name="T63" fmla="*/ 48 h 149"/>
                  <a:gd name="T64" fmla="*/ 74 w 148"/>
                  <a:gd name="T65" fmla="*/ 101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8" h="149">
                    <a:moveTo>
                      <a:pt x="128" y="92"/>
                    </a:moveTo>
                    <a:cubicBezTo>
                      <a:pt x="129" y="90"/>
                      <a:pt x="129" y="88"/>
                      <a:pt x="130" y="86"/>
                    </a:cubicBezTo>
                    <a:cubicBezTo>
                      <a:pt x="141" y="82"/>
                      <a:pt x="141" y="82"/>
                      <a:pt x="141" y="82"/>
                    </a:cubicBezTo>
                    <a:cubicBezTo>
                      <a:pt x="148" y="80"/>
                      <a:pt x="148" y="80"/>
                      <a:pt x="148" y="75"/>
                    </a:cubicBezTo>
                    <a:cubicBezTo>
                      <a:pt x="148" y="70"/>
                      <a:pt x="148" y="69"/>
                      <a:pt x="141" y="67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29" y="61"/>
                      <a:pt x="129" y="59"/>
                      <a:pt x="128" y="57"/>
                    </a:cubicBezTo>
                    <a:cubicBezTo>
                      <a:pt x="136" y="48"/>
                      <a:pt x="136" y="48"/>
                      <a:pt x="136" y="48"/>
                    </a:cubicBezTo>
                    <a:cubicBezTo>
                      <a:pt x="141" y="42"/>
                      <a:pt x="141" y="42"/>
                      <a:pt x="138" y="37"/>
                    </a:cubicBezTo>
                    <a:cubicBezTo>
                      <a:pt x="136" y="33"/>
                      <a:pt x="136" y="33"/>
                      <a:pt x="129" y="34"/>
                    </a:cubicBezTo>
                    <a:cubicBezTo>
                      <a:pt x="116" y="36"/>
                      <a:pt x="116" y="36"/>
                      <a:pt x="116" y="36"/>
                    </a:cubicBezTo>
                    <a:cubicBezTo>
                      <a:pt x="115" y="35"/>
                      <a:pt x="114" y="34"/>
                      <a:pt x="112" y="32"/>
                    </a:cubicBezTo>
                    <a:cubicBezTo>
                      <a:pt x="114" y="20"/>
                      <a:pt x="114" y="20"/>
                      <a:pt x="114" y="20"/>
                    </a:cubicBezTo>
                    <a:cubicBezTo>
                      <a:pt x="116" y="13"/>
                      <a:pt x="115" y="13"/>
                      <a:pt x="111" y="10"/>
                    </a:cubicBezTo>
                    <a:cubicBezTo>
                      <a:pt x="107" y="8"/>
                      <a:pt x="106" y="7"/>
                      <a:pt x="101" y="12"/>
                    </a:cubicBezTo>
                    <a:cubicBezTo>
                      <a:pt x="92" y="20"/>
                      <a:pt x="92" y="20"/>
                      <a:pt x="92" y="20"/>
                    </a:cubicBezTo>
                    <a:cubicBezTo>
                      <a:pt x="90" y="20"/>
                      <a:pt x="88" y="19"/>
                      <a:pt x="86" y="19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79" y="1"/>
                      <a:pt x="79" y="0"/>
                      <a:pt x="74" y="0"/>
                    </a:cubicBezTo>
                    <a:cubicBezTo>
                      <a:pt x="69" y="0"/>
                      <a:pt x="68" y="0"/>
                      <a:pt x="66" y="7"/>
                    </a:cubicBezTo>
                    <a:cubicBezTo>
                      <a:pt x="62" y="19"/>
                      <a:pt x="62" y="19"/>
                      <a:pt x="62" y="19"/>
                    </a:cubicBezTo>
                    <a:cubicBezTo>
                      <a:pt x="60" y="19"/>
                      <a:pt x="58" y="20"/>
                      <a:pt x="56" y="20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2" y="8"/>
                      <a:pt x="41" y="8"/>
                      <a:pt x="37" y="10"/>
                    </a:cubicBezTo>
                    <a:cubicBezTo>
                      <a:pt x="32" y="13"/>
                      <a:pt x="32" y="13"/>
                      <a:pt x="34" y="20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34" y="34"/>
                      <a:pt x="33" y="35"/>
                      <a:pt x="32" y="36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13" y="33"/>
                      <a:pt x="12" y="33"/>
                      <a:pt x="10" y="37"/>
                    </a:cubicBezTo>
                    <a:cubicBezTo>
                      <a:pt x="7" y="42"/>
                      <a:pt x="7" y="42"/>
                      <a:pt x="12" y="48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9" y="59"/>
                      <a:pt x="19" y="61"/>
                      <a:pt x="18" y="63"/>
                    </a:cubicBezTo>
                    <a:cubicBezTo>
                      <a:pt x="7" y="67"/>
                      <a:pt x="7" y="67"/>
                      <a:pt x="7" y="67"/>
                    </a:cubicBezTo>
                    <a:cubicBezTo>
                      <a:pt x="0" y="69"/>
                      <a:pt x="0" y="70"/>
                      <a:pt x="0" y="75"/>
                    </a:cubicBezTo>
                    <a:cubicBezTo>
                      <a:pt x="0" y="80"/>
                      <a:pt x="0" y="80"/>
                      <a:pt x="6" y="82"/>
                    </a:cubicBezTo>
                    <a:cubicBezTo>
                      <a:pt x="18" y="86"/>
                      <a:pt x="18" y="86"/>
                      <a:pt x="18" y="86"/>
                    </a:cubicBezTo>
                    <a:cubicBezTo>
                      <a:pt x="19" y="88"/>
                      <a:pt x="19" y="90"/>
                      <a:pt x="20" y="92"/>
                    </a:cubicBezTo>
                    <a:cubicBezTo>
                      <a:pt x="12" y="102"/>
                      <a:pt x="12" y="102"/>
                      <a:pt x="12" y="102"/>
                    </a:cubicBezTo>
                    <a:cubicBezTo>
                      <a:pt x="7" y="107"/>
                      <a:pt x="7" y="108"/>
                      <a:pt x="10" y="112"/>
                    </a:cubicBezTo>
                    <a:cubicBezTo>
                      <a:pt x="12" y="116"/>
                      <a:pt x="12" y="117"/>
                      <a:pt x="19" y="115"/>
                    </a:cubicBezTo>
                    <a:cubicBezTo>
                      <a:pt x="32" y="113"/>
                      <a:pt x="32" y="113"/>
                      <a:pt x="32" y="113"/>
                    </a:cubicBezTo>
                    <a:cubicBezTo>
                      <a:pt x="33" y="114"/>
                      <a:pt x="34" y="116"/>
                      <a:pt x="36" y="117"/>
                    </a:cubicBezTo>
                    <a:cubicBezTo>
                      <a:pt x="34" y="129"/>
                      <a:pt x="34" y="129"/>
                      <a:pt x="34" y="129"/>
                    </a:cubicBezTo>
                    <a:cubicBezTo>
                      <a:pt x="32" y="136"/>
                      <a:pt x="32" y="137"/>
                      <a:pt x="37" y="139"/>
                    </a:cubicBezTo>
                    <a:cubicBezTo>
                      <a:pt x="41" y="142"/>
                      <a:pt x="42" y="142"/>
                      <a:pt x="47" y="137"/>
                    </a:cubicBezTo>
                    <a:cubicBezTo>
                      <a:pt x="56" y="129"/>
                      <a:pt x="56" y="129"/>
                      <a:pt x="56" y="129"/>
                    </a:cubicBezTo>
                    <a:cubicBezTo>
                      <a:pt x="58" y="129"/>
                      <a:pt x="60" y="130"/>
                      <a:pt x="62" y="13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68" y="149"/>
                      <a:pt x="69" y="149"/>
                      <a:pt x="74" y="149"/>
                    </a:cubicBezTo>
                    <a:cubicBezTo>
                      <a:pt x="79" y="149"/>
                      <a:pt x="79" y="149"/>
                      <a:pt x="82" y="142"/>
                    </a:cubicBezTo>
                    <a:cubicBezTo>
                      <a:pt x="86" y="130"/>
                      <a:pt x="86" y="130"/>
                      <a:pt x="86" y="130"/>
                    </a:cubicBezTo>
                    <a:cubicBezTo>
                      <a:pt x="88" y="130"/>
                      <a:pt x="90" y="129"/>
                      <a:pt x="92" y="129"/>
                    </a:cubicBezTo>
                    <a:cubicBezTo>
                      <a:pt x="101" y="137"/>
                      <a:pt x="101" y="137"/>
                      <a:pt x="101" y="137"/>
                    </a:cubicBezTo>
                    <a:cubicBezTo>
                      <a:pt x="106" y="141"/>
                      <a:pt x="107" y="142"/>
                      <a:pt x="111" y="139"/>
                    </a:cubicBezTo>
                    <a:cubicBezTo>
                      <a:pt x="115" y="137"/>
                      <a:pt x="116" y="136"/>
                      <a:pt x="114" y="129"/>
                    </a:cubicBezTo>
                    <a:cubicBezTo>
                      <a:pt x="112" y="117"/>
                      <a:pt x="112" y="117"/>
                      <a:pt x="112" y="117"/>
                    </a:cubicBezTo>
                    <a:cubicBezTo>
                      <a:pt x="114" y="116"/>
                      <a:pt x="115" y="114"/>
                      <a:pt x="116" y="113"/>
                    </a:cubicBezTo>
                    <a:cubicBezTo>
                      <a:pt x="128" y="115"/>
                      <a:pt x="128" y="115"/>
                      <a:pt x="128" y="115"/>
                    </a:cubicBezTo>
                    <a:cubicBezTo>
                      <a:pt x="135" y="116"/>
                      <a:pt x="136" y="116"/>
                      <a:pt x="138" y="112"/>
                    </a:cubicBezTo>
                    <a:cubicBezTo>
                      <a:pt x="141" y="108"/>
                      <a:pt x="141" y="107"/>
                      <a:pt x="136" y="102"/>
                    </a:cubicBezTo>
                    <a:lnTo>
                      <a:pt x="128" y="92"/>
                    </a:lnTo>
                    <a:close/>
                    <a:moveTo>
                      <a:pt x="74" y="101"/>
                    </a:moveTo>
                    <a:cubicBezTo>
                      <a:pt x="59" y="101"/>
                      <a:pt x="48" y="89"/>
                      <a:pt x="48" y="75"/>
                    </a:cubicBezTo>
                    <a:cubicBezTo>
                      <a:pt x="48" y="60"/>
                      <a:pt x="59" y="48"/>
                      <a:pt x="74" y="48"/>
                    </a:cubicBezTo>
                    <a:cubicBezTo>
                      <a:pt x="88" y="48"/>
                      <a:pt x="100" y="60"/>
                      <a:pt x="100" y="75"/>
                    </a:cubicBezTo>
                    <a:cubicBezTo>
                      <a:pt x="100" y="89"/>
                      <a:pt x="88" y="101"/>
                      <a:pt x="74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52" name="Freeform 67">
                <a:extLst>
                  <a:ext uri="{FF2B5EF4-FFF2-40B4-BE49-F238E27FC236}">
                    <a16:creationId xmlns:a16="http://schemas.microsoft.com/office/drawing/2014/main" id="{B8827539-5578-02F8-5055-B310B2BB8D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0" y="1527"/>
                <a:ext cx="353" cy="354"/>
              </a:xfrm>
              <a:custGeom>
                <a:avLst/>
                <a:gdLst>
                  <a:gd name="T0" fmla="*/ 131 w 149"/>
                  <a:gd name="T1" fmla="*/ 80 h 149"/>
                  <a:gd name="T2" fmla="*/ 148 w 149"/>
                  <a:gd name="T3" fmla="*/ 66 h 149"/>
                  <a:gd name="T4" fmla="*/ 129 w 149"/>
                  <a:gd name="T5" fmla="*/ 56 h 149"/>
                  <a:gd name="T6" fmla="*/ 133 w 149"/>
                  <a:gd name="T7" fmla="*/ 41 h 149"/>
                  <a:gd name="T8" fmla="*/ 124 w 149"/>
                  <a:gd name="T9" fmla="*/ 28 h 149"/>
                  <a:gd name="T10" fmla="*/ 108 w 149"/>
                  <a:gd name="T11" fmla="*/ 28 h 149"/>
                  <a:gd name="T12" fmla="*/ 104 w 149"/>
                  <a:gd name="T13" fmla="*/ 6 h 149"/>
                  <a:gd name="T14" fmla="*/ 86 w 149"/>
                  <a:gd name="T15" fmla="*/ 18 h 149"/>
                  <a:gd name="T16" fmla="*/ 75 w 149"/>
                  <a:gd name="T17" fmla="*/ 7 h 149"/>
                  <a:gd name="T18" fmla="*/ 59 w 149"/>
                  <a:gd name="T19" fmla="*/ 8 h 149"/>
                  <a:gd name="T20" fmla="*/ 51 w 149"/>
                  <a:gd name="T21" fmla="*/ 22 h 149"/>
                  <a:gd name="T22" fmla="*/ 30 w 149"/>
                  <a:gd name="T23" fmla="*/ 14 h 149"/>
                  <a:gd name="T24" fmla="*/ 32 w 149"/>
                  <a:gd name="T25" fmla="*/ 36 h 149"/>
                  <a:gd name="T26" fmla="*/ 16 w 149"/>
                  <a:gd name="T27" fmla="*/ 40 h 149"/>
                  <a:gd name="T28" fmla="*/ 10 w 149"/>
                  <a:gd name="T29" fmla="*/ 54 h 149"/>
                  <a:gd name="T30" fmla="*/ 18 w 149"/>
                  <a:gd name="T31" fmla="*/ 68 h 149"/>
                  <a:gd name="T32" fmla="*/ 0 w 149"/>
                  <a:gd name="T33" fmla="*/ 82 h 149"/>
                  <a:gd name="T34" fmla="*/ 20 w 149"/>
                  <a:gd name="T35" fmla="*/ 92 h 149"/>
                  <a:gd name="T36" fmla="*/ 16 w 149"/>
                  <a:gd name="T37" fmla="*/ 108 h 149"/>
                  <a:gd name="T38" fmla="*/ 25 w 149"/>
                  <a:gd name="T39" fmla="*/ 120 h 149"/>
                  <a:gd name="T40" fmla="*/ 41 w 149"/>
                  <a:gd name="T41" fmla="*/ 120 h 149"/>
                  <a:gd name="T42" fmla="*/ 44 w 149"/>
                  <a:gd name="T43" fmla="*/ 142 h 149"/>
                  <a:gd name="T44" fmla="*/ 63 w 149"/>
                  <a:gd name="T45" fmla="*/ 130 h 149"/>
                  <a:gd name="T46" fmla="*/ 74 w 149"/>
                  <a:gd name="T47" fmla="*/ 142 h 149"/>
                  <a:gd name="T48" fmla="*/ 89 w 149"/>
                  <a:gd name="T49" fmla="*/ 140 h 149"/>
                  <a:gd name="T50" fmla="*/ 98 w 149"/>
                  <a:gd name="T51" fmla="*/ 126 h 149"/>
                  <a:gd name="T52" fmla="*/ 118 w 149"/>
                  <a:gd name="T53" fmla="*/ 134 h 149"/>
                  <a:gd name="T54" fmla="*/ 117 w 149"/>
                  <a:gd name="T55" fmla="*/ 112 h 149"/>
                  <a:gd name="T56" fmla="*/ 133 w 149"/>
                  <a:gd name="T57" fmla="*/ 108 h 149"/>
                  <a:gd name="T58" fmla="*/ 139 w 149"/>
                  <a:gd name="T59" fmla="*/ 94 h 149"/>
                  <a:gd name="T60" fmla="*/ 77 w 149"/>
                  <a:gd name="T61" fmla="*/ 100 h 149"/>
                  <a:gd name="T62" fmla="*/ 72 w 149"/>
                  <a:gd name="T63" fmla="*/ 48 h 149"/>
                  <a:gd name="T64" fmla="*/ 77 w 149"/>
                  <a:gd name="T65" fmla="*/ 10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9" h="149">
                    <a:moveTo>
                      <a:pt x="130" y="86"/>
                    </a:moveTo>
                    <a:cubicBezTo>
                      <a:pt x="131" y="84"/>
                      <a:pt x="131" y="82"/>
                      <a:pt x="131" y="80"/>
                    </a:cubicBezTo>
                    <a:cubicBezTo>
                      <a:pt x="142" y="75"/>
                      <a:pt x="142" y="75"/>
                      <a:pt x="142" y="75"/>
                    </a:cubicBezTo>
                    <a:cubicBezTo>
                      <a:pt x="149" y="72"/>
                      <a:pt x="149" y="71"/>
                      <a:pt x="148" y="66"/>
                    </a:cubicBezTo>
                    <a:cubicBezTo>
                      <a:pt x="148" y="61"/>
                      <a:pt x="148" y="61"/>
                      <a:pt x="141" y="59"/>
                    </a:cubicBezTo>
                    <a:cubicBezTo>
                      <a:pt x="129" y="56"/>
                      <a:pt x="129" y="56"/>
                      <a:pt x="129" y="56"/>
                    </a:cubicBezTo>
                    <a:cubicBezTo>
                      <a:pt x="128" y="54"/>
                      <a:pt x="127" y="53"/>
                      <a:pt x="126" y="51"/>
                    </a:cubicBezTo>
                    <a:cubicBezTo>
                      <a:pt x="133" y="41"/>
                      <a:pt x="133" y="41"/>
                      <a:pt x="133" y="41"/>
                    </a:cubicBezTo>
                    <a:cubicBezTo>
                      <a:pt x="137" y="35"/>
                      <a:pt x="137" y="34"/>
                      <a:pt x="134" y="30"/>
                    </a:cubicBezTo>
                    <a:cubicBezTo>
                      <a:pt x="132" y="26"/>
                      <a:pt x="131" y="26"/>
                      <a:pt x="124" y="28"/>
                    </a:cubicBezTo>
                    <a:cubicBezTo>
                      <a:pt x="112" y="32"/>
                      <a:pt x="112" y="32"/>
                      <a:pt x="112" y="32"/>
                    </a:cubicBezTo>
                    <a:cubicBezTo>
                      <a:pt x="111" y="30"/>
                      <a:pt x="109" y="29"/>
                      <a:pt x="108" y="28"/>
                    </a:cubicBezTo>
                    <a:cubicBezTo>
                      <a:pt x="109" y="16"/>
                      <a:pt x="109" y="16"/>
                      <a:pt x="109" y="16"/>
                    </a:cubicBezTo>
                    <a:cubicBezTo>
                      <a:pt x="109" y="9"/>
                      <a:pt x="109" y="8"/>
                      <a:pt x="104" y="6"/>
                    </a:cubicBezTo>
                    <a:cubicBezTo>
                      <a:pt x="100" y="4"/>
                      <a:pt x="99" y="4"/>
                      <a:pt x="95" y="9"/>
                    </a:cubicBezTo>
                    <a:cubicBezTo>
                      <a:pt x="86" y="18"/>
                      <a:pt x="86" y="18"/>
                      <a:pt x="86" y="18"/>
                    </a:cubicBezTo>
                    <a:cubicBezTo>
                      <a:pt x="84" y="18"/>
                      <a:pt x="82" y="18"/>
                      <a:pt x="80" y="18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2" y="0"/>
                      <a:pt x="71" y="0"/>
                      <a:pt x="66" y="0"/>
                    </a:cubicBezTo>
                    <a:cubicBezTo>
                      <a:pt x="61" y="1"/>
                      <a:pt x="61" y="1"/>
                      <a:pt x="59" y="8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5" y="21"/>
                      <a:pt x="53" y="21"/>
                      <a:pt x="51" y="22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35" y="11"/>
                      <a:pt x="34" y="11"/>
                      <a:pt x="30" y="14"/>
                    </a:cubicBezTo>
                    <a:cubicBezTo>
                      <a:pt x="26" y="17"/>
                      <a:pt x="26" y="17"/>
                      <a:pt x="28" y="24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1" y="38"/>
                      <a:pt x="29" y="39"/>
                      <a:pt x="28" y="41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9" y="39"/>
                      <a:pt x="8" y="40"/>
                      <a:pt x="6" y="44"/>
                    </a:cubicBezTo>
                    <a:cubicBezTo>
                      <a:pt x="4" y="49"/>
                      <a:pt x="4" y="49"/>
                      <a:pt x="10" y="54"/>
                    </a:cubicBezTo>
                    <a:cubicBezTo>
                      <a:pt x="19" y="63"/>
                      <a:pt x="19" y="63"/>
                      <a:pt x="19" y="63"/>
                    </a:cubicBezTo>
                    <a:cubicBezTo>
                      <a:pt x="18" y="65"/>
                      <a:pt x="18" y="66"/>
                      <a:pt x="18" y="68"/>
                    </a:cubicBezTo>
                    <a:cubicBezTo>
                      <a:pt x="7" y="74"/>
                      <a:pt x="7" y="74"/>
                      <a:pt x="7" y="74"/>
                    </a:cubicBezTo>
                    <a:cubicBezTo>
                      <a:pt x="0" y="77"/>
                      <a:pt x="0" y="77"/>
                      <a:pt x="0" y="82"/>
                    </a:cubicBezTo>
                    <a:cubicBezTo>
                      <a:pt x="1" y="87"/>
                      <a:pt x="1" y="88"/>
                      <a:pt x="8" y="89"/>
                    </a:cubicBezTo>
                    <a:cubicBezTo>
                      <a:pt x="20" y="92"/>
                      <a:pt x="20" y="92"/>
                      <a:pt x="20" y="92"/>
                    </a:cubicBezTo>
                    <a:cubicBezTo>
                      <a:pt x="21" y="94"/>
                      <a:pt x="22" y="96"/>
                      <a:pt x="23" y="98"/>
                    </a:cubicBezTo>
                    <a:cubicBezTo>
                      <a:pt x="16" y="108"/>
                      <a:pt x="16" y="108"/>
                      <a:pt x="16" y="108"/>
                    </a:cubicBezTo>
                    <a:cubicBezTo>
                      <a:pt x="12" y="113"/>
                      <a:pt x="12" y="114"/>
                      <a:pt x="14" y="118"/>
                    </a:cubicBezTo>
                    <a:cubicBezTo>
                      <a:pt x="17" y="122"/>
                      <a:pt x="18" y="123"/>
                      <a:pt x="25" y="120"/>
                    </a:cubicBezTo>
                    <a:cubicBezTo>
                      <a:pt x="37" y="117"/>
                      <a:pt x="37" y="117"/>
                      <a:pt x="37" y="117"/>
                    </a:cubicBezTo>
                    <a:cubicBezTo>
                      <a:pt x="38" y="118"/>
                      <a:pt x="40" y="119"/>
                      <a:pt x="41" y="120"/>
                    </a:cubicBezTo>
                    <a:cubicBezTo>
                      <a:pt x="40" y="133"/>
                      <a:pt x="40" y="133"/>
                      <a:pt x="40" y="133"/>
                    </a:cubicBezTo>
                    <a:cubicBezTo>
                      <a:pt x="40" y="140"/>
                      <a:pt x="40" y="140"/>
                      <a:pt x="44" y="142"/>
                    </a:cubicBezTo>
                    <a:cubicBezTo>
                      <a:pt x="49" y="144"/>
                      <a:pt x="50" y="144"/>
                      <a:pt x="54" y="139"/>
                    </a:cubicBezTo>
                    <a:cubicBezTo>
                      <a:pt x="63" y="130"/>
                      <a:pt x="63" y="130"/>
                      <a:pt x="63" y="130"/>
                    </a:cubicBezTo>
                    <a:cubicBezTo>
                      <a:pt x="65" y="130"/>
                      <a:pt x="67" y="131"/>
                      <a:pt x="69" y="131"/>
                    </a:cubicBezTo>
                    <a:cubicBezTo>
                      <a:pt x="74" y="142"/>
                      <a:pt x="74" y="142"/>
                      <a:pt x="74" y="142"/>
                    </a:cubicBezTo>
                    <a:cubicBezTo>
                      <a:pt x="77" y="148"/>
                      <a:pt x="78" y="149"/>
                      <a:pt x="83" y="148"/>
                    </a:cubicBezTo>
                    <a:cubicBezTo>
                      <a:pt x="87" y="148"/>
                      <a:pt x="88" y="148"/>
                      <a:pt x="89" y="140"/>
                    </a:cubicBezTo>
                    <a:cubicBezTo>
                      <a:pt x="92" y="128"/>
                      <a:pt x="92" y="128"/>
                      <a:pt x="92" y="128"/>
                    </a:cubicBezTo>
                    <a:cubicBezTo>
                      <a:pt x="94" y="128"/>
                      <a:pt x="96" y="127"/>
                      <a:pt x="98" y="126"/>
                    </a:cubicBezTo>
                    <a:cubicBezTo>
                      <a:pt x="108" y="133"/>
                      <a:pt x="108" y="133"/>
                      <a:pt x="108" y="133"/>
                    </a:cubicBezTo>
                    <a:cubicBezTo>
                      <a:pt x="114" y="137"/>
                      <a:pt x="114" y="137"/>
                      <a:pt x="118" y="134"/>
                    </a:cubicBezTo>
                    <a:cubicBezTo>
                      <a:pt x="122" y="131"/>
                      <a:pt x="123" y="131"/>
                      <a:pt x="121" y="124"/>
                    </a:cubicBezTo>
                    <a:cubicBezTo>
                      <a:pt x="117" y="112"/>
                      <a:pt x="117" y="112"/>
                      <a:pt x="117" y="112"/>
                    </a:cubicBezTo>
                    <a:cubicBezTo>
                      <a:pt x="118" y="111"/>
                      <a:pt x="119" y="109"/>
                      <a:pt x="121" y="107"/>
                    </a:cubicBezTo>
                    <a:cubicBezTo>
                      <a:pt x="133" y="108"/>
                      <a:pt x="133" y="108"/>
                      <a:pt x="133" y="108"/>
                    </a:cubicBezTo>
                    <a:cubicBezTo>
                      <a:pt x="140" y="109"/>
                      <a:pt x="141" y="109"/>
                      <a:pt x="143" y="104"/>
                    </a:cubicBezTo>
                    <a:cubicBezTo>
                      <a:pt x="145" y="100"/>
                      <a:pt x="145" y="99"/>
                      <a:pt x="139" y="94"/>
                    </a:cubicBezTo>
                    <a:lnTo>
                      <a:pt x="130" y="86"/>
                    </a:lnTo>
                    <a:close/>
                    <a:moveTo>
                      <a:pt x="77" y="100"/>
                    </a:moveTo>
                    <a:cubicBezTo>
                      <a:pt x="63" y="102"/>
                      <a:pt x="50" y="91"/>
                      <a:pt x="48" y="77"/>
                    </a:cubicBezTo>
                    <a:cubicBezTo>
                      <a:pt x="47" y="63"/>
                      <a:pt x="57" y="50"/>
                      <a:pt x="72" y="48"/>
                    </a:cubicBezTo>
                    <a:cubicBezTo>
                      <a:pt x="86" y="46"/>
                      <a:pt x="99" y="57"/>
                      <a:pt x="101" y="71"/>
                    </a:cubicBezTo>
                    <a:cubicBezTo>
                      <a:pt x="102" y="86"/>
                      <a:pt x="92" y="99"/>
                      <a:pt x="77" y="1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53" name="Freeform 68">
                <a:extLst>
                  <a:ext uri="{FF2B5EF4-FFF2-40B4-BE49-F238E27FC236}">
                    <a16:creationId xmlns:a16="http://schemas.microsoft.com/office/drawing/2014/main" id="{EEDFCC81-6D8C-3D6E-7295-FD6B2B841CE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37" y="1876"/>
                <a:ext cx="353" cy="354"/>
              </a:xfrm>
              <a:custGeom>
                <a:avLst/>
                <a:gdLst>
                  <a:gd name="T0" fmla="*/ 131 w 149"/>
                  <a:gd name="T1" fmla="*/ 80 h 149"/>
                  <a:gd name="T2" fmla="*/ 148 w 149"/>
                  <a:gd name="T3" fmla="*/ 66 h 149"/>
                  <a:gd name="T4" fmla="*/ 128 w 149"/>
                  <a:gd name="T5" fmla="*/ 56 h 149"/>
                  <a:gd name="T6" fmla="*/ 133 w 149"/>
                  <a:gd name="T7" fmla="*/ 41 h 149"/>
                  <a:gd name="T8" fmla="*/ 124 w 149"/>
                  <a:gd name="T9" fmla="*/ 28 h 149"/>
                  <a:gd name="T10" fmla="*/ 107 w 149"/>
                  <a:gd name="T11" fmla="*/ 28 h 149"/>
                  <a:gd name="T12" fmla="*/ 104 w 149"/>
                  <a:gd name="T13" fmla="*/ 6 h 149"/>
                  <a:gd name="T14" fmla="*/ 86 w 149"/>
                  <a:gd name="T15" fmla="*/ 18 h 149"/>
                  <a:gd name="T16" fmla="*/ 75 w 149"/>
                  <a:gd name="T17" fmla="*/ 6 h 149"/>
                  <a:gd name="T18" fmla="*/ 59 w 149"/>
                  <a:gd name="T19" fmla="*/ 8 h 149"/>
                  <a:gd name="T20" fmla="*/ 51 w 149"/>
                  <a:gd name="T21" fmla="*/ 22 h 149"/>
                  <a:gd name="T22" fmla="*/ 30 w 149"/>
                  <a:gd name="T23" fmla="*/ 14 h 149"/>
                  <a:gd name="T24" fmla="*/ 32 w 149"/>
                  <a:gd name="T25" fmla="*/ 36 h 149"/>
                  <a:gd name="T26" fmla="*/ 16 w 149"/>
                  <a:gd name="T27" fmla="*/ 40 h 149"/>
                  <a:gd name="T28" fmla="*/ 9 w 149"/>
                  <a:gd name="T29" fmla="*/ 54 h 149"/>
                  <a:gd name="T30" fmla="*/ 18 w 149"/>
                  <a:gd name="T31" fmla="*/ 68 h 149"/>
                  <a:gd name="T32" fmla="*/ 0 w 149"/>
                  <a:gd name="T33" fmla="*/ 82 h 149"/>
                  <a:gd name="T34" fmla="*/ 20 w 149"/>
                  <a:gd name="T35" fmla="*/ 92 h 149"/>
                  <a:gd name="T36" fmla="*/ 15 w 149"/>
                  <a:gd name="T37" fmla="*/ 108 h 149"/>
                  <a:gd name="T38" fmla="*/ 24 w 149"/>
                  <a:gd name="T39" fmla="*/ 120 h 149"/>
                  <a:gd name="T40" fmla="*/ 41 w 149"/>
                  <a:gd name="T41" fmla="*/ 120 h 149"/>
                  <a:gd name="T42" fmla="*/ 44 w 149"/>
                  <a:gd name="T43" fmla="*/ 142 h 149"/>
                  <a:gd name="T44" fmla="*/ 63 w 149"/>
                  <a:gd name="T45" fmla="*/ 130 h 149"/>
                  <a:gd name="T46" fmla="*/ 74 w 149"/>
                  <a:gd name="T47" fmla="*/ 142 h 149"/>
                  <a:gd name="T48" fmla="*/ 89 w 149"/>
                  <a:gd name="T49" fmla="*/ 140 h 149"/>
                  <a:gd name="T50" fmla="*/ 98 w 149"/>
                  <a:gd name="T51" fmla="*/ 126 h 149"/>
                  <a:gd name="T52" fmla="*/ 118 w 149"/>
                  <a:gd name="T53" fmla="*/ 134 h 149"/>
                  <a:gd name="T54" fmla="*/ 117 w 149"/>
                  <a:gd name="T55" fmla="*/ 112 h 149"/>
                  <a:gd name="T56" fmla="*/ 133 w 149"/>
                  <a:gd name="T57" fmla="*/ 108 h 149"/>
                  <a:gd name="T58" fmla="*/ 139 w 149"/>
                  <a:gd name="T59" fmla="*/ 94 h 149"/>
                  <a:gd name="T60" fmla="*/ 77 w 149"/>
                  <a:gd name="T61" fmla="*/ 100 h 149"/>
                  <a:gd name="T62" fmla="*/ 71 w 149"/>
                  <a:gd name="T63" fmla="*/ 48 h 149"/>
                  <a:gd name="T64" fmla="*/ 77 w 149"/>
                  <a:gd name="T65" fmla="*/ 10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9" h="149">
                    <a:moveTo>
                      <a:pt x="130" y="86"/>
                    </a:moveTo>
                    <a:cubicBezTo>
                      <a:pt x="130" y="84"/>
                      <a:pt x="131" y="82"/>
                      <a:pt x="131" y="80"/>
                    </a:cubicBezTo>
                    <a:cubicBezTo>
                      <a:pt x="142" y="74"/>
                      <a:pt x="142" y="74"/>
                      <a:pt x="142" y="74"/>
                    </a:cubicBezTo>
                    <a:cubicBezTo>
                      <a:pt x="148" y="72"/>
                      <a:pt x="149" y="71"/>
                      <a:pt x="148" y="66"/>
                    </a:cubicBezTo>
                    <a:cubicBezTo>
                      <a:pt x="148" y="61"/>
                      <a:pt x="148" y="61"/>
                      <a:pt x="140" y="59"/>
                    </a:cubicBezTo>
                    <a:cubicBezTo>
                      <a:pt x="128" y="56"/>
                      <a:pt x="128" y="56"/>
                      <a:pt x="128" y="56"/>
                    </a:cubicBezTo>
                    <a:cubicBezTo>
                      <a:pt x="128" y="54"/>
                      <a:pt x="127" y="53"/>
                      <a:pt x="126" y="51"/>
                    </a:cubicBezTo>
                    <a:cubicBezTo>
                      <a:pt x="133" y="41"/>
                      <a:pt x="133" y="41"/>
                      <a:pt x="133" y="41"/>
                    </a:cubicBezTo>
                    <a:cubicBezTo>
                      <a:pt x="137" y="35"/>
                      <a:pt x="137" y="34"/>
                      <a:pt x="134" y="30"/>
                    </a:cubicBezTo>
                    <a:cubicBezTo>
                      <a:pt x="131" y="26"/>
                      <a:pt x="131" y="26"/>
                      <a:pt x="124" y="28"/>
                    </a:cubicBezTo>
                    <a:cubicBezTo>
                      <a:pt x="112" y="32"/>
                      <a:pt x="112" y="32"/>
                      <a:pt x="112" y="32"/>
                    </a:cubicBezTo>
                    <a:cubicBezTo>
                      <a:pt x="111" y="30"/>
                      <a:pt x="109" y="29"/>
                      <a:pt x="107" y="28"/>
                    </a:cubicBezTo>
                    <a:cubicBezTo>
                      <a:pt x="108" y="16"/>
                      <a:pt x="108" y="16"/>
                      <a:pt x="108" y="16"/>
                    </a:cubicBezTo>
                    <a:cubicBezTo>
                      <a:pt x="109" y="9"/>
                      <a:pt x="109" y="8"/>
                      <a:pt x="104" y="6"/>
                    </a:cubicBezTo>
                    <a:cubicBezTo>
                      <a:pt x="100" y="4"/>
                      <a:pt x="99" y="4"/>
                      <a:pt x="94" y="9"/>
                    </a:cubicBezTo>
                    <a:cubicBezTo>
                      <a:pt x="86" y="18"/>
                      <a:pt x="86" y="18"/>
                      <a:pt x="86" y="18"/>
                    </a:cubicBezTo>
                    <a:cubicBezTo>
                      <a:pt x="84" y="18"/>
                      <a:pt x="82" y="18"/>
                      <a:pt x="80" y="17"/>
                    </a:cubicBezTo>
                    <a:cubicBezTo>
                      <a:pt x="75" y="6"/>
                      <a:pt x="75" y="6"/>
                      <a:pt x="75" y="6"/>
                    </a:cubicBezTo>
                    <a:cubicBezTo>
                      <a:pt x="72" y="0"/>
                      <a:pt x="71" y="0"/>
                      <a:pt x="66" y="0"/>
                    </a:cubicBezTo>
                    <a:cubicBezTo>
                      <a:pt x="61" y="1"/>
                      <a:pt x="61" y="1"/>
                      <a:pt x="59" y="8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4" y="21"/>
                      <a:pt x="53" y="21"/>
                      <a:pt x="51" y="22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35" y="11"/>
                      <a:pt x="34" y="11"/>
                      <a:pt x="30" y="14"/>
                    </a:cubicBezTo>
                    <a:cubicBezTo>
                      <a:pt x="26" y="17"/>
                      <a:pt x="26" y="17"/>
                      <a:pt x="28" y="24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0" y="38"/>
                      <a:pt x="29" y="39"/>
                      <a:pt x="28" y="41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9" y="39"/>
                      <a:pt x="8" y="40"/>
                      <a:pt x="6" y="44"/>
                    </a:cubicBezTo>
                    <a:cubicBezTo>
                      <a:pt x="4" y="49"/>
                      <a:pt x="4" y="49"/>
                      <a:pt x="9" y="54"/>
                    </a:cubicBezTo>
                    <a:cubicBezTo>
                      <a:pt x="18" y="63"/>
                      <a:pt x="18" y="63"/>
                      <a:pt x="18" y="63"/>
                    </a:cubicBezTo>
                    <a:cubicBezTo>
                      <a:pt x="18" y="64"/>
                      <a:pt x="18" y="66"/>
                      <a:pt x="18" y="68"/>
                    </a:cubicBezTo>
                    <a:cubicBezTo>
                      <a:pt x="7" y="74"/>
                      <a:pt x="7" y="74"/>
                      <a:pt x="7" y="74"/>
                    </a:cubicBezTo>
                    <a:cubicBezTo>
                      <a:pt x="0" y="77"/>
                      <a:pt x="0" y="77"/>
                      <a:pt x="0" y="82"/>
                    </a:cubicBezTo>
                    <a:cubicBezTo>
                      <a:pt x="1" y="87"/>
                      <a:pt x="1" y="88"/>
                      <a:pt x="8" y="89"/>
                    </a:cubicBezTo>
                    <a:cubicBezTo>
                      <a:pt x="20" y="92"/>
                      <a:pt x="20" y="92"/>
                      <a:pt x="20" y="92"/>
                    </a:cubicBezTo>
                    <a:cubicBezTo>
                      <a:pt x="21" y="94"/>
                      <a:pt x="21" y="96"/>
                      <a:pt x="22" y="97"/>
                    </a:cubicBezTo>
                    <a:cubicBezTo>
                      <a:pt x="15" y="108"/>
                      <a:pt x="15" y="108"/>
                      <a:pt x="15" y="108"/>
                    </a:cubicBezTo>
                    <a:cubicBezTo>
                      <a:pt x="11" y="113"/>
                      <a:pt x="11" y="114"/>
                      <a:pt x="14" y="118"/>
                    </a:cubicBezTo>
                    <a:cubicBezTo>
                      <a:pt x="17" y="122"/>
                      <a:pt x="17" y="123"/>
                      <a:pt x="24" y="120"/>
                    </a:cubicBezTo>
                    <a:cubicBezTo>
                      <a:pt x="36" y="117"/>
                      <a:pt x="36" y="117"/>
                      <a:pt x="36" y="117"/>
                    </a:cubicBezTo>
                    <a:cubicBezTo>
                      <a:pt x="38" y="118"/>
                      <a:pt x="39" y="119"/>
                      <a:pt x="41" y="120"/>
                    </a:cubicBezTo>
                    <a:cubicBezTo>
                      <a:pt x="40" y="133"/>
                      <a:pt x="40" y="133"/>
                      <a:pt x="40" y="133"/>
                    </a:cubicBezTo>
                    <a:cubicBezTo>
                      <a:pt x="39" y="140"/>
                      <a:pt x="40" y="140"/>
                      <a:pt x="44" y="142"/>
                    </a:cubicBezTo>
                    <a:cubicBezTo>
                      <a:pt x="49" y="144"/>
                      <a:pt x="49" y="144"/>
                      <a:pt x="54" y="139"/>
                    </a:cubicBezTo>
                    <a:cubicBezTo>
                      <a:pt x="63" y="130"/>
                      <a:pt x="63" y="130"/>
                      <a:pt x="63" y="130"/>
                    </a:cubicBezTo>
                    <a:cubicBezTo>
                      <a:pt x="65" y="130"/>
                      <a:pt x="66" y="131"/>
                      <a:pt x="68" y="131"/>
                    </a:cubicBezTo>
                    <a:cubicBezTo>
                      <a:pt x="74" y="142"/>
                      <a:pt x="74" y="142"/>
                      <a:pt x="74" y="142"/>
                    </a:cubicBezTo>
                    <a:cubicBezTo>
                      <a:pt x="77" y="148"/>
                      <a:pt x="77" y="149"/>
                      <a:pt x="82" y="148"/>
                    </a:cubicBezTo>
                    <a:cubicBezTo>
                      <a:pt x="87" y="148"/>
                      <a:pt x="88" y="147"/>
                      <a:pt x="89" y="140"/>
                    </a:cubicBezTo>
                    <a:cubicBezTo>
                      <a:pt x="92" y="128"/>
                      <a:pt x="92" y="128"/>
                      <a:pt x="92" y="128"/>
                    </a:cubicBezTo>
                    <a:cubicBezTo>
                      <a:pt x="94" y="128"/>
                      <a:pt x="96" y="127"/>
                      <a:pt x="98" y="126"/>
                    </a:cubicBezTo>
                    <a:cubicBezTo>
                      <a:pt x="108" y="133"/>
                      <a:pt x="108" y="133"/>
                      <a:pt x="108" y="133"/>
                    </a:cubicBezTo>
                    <a:cubicBezTo>
                      <a:pt x="113" y="137"/>
                      <a:pt x="114" y="137"/>
                      <a:pt x="118" y="134"/>
                    </a:cubicBezTo>
                    <a:cubicBezTo>
                      <a:pt x="122" y="131"/>
                      <a:pt x="123" y="131"/>
                      <a:pt x="120" y="124"/>
                    </a:cubicBezTo>
                    <a:cubicBezTo>
                      <a:pt x="117" y="112"/>
                      <a:pt x="117" y="112"/>
                      <a:pt x="117" y="112"/>
                    </a:cubicBezTo>
                    <a:cubicBezTo>
                      <a:pt x="118" y="110"/>
                      <a:pt x="119" y="109"/>
                      <a:pt x="120" y="107"/>
                    </a:cubicBezTo>
                    <a:cubicBezTo>
                      <a:pt x="133" y="108"/>
                      <a:pt x="133" y="108"/>
                      <a:pt x="133" y="108"/>
                    </a:cubicBezTo>
                    <a:cubicBezTo>
                      <a:pt x="140" y="109"/>
                      <a:pt x="140" y="109"/>
                      <a:pt x="142" y="104"/>
                    </a:cubicBezTo>
                    <a:cubicBezTo>
                      <a:pt x="144" y="100"/>
                      <a:pt x="144" y="99"/>
                      <a:pt x="139" y="94"/>
                    </a:cubicBezTo>
                    <a:lnTo>
                      <a:pt x="130" y="86"/>
                    </a:lnTo>
                    <a:close/>
                    <a:moveTo>
                      <a:pt x="77" y="100"/>
                    </a:moveTo>
                    <a:cubicBezTo>
                      <a:pt x="63" y="102"/>
                      <a:pt x="50" y="91"/>
                      <a:pt x="48" y="77"/>
                    </a:cubicBezTo>
                    <a:cubicBezTo>
                      <a:pt x="46" y="63"/>
                      <a:pt x="57" y="50"/>
                      <a:pt x="71" y="48"/>
                    </a:cubicBezTo>
                    <a:cubicBezTo>
                      <a:pt x="86" y="46"/>
                      <a:pt x="99" y="57"/>
                      <a:pt x="100" y="71"/>
                    </a:cubicBezTo>
                    <a:cubicBezTo>
                      <a:pt x="102" y="86"/>
                      <a:pt x="91" y="99"/>
                      <a:pt x="77" y="1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4587EF6-365C-1F95-9092-367974C1C1E7}"/>
                </a:ext>
              </a:extLst>
            </p:cNvPr>
            <p:cNvSpPr txBox="1"/>
            <p:nvPr/>
          </p:nvSpPr>
          <p:spPr>
            <a:xfrm>
              <a:off x="4684751" y="1420666"/>
              <a:ext cx="61923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Verdana"/>
                </a:rPr>
                <a:t>10 mins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FB2573D-B170-15AF-D118-395E0FAC67AB}"/>
              </a:ext>
            </a:extLst>
          </p:cNvPr>
          <p:cNvGrpSpPr/>
          <p:nvPr/>
        </p:nvGrpSpPr>
        <p:grpSpPr>
          <a:xfrm>
            <a:off x="6284155" y="1689100"/>
            <a:ext cx="1436914" cy="4069538"/>
            <a:chOff x="6161317" y="1423397"/>
            <a:chExt cx="1436914" cy="4069538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E9BDBCDD-24CD-9725-7AFA-C2135FB8C6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79774" y="2422554"/>
              <a:ext cx="1" cy="1192228"/>
            </a:xfrm>
            <a:prstGeom prst="line">
              <a:avLst/>
            </a:prstGeom>
            <a:ln w="12700" cmpd="sng">
              <a:solidFill>
                <a:schemeClr val="bg2">
                  <a:lumMod val="75000"/>
                </a:schemeClr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DC0BEC1-CC02-E8EC-32A2-E29C3B505DE9}"/>
                </a:ext>
              </a:extLst>
            </p:cNvPr>
            <p:cNvSpPr/>
            <p:nvPr/>
          </p:nvSpPr>
          <p:spPr>
            <a:xfrm>
              <a:off x="6492243" y="1667067"/>
              <a:ext cx="775063" cy="77000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Verdana"/>
              </a:endParaRPr>
            </a:p>
          </p:txBody>
        </p:sp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3A3B2477-C7F4-56CC-EEC3-C5C0895E8DFA}"/>
                </a:ext>
              </a:extLst>
            </p:cNvPr>
            <p:cNvSpPr/>
            <p:nvPr/>
          </p:nvSpPr>
          <p:spPr>
            <a:xfrm>
              <a:off x="6161317" y="3629301"/>
              <a:ext cx="1436914" cy="1863634"/>
            </a:xfrm>
            <a:prstGeom prst="roundRect">
              <a:avLst>
                <a:gd name="adj" fmla="val 7827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13489C">
                      <a:lumMod val="75000"/>
                    </a:srgbClr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Overview of </a:t>
              </a:r>
              <a:r>
                <a:rPr lang="en-GB" sz="1100" dirty="0">
                  <a:solidFill>
                    <a:srgbClr val="13489C">
                      <a:lumMod val="75000"/>
                    </a:srgbClr>
                  </a:solidFill>
                  <a:latin typeface="Verdana"/>
                </a:rPr>
                <a:t>AbbVie’s </a:t>
              </a: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13489C">
                      <a:lumMod val="75000"/>
                    </a:srgbClr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SoC* campaign, the focus areas identified to help elevate SoC and a Q&amp;A to understand KOL thoughts and perceptions</a:t>
              </a:r>
            </a:p>
          </p:txBody>
        </p: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57DFBD95-551C-DF22-865A-04F051810D76}"/>
                </a:ext>
              </a:extLst>
            </p:cNvPr>
            <p:cNvSpPr/>
            <p:nvPr/>
          </p:nvSpPr>
          <p:spPr>
            <a:xfrm>
              <a:off x="6161317" y="2621036"/>
              <a:ext cx="1436914" cy="795264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Verdana"/>
                </a:rPr>
                <a:t>Elevating Standard of Care</a:t>
              </a:r>
            </a:p>
          </p:txBody>
        </p:sp>
        <p:grpSp>
          <p:nvGrpSpPr>
            <p:cNvPr id="59" name="Group 550">
              <a:extLst>
                <a:ext uri="{FF2B5EF4-FFF2-40B4-BE49-F238E27FC236}">
                  <a16:creationId xmlns:a16="http://schemas.microsoft.com/office/drawing/2014/main" id="{57537D4E-0C25-796B-47C2-657A600C340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699356" y="1797985"/>
              <a:ext cx="360837" cy="475784"/>
              <a:chOff x="3481" y="1683"/>
              <a:chExt cx="722" cy="952"/>
            </a:xfrm>
            <a:solidFill>
              <a:schemeClr val="bg2">
                <a:lumMod val="50000"/>
              </a:schemeClr>
            </a:solidFill>
          </p:grpSpPr>
          <p:sp>
            <p:nvSpPr>
              <p:cNvPr id="61" name="Freeform 551">
                <a:extLst>
                  <a:ext uri="{FF2B5EF4-FFF2-40B4-BE49-F238E27FC236}">
                    <a16:creationId xmlns:a16="http://schemas.microsoft.com/office/drawing/2014/main" id="{9479D494-C654-EAA8-31BE-36DBE4A469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41" y="2273"/>
                <a:ext cx="362" cy="362"/>
              </a:xfrm>
              <a:custGeom>
                <a:avLst/>
                <a:gdLst>
                  <a:gd name="T0" fmla="*/ 0 w 362"/>
                  <a:gd name="T1" fmla="*/ 0 h 362"/>
                  <a:gd name="T2" fmla="*/ 0 w 362"/>
                  <a:gd name="T3" fmla="*/ 362 h 362"/>
                  <a:gd name="T4" fmla="*/ 362 w 362"/>
                  <a:gd name="T5" fmla="*/ 362 h 362"/>
                  <a:gd name="T6" fmla="*/ 362 w 362"/>
                  <a:gd name="T7" fmla="*/ 0 h 362"/>
                  <a:gd name="T8" fmla="*/ 0 w 362"/>
                  <a:gd name="T9" fmla="*/ 0 h 362"/>
                  <a:gd name="T10" fmla="*/ 298 w 362"/>
                  <a:gd name="T11" fmla="*/ 219 h 362"/>
                  <a:gd name="T12" fmla="*/ 219 w 362"/>
                  <a:gd name="T13" fmla="*/ 219 h 362"/>
                  <a:gd name="T14" fmla="*/ 219 w 362"/>
                  <a:gd name="T15" fmla="*/ 295 h 362"/>
                  <a:gd name="T16" fmla="*/ 143 w 362"/>
                  <a:gd name="T17" fmla="*/ 295 h 362"/>
                  <a:gd name="T18" fmla="*/ 143 w 362"/>
                  <a:gd name="T19" fmla="*/ 219 h 362"/>
                  <a:gd name="T20" fmla="*/ 67 w 362"/>
                  <a:gd name="T21" fmla="*/ 219 h 362"/>
                  <a:gd name="T22" fmla="*/ 67 w 362"/>
                  <a:gd name="T23" fmla="*/ 143 h 362"/>
                  <a:gd name="T24" fmla="*/ 143 w 362"/>
                  <a:gd name="T25" fmla="*/ 143 h 362"/>
                  <a:gd name="T26" fmla="*/ 143 w 362"/>
                  <a:gd name="T27" fmla="*/ 67 h 362"/>
                  <a:gd name="T28" fmla="*/ 219 w 362"/>
                  <a:gd name="T29" fmla="*/ 67 h 362"/>
                  <a:gd name="T30" fmla="*/ 219 w 362"/>
                  <a:gd name="T31" fmla="*/ 143 h 362"/>
                  <a:gd name="T32" fmla="*/ 298 w 362"/>
                  <a:gd name="T33" fmla="*/ 143 h 362"/>
                  <a:gd name="T34" fmla="*/ 298 w 362"/>
                  <a:gd name="T35" fmla="*/ 219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62" h="362">
                    <a:moveTo>
                      <a:pt x="0" y="0"/>
                    </a:moveTo>
                    <a:lnTo>
                      <a:pt x="0" y="362"/>
                    </a:lnTo>
                    <a:lnTo>
                      <a:pt x="362" y="362"/>
                    </a:lnTo>
                    <a:lnTo>
                      <a:pt x="362" y="0"/>
                    </a:lnTo>
                    <a:lnTo>
                      <a:pt x="0" y="0"/>
                    </a:lnTo>
                    <a:close/>
                    <a:moveTo>
                      <a:pt x="298" y="219"/>
                    </a:moveTo>
                    <a:lnTo>
                      <a:pt x="219" y="219"/>
                    </a:lnTo>
                    <a:lnTo>
                      <a:pt x="219" y="295"/>
                    </a:lnTo>
                    <a:lnTo>
                      <a:pt x="143" y="295"/>
                    </a:lnTo>
                    <a:lnTo>
                      <a:pt x="143" y="219"/>
                    </a:lnTo>
                    <a:lnTo>
                      <a:pt x="67" y="219"/>
                    </a:lnTo>
                    <a:lnTo>
                      <a:pt x="67" y="143"/>
                    </a:lnTo>
                    <a:lnTo>
                      <a:pt x="143" y="143"/>
                    </a:lnTo>
                    <a:lnTo>
                      <a:pt x="143" y="67"/>
                    </a:lnTo>
                    <a:lnTo>
                      <a:pt x="219" y="67"/>
                    </a:lnTo>
                    <a:lnTo>
                      <a:pt x="219" y="143"/>
                    </a:lnTo>
                    <a:lnTo>
                      <a:pt x="298" y="143"/>
                    </a:lnTo>
                    <a:lnTo>
                      <a:pt x="298" y="2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62" name="Freeform 552">
                <a:extLst>
                  <a:ext uri="{FF2B5EF4-FFF2-40B4-BE49-F238E27FC236}">
                    <a16:creationId xmlns:a16="http://schemas.microsoft.com/office/drawing/2014/main" id="{9A591CB0-18F9-0598-6D1B-43699C3D25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1" y="1823"/>
                <a:ext cx="102" cy="421"/>
              </a:xfrm>
              <a:custGeom>
                <a:avLst/>
                <a:gdLst>
                  <a:gd name="T0" fmla="*/ 26 w 102"/>
                  <a:gd name="T1" fmla="*/ 421 h 421"/>
                  <a:gd name="T2" fmla="*/ 102 w 102"/>
                  <a:gd name="T3" fmla="*/ 421 h 421"/>
                  <a:gd name="T4" fmla="*/ 102 w 102"/>
                  <a:gd name="T5" fmla="*/ 0 h 421"/>
                  <a:gd name="T6" fmla="*/ 0 w 102"/>
                  <a:gd name="T7" fmla="*/ 0 h 421"/>
                  <a:gd name="T8" fmla="*/ 0 w 102"/>
                  <a:gd name="T9" fmla="*/ 79 h 421"/>
                  <a:gd name="T10" fmla="*/ 26 w 102"/>
                  <a:gd name="T11" fmla="*/ 79 h 421"/>
                  <a:gd name="T12" fmla="*/ 26 w 102"/>
                  <a:gd name="T13" fmla="*/ 421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421">
                    <a:moveTo>
                      <a:pt x="26" y="421"/>
                    </a:moveTo>
                    <a:lnTo>
                      <a:pt x="102" y="421"/>
                    </a:lnTo>
                    <a:lnTo>
                      <a:pt x="102" y="0"/>
                    </a:lnTo>
                    <a:lnTo>
                      <a:pt x="0" y="0"/>
                    </a:lnTo>
                    <a:lnTo>
                      <a:pt x="0" y="79"/>
                    </a:lnTo>
                    <a:lnTo>
                      <a:pt x="26" y="79"/>
                    </a:lnTo>
                    <a:lnTo>
                      <a:pt x="26" y="4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63" name="Freeform 553">
                <a:extLst>
                  <a:ext uri="{FF2B5EF4-FFF2-40B4-BE49-F238E27FC236}">
                    <a16:creationId xmlns:a16="http://schemas.microsoft.com/office/drawing/2014/main" id="{0CEE0BA1-5E15-C3BC-BE36-68C2E63608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1" y="1823"/>
                <a:ext cx="334" cy="812"/>
              </a:xfrm>
              <a:custGeom>
                <a:avLst/>
                <a:gdLst>
                  <a:gd name="T0" fmla="*/ 334 w 334"/>
                  <a:gd name="T1" fmla="*/ 733 h 812"/>
                  <a:gd name="T2" fmla="*/ 77 w 334"/>
                  <a:gd name="T3" fmla="*/ 733 h 812"/>
                  <a:gd name="T4" fmla="*/ 77 w 334"/>
                  <a:gd name="T5" fmla="*/ 79 h 812"/>
                  <a:gd name="T6" fmla="*/ 103 w 334"/>
                  <a:gd name="T7" fmla="*/ 79 h 812"/>
                  <a:gd name="T8" fmla="*/ 103 w 334"/>
                  <a:gd name="T9" fmla="*/ 0 h 812"/>
                  <a:gd name="T10" fmla="*/ 0 w 334"/>
                  <a:gd name="T11" fmla="*/ 0 h 812"/>
                  <a:gd name="T12" fmla="*/ 0 w 334"/>
                  <a:gd name="T13" fmla="*/ 812 h 812"/>
                  <a:gd name="T14" fmla="*/ 334 w 334"/>
                  <a:gd name="T15" fmla="*/ 812 h 812"/>
                  <a:gd name="T16" fmla="*/ 334 w 334"/>
                  <a:gd name="T17" fmla="*/ 733 h 8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4" h="812">
                    <a:moveTo>
                      <a:pt x="334" y="733"/>
                    </a:moveTo>
                    <a:lnTo>
                      <a:pt x="77" y="733"/>
                    </a:lnTo>
                    <a:lnTo>
                      <a:pt x="77" y="79"/>
                    </a:lnTo>
                    <a:lnTo>
                      <a:pt x="103" y="79"/>
                    </a:lnTo>
                    <a:lnTo>
                      <a:pt x="103" y="0"/>
                    </a:lnTo>
                    <a:lnTo>
                      <a:pt x="0" y="0"/>
                    </a:lnTo>
                    <a:lnTo>
                      <a:pt x="0" y="812"/>
                    </a:lnTo>
                    <a:lnTo>
                      <a:pt x="334" y="812"/>
                    </a:lnTo>
                    <a:lnTo>
                      <a:pt x="334" y="7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64" name="Rectangle 554">
                <a:extLst>
                  <a:ext uri="{FF2B5EF4-FFF2-40B4-BE49-F238E27FC236}">
                    <a16:creationId xmlns:a16="http://schemas.microsoft.com/office/drawing/2014/main" id="{47AF6D22-1763-FF95-6AE2-641BCA5389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12" y="2016"/>
                <a:ext cx="460" cy="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65" name="Rectangle 555">
                <a:extLst>
                  <a:ext uri="{FF2B5EF4-FFF2-40B4-BE49-F238E27FC236}">
                    <a16:creationId xmlns:a16="http://schemas.microsoft.com/office/drawing/2014/main" id="{0C4B2CB2-7194-682B-879D-764FFF7BF9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10" y="2109"/>
                <a:ext cx="153" cy="5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66" name="Rectangle 556">
                <a:extLst>
                  <a:ext uri="{FF2B5EF4-FFF2-40B4-BE49-F238E27FC236}">
                    <a16:creationId xmlns:a16="http://schemas.microsoft.com/office/drawing/2014/main" id="{9647B857-2BB5-3F79-956E-7BFA885BC1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1" y="2109"/>
                <a:ext cx="231" cy="5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67" name="Freeform 557">
                <a:extLst>
                  <a:ext uri="{FF2B5EF4-FFF2-40B4-BE49-F238E27FC236}">
                    <a16:creationId xmlns:a16="http://schemas.microsoft.com/office/drawing/2014/main" id="{23A9731E-FF7C-A16D-348D-17CD03BC21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12" y="1683"/>
                <a:ext cx="460" cy="271"/>
              </a:xfrm>
              <a:custGeom>
                <a:avLst/>
                <a:gdLst>
                  <a:gd name="T0" fmla="*/ 132 w 193"/>
                  <a:gd name="T1" fmla="*/ 30 h 114"/>
                  <a:gd name="T2" fmla="*/ 96 w 193"/>
                  <a:gd name="T3" fmla="*/ 0 h 114"/>
                  <a:gd name="T4" fmla="*/ 60 w 193"/>
                  <a:gd name="T5" fmla="*/ 30 h 114"/>
                  <a:gd name="T6" fmla="*/ 0 w 193"/>
                  <a:gd name="T7" fmla="*/ 30 h 114"/>
                  <a:gd name="T8" fmla="*/ 0 w 193"/>
                  <a:gd name="T9" fmla="*/ 114 h 114"/>
                  <a:gd name="T10" fmla="*/ 193 w 193"/>
                  <a:gd name="T11" fmla="*/ 114 h 114"/>
                  <a:gd name="T12" fmla="*/ 193 w 193"/>
                  <a:gd name="T13" fmla="*/ 30 h 114"/>
                  <a:gd name="T14" fmla="*/ 132 w 193"/>
                  <a:gd name="T15" fmla="*/ 30 h 114"/>
                  <a:gd name="T16" fmla="*/ 96 w 193"/>
                  <a:gd name="T17" fmla="*/ 67 h 114"/>
                  <a:gd name="T18" fmla="*/ 79 w 193"/>
                  <a:gd name="T19" fmla="*/ 49 h 114"/>
                  <a:gd name="T20" fmla="*/ 96 w 193"/>
                  <a:gd name="T21" fmla="*/ 32 h 114"/>
                  <a:gd name="T22" fmla="*/ 114 w 193"/>
                  <a:gd name="T23" fmla="*/ 49 h 114"/>
                  <a:gd name="T24" fmla="*/ 96 w 193"/>
                  <a:gd name="T25" fmla="*/ 67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3" h="114">
                    <a:moveTo>
                      <a:pt x="132" y="30"/>
                    </a:moveTo>
                    <a:cubicBezTo>
                      <a:pt x="131" y="13"/>
                      <a:pt x="115" y="0"/>
                      <a:pt x="96" y="0"/>
                    </a:cubicBezTo>
                    <a:cubicBezTo>
                      <a:pt x="77" y="0"/>
                      <a:pt x="62" y="13"/>
                      <a:pt x="6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193" y="114"/>
                      <a:pt x="193" y="114"/>
                      <a:pt x="193" y="114"/>
                    </a:cubicBezTo>
                    <a:cubicBezTo>
                      <a:pt x="193" y="30"/>
                      <a:pt x="193" y="30"/>
                      <a:pt x="193" y="30"/>
                    </a:cubicBezTo>
                    <a:lnTo>
                      <a:pt x="132" y="30"/>
                    </a:lnTo>
                    <a:close/>
                    <a:moveTo>
                      <a:pt x="96" y="67"/>
                    </a:moveTo>
                    <a:cubicBezTo>
                      <a:pt x="87" y="67"/>
                      <a:pt x="79" y="59"/>
                      <a:pt x="79" y="49"/>
                    </a:cubicBezTo>
                    <a:cubicBezTo>
                      <a:pt x="79" y="39"/>
                      <a:pt x="87" y="32"/>
                      <a:pt x="96" y="32"/>
                    </a:cubicBezTo>
                    <a:cubicBezTo>
                      <a:pt x="106" y="32"/>
                      <a:pt x="114" y="39"/>
                      <a:pt x="114" y="49"/>
                    </a:cubicBezTo>
                    <a:cubicBezTo>
                      <a:pt x="114" y="59"/>
                      <a:pt x="106" y="67"/>
                      <a:pt x="96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9A36B91-B206-05A4-8E87-7C383A980CF9}"/>
                </a:ext>
              </a:extLst>
            </p:cNvPr>
            <p:cNvSpPr txBox="1"/>
            <p:nvPr/>
          </p:nvSpPr>
          <p:spPr>
            <a:xfrm>
              <a:off x="6570159" y="1423397"/>
              <a:ext cx="61923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Verdana"/>
                </a:rPr>
                <a:t>40 mins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04B1C96-D360-04FE-3F33-8AA99C2D39D3}"/>
              </a:ext>
            </a:extLst>
          </p:cNvPr>
          <p:cNvGrpSpPr/>
          <p:nvPr/>
        </p:nvGrpSpPr>
        <p:grpSpPr>
          <a:xfrm>
            <a:off x="9864250" y="1684993"/>
            <a:ext cx="1436914" cy="4077752"/>
            <a:chOff x="9723125" y="1415183"/>
            <a:chExt cx="1436914" cy="4077752"/>
          </a:xfrm>
        </p:grpSpPr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6B65F730-7C0C-66C3-3F38-69B5EE22E6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41582" y="2398548"/>
              <a:ext cx="1" cy="1192228"/>
            </a:xfrm>
            <a:prstGeom prst="line">
              <a:avLst/>
            </a:prstGeom>
            <a:ln w="12700" cmpd="sng">
              <a:solidFill>
                <a:schemeClr val="bg2">
                  <a:lumMod val="75000"/>
                </a:schemeClr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139B02FD-BE51-3E80-EAB3-6C662449D7A1}"/>
                </a:ext>
              </a:extLst>
            </p:cNvPr>
            <p:cNvSpPr/>
            <p:nvPr/>
          </p:nvSpPr>
          <p:spPr>
            <a:xfrm>
              <a:off x="10054051" y="1667067"/>
              <a:ext cx="775063" cy="77000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Verdana"/>
              </a:endParaRPr>
            </a:p>
          </p:txBody>
        </p: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744DC98D-D8DA-E004-BCE3-4DBEE388D556}"/>
                </a:ext>
              </a:extLst>
            </p:cNvPr>
            <p:cNvSpPr/>
            <p:nvPr/>
          </p:nvSpPr>
          <p:spPr>
            <a:xfrm>
              <a:off x="9723125" y="3629301"/>
              <a:ext cx="1436914" cy="1863634"/>
            </a:xfrm>
            <a:prstGeom prst="roundRect">
              <a:avLst>
                <a:gd name="adj" fmla="val 7827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13489C">
                      <a:lumMod val="75000"/>
                    </a:srgbClr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Final remarks and closing comments </a:t>
              </a:r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10AF8812-A2A4-4365-57B2-BEA6B759455D}"/>
                </a:ext>
              </a:extLst>
            </p:cNvPr>
            <p:cNvSpPr/>
            <p:nvPr/>
          </p:nvSpPr>
          <p:spPr>
            <a:xfrm>
              <a:off x="9723125" y="2597030"/>
              <a:ext cx="1436914" cy="795264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Verdana"/>
                </a:rPr>
                <a:t>Closing comments </a:t>
              </a:r>
            </a:p>
          </p:txBody>
        </p:sp>
        <p:grpSp>
          <p:nvGrpSpPr>
            <p:cNvPr id="73" name="Group 48">
              <a:extLst>
                <a:ext uri="{FF2B5EF4-FFF2-40B4-BE49-F238E27FC236}">
                  <a16:creationId xmlns:a16="http://schemas.microsoft.com/office/drawing/2014/main" id="{8FCA5C8B-24CE-072F-12FF-E2E01657333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0186775" y="1846118"/>
              <a:ext cx="509615" cy="394088"/>
              <a:chOff x="4239" y="452"/>
              <a:chExt cx="472" cy="365"/>
            </a:xfrm>
            <a:solidFill>
              <a:schemeClr val="bg2">
                <a:lumMod val="50000"/>
              </a:schemeClr>
            </a:solidFill>
          </p:grpSpPr>
          <p:sp>
            <p:nvSpPr>
              <p:cNvPr id="75" name="Freeform 49">
                <a:extLst>
                  <a:ext uri="{FF2B5EF4-FFF2-40B4-BE49-F238E27FC236}">
                    <a16:creationId xmlns:a16="http://schemas.microsoft.com/office/drawing/2014/main" id="{10761901-D7D9-51F2-90AA-6D5F33D45F6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39" y="452"/>
                <a:ext cx="472" cy="365"/>
              </a:xfrm>
              <a:custGeom>
                <a:avLst/>
                <a:gdLst>
                  <a:gd name="T0" fmla="*/ 197 w 197"/>
                  <a:gd name="T1" fmla="*/ 58 h 152"/>
                  <a:gd name="T2" fmla="*/ 155 w 197"/>
                  <a:gd name="T3" fmla="*/ 7 h 152"/>
                  <a:gd name="T4" fmla="*/ 146 w 197"/>
                  <a:gd name="T5" fmla="*/ 6 h 152"/>
                  <a:gd name="T6" fmla="*/ 124 w 197"/>
                  <a:gd name="T7" fmla="*/ 11 h 152"/>
                  <a:gd name="T8" fmla="*/ 81 w 197"/>
                  <a:gd name="T9" fmla="*/ 0 h 152"/>
                  <a:gd name="T10" fmla="*/ 71 w 197"/>
                  <a:gd name="T11" fmla="*/ 0 h 152"/>
                  <a:gd name="T12" fmla="*/ 71 w 197"/>
                  <a:gd name="T13" fmla="*/ 0 h 152"/>
                  <a:gd name="T14" fmla="*/ 21 w 197"/>
                  <a:gd name="T15" fmla="*/ 23 h 152"/>
                  <a:gd name="T16" fmla="*/ 0 w 197"/>
                  <a:gd name="T17" fmla="*/ 70 h 152"/>
                  <a:gd name="T18" fmla="*/ 1 w 197"/>
                  <a:gd name="T19" fmla="*/ 79 h 152"/>
                  <a:gd name="T20" fmla="*/ 21 w 197"/>
                  <a:gd name="T21" fmla="*/ 118 h 152"/>
                  <a:gd name="T22" fmla="*/ 13 w 197"/>
                  <a:gd name="T23" fmla="*/ 147 h 152"/>
                  <a:gd name="T24" fmla="*/ 14 w 197"/>
                  <a:gd name="T25" fmla="*/ 152 h 152"/>
                  <a:gd name="T26" fmla="*/ 17 w 197"/>
                  <a:gd name="T27" fmla="*/ 152 h 152"/>
                  <a:gd name="T28" fmla="*/ 19 w 197"/>
                  <a:gd name="T29" fmla="*/ 152 h 152"/>
                  <a:gd name="T30" fmla="*/ 48 w 197"/>
                  <a:gd name="T31" fmla="*/ 135 h 152"/>
                  <a:gd name="T32" fmla="*/ 80 w 197"/>
                  <a:gd name="T33" fmla="*/ 141 h 152"/>
                  <a:gd name="T34" fmla="*/ 90 w 197"/>
                  <a:gd name="T35" fmla="*/ 141 h 152"/>
                  <a:gd name="T36" fmla="*/ 140 w 197"/>
                  <a:gd name="T37" fmla="*/ 118 h 152"/>
                  <a:gd name="T38" fmla="*/ 147 w 197"/>
                  <a:gd name="T39" fmla="*/ 110 h 152"/>
                  <a:gd name="T40" fmla="*/ 168 w 197"/>
                  <a:gd name="T41" fmla="*/ 105 h 152"/>
                  <a:gd name="T42" fmla="*/ 191 w 197"/>
                  <a:gd name="T43" fmla="*/ 116 h 152"/>
                  <a:gd name="T44" fmla="*/ 192 w 197"/>
                  <a:gd name="T45" fmla="*/ 117 h 152"/>
                  <a:gd name="T46" fmla="*/ 194 w 197"/>
                  <a:gd name="T47" fmla="*/ 116 h 152"/>
                  <a:gd name="T48" fmla="*/ 195 w 197"/>
                  <a:gd name="T49" fmla="*/ 112 h 152"/>
                  <a:gd name="T50" fmla="*/ 185 w 197"/>
                  <a:gd name="T51" fmla="*/ 92 h 152"/>
                  <a:gd name="T52" fmla="*/ 197 w 197"/>
                  <a:gd name="T53" fmla="*/ 67 h 152"/>
                  <a:gd name="T54" fmla="*/ 197 w 197"/>
                  <a:gd name="T55" fmla="*/ 58 h 152"/>
                  <a:gd name="T56" fmla="*/ 137 w 197"/>
                  <a:gd name="T57" fmla="*/ 109 h 152"/>
                  <a:gd name="T58" fmla="*/ 135 w 197"/>
                  <a:gd name="T59" fmla="*/ 112 h 152"/>
                  <a:gd name="T60" fmla="*/ 89 w 197"/>
                  <a:gd name="T61" fmla="*/ 133 h 152"/>
                  <a:gd name="T62" fmla="*/ 80 w 197"/>
                  <a:gd name="T63" fmla="*/ 133 h 152"/>
                  <a:gd name="T64" fmla="*/ 49 w 197"/>
                  <a:gd name="T65" fmla="*/ 127 h 152"/>
                  <a:gd name="T66" fmla="*/ 45 w 197"/>
                  <a:gd name="T67" fmla="*/ 127 h 152"/>
                  <a:gd name="T68" fmla="*/ 24 w 197"/>
                  <a:gd name="T69" fmla="*/ 140 h 152"/>
                  <a:gd name="T70" fmla="*/ 30 w 197"/>
                  <a:gd name="T71" fmla="*/ 118 h 152"/>
                  <a:gd name="T72" fmla="*/ 29 w 197"/>
                  <a:gd name="T73" fmla="*/ 114 h 152"/>
                  <a:gd name="T74" fmla="*/ 9 w 197"/>
                  <a:gd name="T75" fmla="*/ 78 h 152"/>
                  <a:gd name="T76" fmla="*/ 9 w 197"/>
                  <a:gd name="T77" fmla="*/ 70 h 152"/>
                  <a:gd name="T78" fmla="*/ 26 w 197"/>
                  <a:gd name="T79" fmla="*/ 29 h 152"/>
                  <a:gd name="T80" fmla="*/ 72 w 197"/>
                  <a:gd name="T81" fmla="*/ 8 h 152"/>
                  <a:gd name="T82" fmla="*/ 72 w 197"/>
                  <a:gd name="T83" fmla="*/ 8 h 152"/>
                  <a:gd name="T84" fmla="*/ 81 w 197"/>
                  <a:gd name="T85" fmla="*/ 8 h 152"/>
                  <a:gd name="T86" fmla="*/ 116 w 197"/>
                  <a:gd name="T87" fmla="*/ 16 h 152"/>
                  <a:gd name="T88" fmla="*/ 128 w 197"/>
                  <a:gd name="T89" fmla="*/ 24 h 152"/>
                  <a:gd name="T90" fmla="*/ 152 w 197"/>
                  <a:gd name="T91" fmla="*/ 63 h 152"/>
                  <a:gd name="T92" fmla="*/ 152 w 197"/>
                  <a:gd name="T93" fmla="*/ 71 h 152"/>
                  <a:gd name="T94" fmla="*/ 137 w 197"/>
                  <a:gd name="T95" fmla="*/ 109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7" h="152">
                    <a:moveTo>
                      <a:pt x="197" y="58"/>
                    </a:moveTo>
                    <a:cubicBezTo>
                      <a:pt x="197" y="34"/>
                      <a:pt x="180" y="12"/>
                      <a:pt x="155" y="7"/>
                    </a:cubicBezTo>
                    <a:cubicBezTo>
                      <a:pt x="152" y="7"/>
                      <a:pt x="149" y="6"/>
                      <a:pt x="146" y="6"/>
                    </a:cubicBezTo>
                    <a:cubicBezTo>
                      <a:pt x="138" y="6"/>
                      <a:pt x="131" y="8"/>
                      <a:pt x="124" y="11"/>
                    </a:cubicBezTo>
                    <a:cubicBezTo>
                      <a:pt x="112" y="4"/>
                      <a:pt x="97" y="0"/>
                      <a:pt x="81" y="0"/>
                    </a:cubicBezTo>
                    <a:cubicBezTo>
                      <a:pt x="78" y="0"/>
                      <a:pt x="74" y="0"/>
                      <a:pt x="71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51" y="2"/>
                      <a:pt x="33" y="11"/>
                      <a:pt x="21" y="23"/>
                    </a:cubicBezTo>
                    <a:cubicBezTo>
                      <a:pt x="8" y="36"/>
                      <a:pt x="0" y="53"/>
                      <a:pt x="0" y="70"/>
                    </a:cubicBezTo>
                    <a:cubicBezTo>
                      <a:pt x="0" y="73"/>
                      <a:pt x="1" y="76"/>
                      <a:pt x="1" y="79"/>
                    </a:cubicBezTo>
                    <a:cubicBezTo>
                      <a:pt x="3" y="94"/>
                      <a:pt x="10" y="108"/>
                      <a:pt x="21" y="118"/>
                    </a:cubicBezTo>
                    <a:cubicBezTo>
                      <a:pt x="13" y="147"/>
                      <a:pt x="13" y="147"/>
                      <a:pt x="13" y="147"/>
                    </a:cubicBezTo>
                    <a:cubicBezTo>
                      <a:pt x="12" y="149"/>
                      <a:pt x="13" y="150"/>
                      <a:pt x="14" y="152"/>
                    </a:cubicBezTo>
                    <a:cubicBezTo>
                      <a:pt x="15" y="152"/>
                      <a:pt x="16" y="152"/>
                      <a:pt x="17" y="152"/>
                    </a:cubicBezTo>
                    <a:cubicBezTo>
                      <a:pt x="17" y="152"/>
                      <a:pt x="18" y="152"/>
                      <a:pt x="19" y="152"/>
                    </a:cubicBezTo>
                    <a:cubicBezTo>
                      <a:pt x="48" y="135"/>
                      <a:pt x="48" y="135"/>
                      <a:pt x="48" y="135"/>
                    </a:cubicBezTo>
                    <a:cubicBezTo>
                      <a:pt x="58" y="139"/>
                      <a:pt x="69" y="141"/>
                      <a:pt x="80" y="141"/>
                    </a:cubicBezTo>
                    <a:cubicBezTo>
                      <a:pt x="83" y="141"/>
                      <a:pt x="87" y="141"/>
                      <a:pt x="90" y="141"/>
                    </a:cubicBezTo>
                    <a:cubicBezTo>
                      <a:pt x="110" y="139"/>
                      <a:pt x="128" y="130"/>
                      <a:pt x="140" y="118"/>
                    </a:cubicBezTo>
                    <a:cubicBezTo>
                      <a:pt x="143" y="115"/>
                      <a:pt x="145" y="113"/>
                      <a:pt x="147" y="110"/>
                    </a:cubicBezTo>
                    <a:cubicBezTo>
                      <a:pt x="155" y="110"/>
                      <a:pt x="162" y="108"/>
                      <a:pt x="168" y="105"/>
                    </a:cubicBezTo>
                    <a:cubicBezTo>
                      <a:pt x="191" y="116"/>
                      <a:pt x="191" y="116"/>
                      <a:pt x="191" y="116"/>
                    </a:cubicBezTo>
                    <a:cubicBezTo>
                      <a:pt x="191" y="117"/>
                      <a:pt x="191" y="117"/>
                      <a:pt x="192" y="117"/>
                    </a:cubicBezTo>
                    <a:cubicBezTo>
                      <a:pt x="193" y="117"/>
                      <a:pt x="193" y="116"/>
                      <a:pt x="194" y="116"/>
                    </a:cubicBezTo>
                    <a:cubicBezTo>
                      <a:pt x="195" y="115"/>
                      <a:pt x="195" y="114"/>
                      <a:pt x="195" y="112"/>
                    </a:cubicBezTo>
                    <a:cubicBezTo>
                      <a:pt x="185" y="92"/>
                      <a:pt x="185" y="92"/>
                      <a:pt x="185" y="92"/>
                    </a:cubicBezTo>
                    <a:cubicBezTo>
                      <a:pt x="191" y="85"/>
                      <a:pt x="195" y="77"/>
                      <a:pt x="197" y="67"/>
                    </a:cubicBezTo>
                    <a:cubicBezTo>
                      <a:pt x="197" y="64"/>
                      <a:pt x="197" y="61"/>
                      <a:pt x="197" y="58"/>
                    </a:cubicBezTo>
                    <a:close/>
                    <a:moveTo>
                      <a:pt x="137" y="109"/>
                    </a:moveTo>
                    <a:cubicBezTo>
                      <a:pt x="136" y="110"/>
                      <a:pt x="135" y="111"/>
                      <a:pt x="135" y="112"/>
                    </a:cubicBezTo>
                    <a:cubicBezTo>
                      <a:pt x="123" y="123"/>
                      <a:pt x="107" y="131"/>
                      <a:pt x="89" y="133"/>
                    </a:cubicBezTo>
                    <a:cubicBezTo>
                      <a:pt x="86" y="133"/>
                      <a:pt x="83" y="133"/>
                      <a:pt x="80" y="133"/>
                    </a:cubicBezTo>
                    <a:cubicBezTo>
                      <a:pt x="69" y="133"/>
                      <a:pt x="59" y="131"/>
                      <a:pt x="49" y="127"/>
                    </a:cubicBezTo>
                    <a:cubicBezTo>
                      <a:pt x="48" y="126"/>
                      <a:pt x="46" y="126"/>
                      <a:pt x="45" y="127"/>
                    </a:cubicBezTo>
                    <a:cubicBezTo>
                      <a:pt x="24" y="140"/>
                      <a:pt x="24" y="140"/>
                      <a:pt x="24" y="140"/>
                    </a:cubicBezTo>
                    <a:cubicBezTo>
                      <a:pt x="30" y="118"/>
                      <a:pt x="30" y="118"/>
                      <a:pt x="30" y="118"/>
                    </a:cubicBezTo>
                    <a:cubicBezTo>
                      <a:pt x="31" y="117"/>
                      <a:pt x="30" y="115"/>
                      <a:pt x="29" y="114"/>
                    </a:cubicBezTo>
                    <a:cubicBezTo>
                      <a:pt x="18" y="105"/>
                      <a:pt x="11" y="92"/>
                      <a:pt x="9" y="78"/>
                    </a:cubicBezTo>
                    <a:cubicBezTo>
                      <a:pt x="9" y="75"/>
                      <a:pt x="9" y="73"/>
                      <a:pt x="9" y="70"/>
                    </a:cubicBezTo>
                    <a:cubicBezTo>
                      <a:pt x="9" y="55"/>
                      <a:pt x="15" y="40"/>
                      <a:pt x="26" y="29"/>
                    </a:cubicBezTo>
                    <a:cubicBezTo>
                      <a:pt x="38" y="18"/>
                      <a:pt x="54" y="10"/>
                      <a:pt x="72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5" y="8"/>
                      <a:pt x="78" y="8"/>
                      <a:pt x="81" y="8"/>
                    </a:cubicBezTo>
                    <a:cubicBezTo>
                      <a:pt x="93" y="8"/>
                      <a:pt x="105" y="11"/>
                      <a:pt x="116" y="16"/>
                    </a:cubicBezTo>
                    <a:cubicBezTo>
                      <a:pt x="120" y="18"/>
                      <a:pt x="125" y="21"/>
                      <a:pt x="128" y="24"/>
                    </a:cubicBezTo>
                    <a:cubicBezTo>
                      <a:pt x="141" y="34"/>
                      <a:pt x="150" y="48"/>
                      <a:pt x="152" y="63"/>
                    </a:cubicBezTo>
                    <a:cubicBezTo>
                      <a:pt x="152" y="66"/>
                      <a:pt x="152" y="68"/>
                      <a:pt x="152" y="71"/>
                    </a:cubicBezTo>
                    <a:cubicBezTo>
                      <a:pt x="152" y="85"/>
                      <a:pt x="147" y="98"/>
                      <a:pt x="137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76" name="Freeform 50">
                <a:extLst>
                  <a:ext uri="{FF2B5EF4-FFF2-40B4-BE49-F238E27FC236}">
                    <a16:creationId xmlns:a16="http://schemas.microsoft.com/office/drawing/2014/main" id="{ACB69254-B7ED-3241-9D06-7C44D514F6D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84" y="495"/>
                <a:ext cx="295" cy="255"/>
              </a:xfrm>
              <a:custGeom>
                <a:avLst/>
                <a:gdLst>
                  <a:gd name="T0" fmla="*/ 61 w 123"/>
                  <a:gd name="T1" fmla="*/ 0 h 106"/>
                  <a:gd name="T2" fmla="*/ 0 w 123"/>
                  <a:gd name="T3" fmla="*/ 53 h 106"/>
                  <a:gd name="T4" fmla="*/ 61 w 123"/>
                  <a:gd name="T5" fmla="*/ 106 h 106"/>
                  <a:gd name="T6" fmla="*/ 123 w 123"/>
                  <a:gd name="T7" fmla="*/ 53 h 106"/>
                  <a:gd name="T8" fmla="*/ 61 w 123"/>
                  <a:gd name="T9" fmla="*/ 0 h 106"/>
                  <a:gd name="T10" fmla="*/ 72 w 123"/>
                  <a:gd name="T11" fmla="*/ 65 h 106"/>
                  <a:gd name="T12" fmla="*/ 31 w 123"/>
                  <a:gd name="T13" fmla="*/ 65 h 106"/>
                  <a:gd name="T14" fmla="*/ 27 w 123"/>
                  <a:gd name="T15" fmla="*/ 61 h 106"/>
                  <a:gd name="T16" fmla="*/ 31 w 123"/>
                  <a:gd name="T17" fmla="*/ 58 h 106"/>
                  <a:gd name="T18" fmla="*/ 72 w 123"/>
                  <a:gd name="T19" fmla="*/ 58 h 106"/>
                  <a:gd name="T20" fmla="*/ 75 w 123"/>
                  <a:gd name="T21" fmla="*/ 61 h 106"/>
                  <a:gd name="T22" fmla="*/ 72 w 123"/>
                  <a:gd name="T23" fmla="*/ 65 h 106"/>
                  <a:gd name="T24" fmla="*/ 91 w 123"/>
                  <a:gd name="T25" fmla="*/ 47 h 106"/>
                  <a:gd name="T26" fmla="*/ 31 w 123"/>
                  <a:gd name="T27" fmla="*/ 47 h 106"/>
                  <a:gd name="T28" fmla="*/ 27 w 123"/>
                  <a:gd name="T29" fmla="*/ 43 h 106"/>
                  <a:gd name="T30" fmla="*/ 31 w 123"/>
                  <a:gd name="T31" fmla="*/ 40 h 106"/>
                  <a:gd name="T32" fmla="*/ 91 w 123"/>
                  <a:gd name="T33" fmla="*/ 40 h 106"/>
                  <a:gd name="T34" fmla="*/ 95 w 123"/>
                  <a:gd name="T35" fmla="*/ 43 h 106"/>
                  <a:gd name="T36" fmla="*/ 91 w 123"/>
                  <a:gd name="T37" fmla="*/ 47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3" h="106">
                    <a:moveTo>
                      <a:pt x="61" y="0"/>
                    </a:moveTo>
                    <a:cubicBezTo>
                      <a:pt x="27" y="0"/>
                      <a:pt x="0" y="23"/>
                      <a:pt x="0" y="53"/>
                    </a:cubicBezTo>
                    <a:cubicBezTo>
                      <a:pt x="0" y="82"/>
                      <a:pt x="27" y="106"/>
                      <a:pt x="61" y="106"/>
                    </a:cubicBezTo>
                    <a:cubicBezTo>
                      <a:pt x="95" y="106"/>
                      <a:pt x="123" y="82"/>
                      <a:pt x="123" y="53"/>
                    </a:cubicBezTo>
                    <a:cubicBezTo>
                      <a:pt x="123" y="23"/>
                      <a:pt x="95" y="0"/>
                      <a:pt x="61" y="0"/>
                    </a:cubicBezTo>
                    <a:close/>
                    <a:moveTo>
                      <a:pt x="72" y="65"/>
                    </a:moveTo>
                    <a:cubicBezTo>
                      <a:pt x="31" y="65"/>
                      <a:pt x="31" y="65"/>
                      <a:pt x="31" y="65"/>
                    </a:cubicBezTo>
                    <a:cubicBezTo>
                      <a:pt x="29" y="65"/>
                      <a:pt x="27" y="63"/>
                      <a:pt x="27" y="61"/>
                    </a:cubicBezTo>
                    <a:cubicBezTo>
                      <a:pt x="27" y="60"/>
                      <a:pt x="29" y="58"/>
                      <a:pt x="31" y="58"/>
                    </a:cubicBezTo>
                    <a:cubicBezTo>
                      <a:pt x="72" y="58"/>
                      <a:pt x="72" y="58"/>
                      <a:pt x="72" y="58"/>
                    </a:cubicBezTo>
                    <a:cubicBezTo>
                      <a:pt x="74" y="58"/>
                      <a:pt x="75" y="60"/>
                      <a:pt x="75" y="61"/>
                    </a:cubicBezTo>
                    <a:cubicBezTo>
                      <a:pt x="75" y="63"/>
                      <a:pt x="74" y="65"/>
                      <a:pt x="72" y="65"/>
                    </a:cubicBezTo>
                    <a:close/>
                    <a:moveTo>
                      <a:pt x="91" y="47"/>
                    </a:moveTo>
                    <a:cubicBezTo>
                      <a:pt x="31" y="47"/>
                      <a:pt x="31" y="47"/>
                      <a:pt x="31" y="47"/>
                    </a:cubicBezTo>
                    <a:cubicBezTo>
                      <a:pt x="29" y="47"/>
                      <a:pt x="27" y="45"/>
                      <a:pt x="27" y="43"/>
                    </a:cubicBezTo>
                    <a:cubicBezTo>
                      <a:pt x="27" y="42"/>
                      <a:pt x="29" y="40"/>
                      <a:pt x="31" y="40"/>
                    </a:cubicBezTo>
                    <a:cubicBezTo>
                      <a:pt x="91" y="40"/>
                      <a:pt x="91" y="40"/>
                      <a:pt x="91" y="40"/>
                    </a:cubicBezTo>
                    <a:cubicBezTo>
                      <a:pt x="93" y="40"/>
                      <a:pt x="95" y="42"/>
                      <a:pt x="95" y="43"/>
                    </a:cubicBezTo>
                    <a:cubicBezTo>
                      <a:pt x="95" y="45"/>
                      <a:pt x="93" y="47"/>
                      <a:pt x="91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FAD22AF-293C-2A41-5CAA-CC35EB11A8DC}"/>
                </a:ext>
              </a:extLst>
            </p:cNvPr>
            <p:cNvSpPr txBox="1"/>
            <p:nvPr/>
          </p:nvSpPr>
          <p:spPr>
            <a:xfrm>
              <a:off x="10131967" y="1415183"/>
              <a:ext cx="61923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Verdana"/>
                </a:rPr>
                <a:t>5 mins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8665FBB-F476-5B00-0827-8C8E28AEB570}"/>
              </a:ext>
            </a:extLst>
          </p:cNvPr>
          <p:cNvGrpSpPr/>
          <p:nvPr/>
        </p:nvGrpSpPr>
        <p:grpSpPr>
          <a:xfrm>
            <a:off x="8074203" y="1667441"/>
            <a:ext cx="1436914" cy="4112856"/>
            <a:chOff x="7971067" y="1380079"/>
            <a:chExt cx="1436914" cy="4112856"/>
          </a:xfrm>
        </p:grpSpPr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17F61B2A-4179-97A1-986A-5D5763D40D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89524" y="2422554"/>
              <a:ext cx="1" cy="1192228"/>
            </a:xfrm>
            <a:prstGeom prst="line">
              <a:avLst/>
            </a:prstGeom>
            <a:ln w="12700" cmpd="sng">
              <a:solidFill>
                <a:schemeClr val="bg2">
                  <a:lumMod val="75000"/>
                </a:schemeClr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46EB2B21-413B-1063-CB6F-CB9E7BB46AF8}"/>
                </a:ext>
              </a:extLst>
            </p:cNvPr>
            <p:cNvSpPr/>
            <p:nvPr/>
          </p:nvSpPr>
          <p:spPr>
            <a:xfrm>
              <a:off x="8301993" y="1667067"/>
              <a:ext cx="775063" cy="77000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Verdana"/>
              </a:endParaRPr>
            </a:p>
          </p:txBody>
        </p:sp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8658DAD4-8D87-BAB3-A3D8-57C7F9405209}"/>
                </a:ext>
              </a:extLst>
            </p:cNvPr>
            <p:cNvSpPr/>
            <p:nvPr/>
          </p:nvSpPr>
          <p:spPr>
            <a:xfrm>
              <a:off x="7971067" y="3629301"/>
              <a:ext cx="1436914" cy="1863634"/>
            </a:xfrm>
            <a:prstGeom prst="roundRect">
              <a:avLst>
                <a:gd name="adj" fmla="val 7827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13489C">
                      <a:lumMod val="75000"/>
                    </a:srgbClr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Understand potential areas AbbVie could collaborate with the WGA as a part of the SoC campaign</a:t>
              </a:r>
            </a:p>
          </p:txBody>
        </p: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7866D3D3-BDDF-57AA-E979-994B33AD21D6}"/>
                </a:ext>
              </a:extLst>
            </p:cNvPr>
            <p:cNvSpPr/>
            <p:nvPr/>
          </p:nvSpPr>
          <p:spPr>
            <a:xfrm>
              <a:off x="7971067" y="2623272"/>
              <a:ext cx="1436914" cy="795264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Verdana"/>
                </a:rPr>
                <a:t>Opportunities for collaboration</a:t>
              </a:r>
            </a:p>
          </p:txBody>
        </p:sp>
        <p:sp>
          <p:nvSpPr>
            <p:cNvPr id="82" name="Freeform 69">
              <a:extLst>
                <a:ext uri="{FF2B5EF4-FFF2-40B4-BE49-F238E27FC236}">
                  <a16:creationId xmlns:a16="http://schemas.microsoft.com/office/drawing/2014/main" id="{3E748D52-B0AB-8279-E6D4-F7E39DB3FA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08134" y="1902648"/>
              <a:ext cx="562781" cy="379267"/>
            </a:xfrm>
            <a:custGeom>
              <a:avLst/>
              <a:gdLst>
                <a:gd name="T0" fmla="*/ 252 w 438"/>
                <a:gd name="T1" fmla="*/ 65 h 279"/>
                <a:gd name="T2" fmla="*/ 193 w 438"/>
                <a:gd name="T3" fmla="*/ 89 h 279"/>
                <a:gd name="T4" fmla="*/ 207 w 438"/>
                <a:gd name="T5" fmla="*/ 146 h 279"/>
                <a:gd name="T6" fmla="*/ 222 w 438"/>
                <a:gd name="T7" fmla="*/ 119 h 279"/>
                <a:gd name="T8" fmla="*/ 273 w 438"/>
                <a:gd name="T9" fmla="*/ 150 h 279"/>
                <a:gd name="T10" fmla="*/ 329 w 438"/>
                <a:gd name="T11" fmla="*/ 205 h 279"/>
                <a:gd name="T12" fmla="*/ 325 w 438"/>
                <a:gd name="T13" fmla="*/ 220 h 279"/>
                <a:gd name="T14" fmla="*/ 277 w 438"/>
                <a:gd name="T15" fmla="*/ 183 h 279"/>
                <a:gd name="T16" fmla="*/ 271 w 438"/>
                <a:gd name="T17" fmla="*/ 190 h 279"/>
                <a:gd name="T18" fmla="*/ 298 w 438"/>
                <a:gd name="T19" fmla="*/ 241 h 279"/>
                <a:gd name="T20" fmla="*/ 241 w 438"/>
                <a:gd name="T21" fmla="*/ 199 h 279"/>
                <a:gd name="T22" fmla="*/ 289 w 438"/>
                <a:gd name="T23" fmla="*/ 246 h 279"/>
                <a:gd name="T24" fmla="*/ 228 w 438"/>
                <a:gd name="T25" fmla="*/ 219 h 279"/>
                <a:gd name="T26" fmla="*/ 222 w 438"/>
                <a:gd name="T27" fmla="*/ 226 h 279"/>
                <a:gd name="T28" fmla="*/ 233 w 438"/>
                <a:gd name="T29" fmla="*/ 257 h 279"/>
                <a:gd name="T30" fmla="*/ 235 w 438"/>
                <a:gd name="T31" fmla="*/ 268 h 279"/>
                <a:gd name="T32" fmla="*/ 293 w 438"/>
                <a:gd name="T33" fmla="*/ 256 h 279"/>
                <a:gd name="T34" fmla="*/ 336 w 438"/>
                <a:gd name="T35" fmla="*/ 196 h 279"/>
                <a:gd name="T36" fmla="*/ 308 w 438"/>
                <a:gd name="T37" fmla="*/ 85 h 279"/>
                <a:gd name="T38" fmla="*/ 191 w 438"/>
                <a:gd name="T39" fmla="*/ 210 h 279"/>
                <a:gd name="T40" fmla="*/ 230 w 438"/>
                <a:gd name="T41" fmla="*/ 265 h 279"/>
                <a:gd name="T42" fmla="*/ 137 w 438"/>
                <a:gd name="T43" fmla="*/ 220 h 279"/>
                <a:gd name="T44" fmla="*/ 157 w 438"/>
                <a:gd name="T45" fmla="*/ 196 h 279"/>
                <a:gd name="T46" fmla="*/ 362 w 438"/>
                <a:gd name="T47" fmla="*/ 204 h 279"/>
                <a:gd name="T48" fmla="*/ 438 w 438"/>
                <a:gd name="T49" fmla="*/ 0 h 279"/>
                <a:gd name="T50" fmla="*/ 112 w 438"/>
                <a:gd name="T51" fmla="*/ 72 h 279"/>
                <a:gd name="T52" fmla="*/ 0 w 438"/>
                <a:gd name="T53" fmla="*/ 182 h 279"/>
                <a:gd name="T54" fmla="*/ 112 w 438"/>
                <a:gd name="T55" fmla="*/ 72 h 279"/>
                <a:gd name="T56" fmla="*/ 89 w 438"/>
                <a:gd name="T57" fmla="*/ 173 h 279"/>
                <a:gd name="T58" fmla="*/ 198 w 438"/>
                <a:gd name="T59" fmla="*/ 77 h 279"/>
                <a:gd name="T60" fmla="*/ 187 w 438"/>
                <a:gd name="T61" fmla="*/ 85 h 279"/>
                <a:gd name="T62" fmla="*/ 125 w 438"/>
                <a:gd name="T63" fmla="*/ 88 h 279"/>
                <a:gd name="T64" fmla="*/ 136 w 438"/>
                <a:gd name="T65" fmla="*/ 190 h 279"/>
                <a:gd name="T66" fmla="*/ 129 w 438"/>
                <a:gd name="T67" fmla="*/ 198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38" h="279">
                  <a:moveTo>
                    <a:pt x="308" y="85"/>
                  </a:moveTo>
                  <a:cubicBezTo>
                    <a:pt x="308" y="85"/>
                    <a:pt x="270" y="70"/>
                    <a:pt x="252" y="65"/>
                  </a:cubicBezTo>
                  <a:cubicBezTo>
                    <a:pt x="239" y="62"/>
                    <a:pt x="237" y="64"/>
                    <a:pt x="226" y="70"/>
                  </a:cubicBezTo>
                  <a:cubicBezTo>
                    <a:pt x="217" y="75"/>
                    <a:pt x="201" y="82"/>
                    <a:pt x="193" y="89"/>
                  </a:cubicBezTo>
                  <a:cubicBezTo>
                    <a:pt x="188" y="94"/>
                    <a:pt x="181" y="142"/>
                    <a:pt x="181" y="143"/>
                  </a:cubicBezTo>
                  <a:cubicBezTo>
                    <a:pt x="180" y="156"/>
                    <a:pt x="198" y="156"/>
                    <a:pt x="207" y="146"/>
                  </a:cubicBezTo>
                  <a:cubicBezTo>
                    <a:pt x="212" y="139"/>
                    <a:pt x="217" y="129"/>
                    <a:pt x="220" y="122"/>
                  </a:cubicBezTo>
                  <a:cubicBezTo>
                    <a:pt x="223" y="117"/>
                    <a:pt x="222" y="119"/>
                    <a:pt x="222" y="119"/>
                  </a:cubicBezTo>
                  <a:cubicBezTo>
                    <a:pt x="236" y="115"/>
                    <a:pt x="236" y="115"/>
                    <a:pt x="236" y="115"/>
                  </a:cubicBezTo>
                  <a:cubicBezTo>
                    <a:pt x="246" y="125"/>
                    <a:pt x="259" y="137"/>
                    <a:pt x="273" y="150"/>
                  </a:cubicBezTo>
                  <a:cubicBezTo>
                    <a:pt x="294" y="171"/>
                    <a:pt x="315" y="191"/>
                    <a:pt x="324" y="199"/>
                  </a:cubicBezTo>
                  <a:cubicBezTo>
                    <a:pt x="327" y="201"/>
                    <a:pt x="328" y="203"/>
                    <a:pt x="329" y="205"/>
                  </a:cubicBezTo>
                  <a:cubicBezTo>
                    <a:pt x="330" y="207"/>
                    <a:pt x="330" y="209"/>
                    <a:pt x="329" y="212"/>
                  </a:cubicBezTo>
                  <a:cubicBezTo>
                    <a:pt x="328" y="214"/>
                    <a:pt x="327" y="217"/>
                    <a:pt x="325" y="220"/>
                  </a:cubicBezTo>
                  <a:cubicBezTo>
                    <a:pt x="324" y="221"/>
                    <a:pt x="323" y="222"/>
                    <a:pt x="323" y="222"/>
                  </a:cubicBezTo>
                  <a:cubicBezTo>
                    <a:pt x="277" y="183"/>
                    <a:pt x="277" y="183"/>
                    <a:pt x="277" y="183"/>
                  </a:cubicBezTo>
                  <a:cubicBezTo>
                    <a:pt x="275" y="182"/>
                    <a:pt x="272" y="182"/>
                    <a:pt x="271" y="184"/>
                  </a:cubicBezTo>
                  <a:cubicBezTo>
                    <a:pt x="269" y="186"/>
                    <a:pt x="269" y="188"/>
                    <a:pt x="271" y="190"/>
                  </a:cubicBezTo>
                  <a:cubicBezTo>
                    <a:pt x="316" y="228"/>
                    <a:pt x="316" y="228"/>
                    <a:pt x="316" y="228"/>
                  </a:cubicBezTo>
                  <a:cubicBezTo>
                    <a:pt x="310" y="233"/>
                    <a:pt x="304" y="238"/>
                    <a:pt x="298" y="241"/>
                  </a:cubicBezTo>
                  <a:cubicBezTo>
                    <a:pt x="248" y="198"/>
                    <a:pt x="248" y="198"/>
                    <a:pt x="248" y="198"/>
                  </a:cubicBezTo>
                  <a:cubicBezTo>
                    <a:pt x="246" y="197"/>
                    <a:pt x="243" y="197"/>
                    <a:pt x="241" y="199"/>
                  </a:cubicBezTo>
                  <a:cubicBezTo>
                    <a:pt x="240" y="201"/>
                    <a:pt x="240" y="204"/>
                    <a:pt x="242" y="205"/>
                  </a:cubicBezTo>
                  <a:cubicBezTo>
                    <a:pt x="289" y="246"/>
                    <a:pt x="289" y="246"/>
                    <a:pt x="289" y="246"/>
                  </a:cubicBezTo>
                  <a:cubicBezTo>
                    <a:pt x="282" y="249"/>
                    <a:pt x="273" y="250"/>
                    <a:pt x="265" y="252"/>
                  </a:cubicBezTo>
                  <a:cubicBezTo>
                    <a:pt x="228" y="219"/>
                    <a:pt x="228" y="219"/>
                    <a:pt x="228" y="219"/>
                  </a:cubicBezTo>
                  <a:cubicBezTo>
                    <a:pt x="226" y="217"/>
                    <a:pt x="223" y="217"/>
                    <a:pt x="222" y="219"/>
                  </a:cubicBezTo>
                  <a:cubicBezTo>
                    <a:pt x="220" y="221"/>
                    <a:pt x="220" y="224"/>
                    <a:pt x="222" y="226"/>
                  </a:cubicBezTo>
                  <a:cubicBezTo>
                    <a:pt x="254" y="254"/>
                    <a:pt x="254" y="254"/>
                    <a:pt x="254" y="254"/>
                  </a:cubicBezTo>
                  <a:cubicBezTo>
                    <a:pt x="248" y="255"/>
                    <a:pt x="240" y="257"/>
                    <a:pt x="233" y="257"/>
                  </a:cubicBezTo>
                  <a:cubicBezTo>
                    <a:pt x="234" y="260"/>
                    <a:pt x="235" y="263"/>
                    <a:pt x="235" y="266"/>
                  </a:cubicBezTo>
                  <a:cubicBezTo>
                    <a:pt x="235" y="267"/>
                    <a:pt x="236" y="267"/>
                    <a:pt x="235" y="268"/>
                  </a:cubicBezTo>
                  <a:cubicBezTo>
                    <a:pt x="243" y="267"/>
                    <a:pt x="257" y="265"/>
                    <a:pt x="270" y="262"/>
                  </a:cubicBezTo>
                  <a:cubicBezTo>
                    <a:pt x="280" y="260"/>
                    <a:pt x="288" y="258"/>
                    <a:pt x="293" y="256"/>
                  </a:cubicBezTo>
                  <a:cubicBezTo>
                    <a:pt x="303" y="251"/>
                    <a:pt x="322" y="240"/>
                    <a:pt x="333" y="227"/>
                  </a:cubicBezTo>
                  <a:cubicBezTo>
                    <a:pt x="340" y="218"/>
                    <a:pt x="343" y="207"/>
                    <a:pt x="336" y="196"/>
                  </a:cubicBezTo>
                  <a:cubicBezTo>
                    <a:pt x="360" y="182"/>
                    <a:pt x="360" y="182"/>
                    <a:pt x="360" y="182"/>
                  </a:cubicBezTo>
                  <a:cubicBezTo>
                    <a:pt x="356" y="138"/>
                    <a:pt x="323" y="90"/>
                    <a:pt x="308" y="85"/>
                  </a:cubicBezTo>
                  <a:close/>
                  <a:moveTo>
                    <a:pt x="157" y="196"/>
                  </a:moveTo>
                  <a:cubicBezTo>
                    <a:pt x="167" y="198"/>
                    <a:pt x="180" y="202"/>
                    <a:pt x="191" y="210"/>
                  </a:cubicBezTo>
                  <a:cubicBezTo>
                    <a:pt x="213" y="226"/>
                    <a:pt x="222" y="242"/>
                    <a:pt x="226" y="252"/>
                  </a:cubicBezTo>
                  <a:cubicBezTo>
                    <a:pt x="228" y="256"/>
                    <a:pt x="230" y="261"/>
                    <a:pt x="230" y="265"/>
                  </a:cubicBezTo>
                  <a:cubicBezTo>
                    <a:pt x="230" y="268"/>
                    <a:pt x="231" y="268"/>
                    <a:pt x="229" y="269"/>
                  </a:cubicBezTo>
                  <a:cubicBezTo>
                    <a:pt x="205" y="279"/>
                    <a:pt x="154" y="247"/>
                    <a:pt x="137" y="220"/>
                  </a:cubicBezTo>
                  <a:cubicBezTo>
                    <a:pt x="134" y="215"/>
                    <a:pt x="128" y="202"/>
                    <a:pt x="133" y="197"/>
                  </a:cubicBezTo>
                  <a:cubicBezTo>
                    <a:pt x="139" y="193"/>
                    <a:pt x="155" y="196"/>
                    <a:pt x="157" y="196"/>
                  </a:cubicBezTo>
                  <a:close/>
                  <a:moveTo>
                    <a:pt x="321" y="77"/>
                  </a:moveTo>
                  <a:cubicBezTo>
                    <a:pt x="341" y="91"/>
                    <a:pt x="399" y="185"/>
                    <a:pt x="362" y="204"/>
                  </a:cubicBezTo>
                  <a:cubicBezTo>
                    <a:pt x="356" y="219"/>
                    <a:pt x="434" y="187"/>
                    <a:pt x="438" y="186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321" y="77"/>
                    <a:pt x="321" y="77"/>
                    <a:pt x="321" y="77"/>
                  </a:cubicBezTo>
                  <a:close/>
                  <a:moveTo>
                    <a:pt x="112" y="72"/>
                  </a:moveTo>
                  <a:cubicBezTo>
                    <a:pt x="91" y="97"/>
                    <a:pt x="59" y="188"/>
                    <a:pt x="97" y="208"/>
                  </a:cubicBezTo>
                  <a:cubicBezTo>
                    <a:pt x="106" y="226"/>
                    <a:pt x="2" y="183"/>
                    <a:pt x="0" y="18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12" y="72"/>
                    <a:pt x="112" y="72"/>
                    <a:pt x="112" y="72"/>
                  </a:cubicBezTo>
                  <a:close/>
                  <a:moveTo>
                    <a:pt x="129" y="198"/>
                  </a:moveTo>
                  <a:cubicBezTo>
                    <a:pt x="89" y="173"/>
                    <a:pt x="89" y="173"/>
                    <a:pt x="89" y="173"/>
                  </a:cubicBezTo>
                  <a:cubicBezTo>
                    <a:pt x="90" y="136"/>
                    <a:pt x="100" y="108"/>
                    <a:pt x="119" y="76"/>
                  </a:cubicBezTo>
                  <a:cubicBezTo>
                    <a:pt x="198" y="77"/>
                    <a:pt x="198" y="77"/>
                    <a:pt x="198" y="77"/>
                  </a:cubicBezTo>
                  <a:cubicBezTo>
                    <a:pt x="199" y="77"/>
                    <a:pt x="200" y="77"/>
                    <a:pt x="201" y="77"/>
                  </a:cubicBezTo>
                  <a:cubicBezTo>
                    <a:pt x="194" y="81"/>
                    <a:pt x="189" y="84"/>
                    <a:pt x="187" y="85"/>
                  </a:cubicBezTo>
                  <a:cubicBezTo>
                    <a:pt x="187" y="86"/>
                    <a:pt x="186" y="87"/>
                    <a:pt x="186" y="88"/>
                  </a:cubicBezTo>
                  <a:cubicBezTo>
                    <a:pt x="165" y="88"/>
                    <a:pt x="145" y="88"/>
                    <a:pt x="125" y="88"/>
                  </a:cubicBezTo>
                  <a:cubicBezTo>
                    <a:pt x="110" y="112"/>
                    <a:pt x="101" y="139"/>
                    <a:pt x="100" y="167"/>
                  </a:cubicBezTo>
                  <a:cubicBezTo>
                    <a:pt x="136" y="190"/>
                    <a:pt x="136" y="190"/>
                    <a:pt x="136" y="190"/>
                  </a:cubicBezTo>
                  <a:cubicBezTo>
                    <a:pt x="137" y="191"/>
                    <a:pt x="138" y="191"/>
                    <a:pt x="139" y="192"/>
                  </a:cubicBezTo>
                  <a:cubicBezTo>
                    <a:pt x="135" y="192"/>
                    <a:pt x="130" y="193"/>
                    <a:pt x="129" y="198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8B7AD7D-8AED-E2B8-EB04-A9E621A54623}"/>
                </a:ext>
              </a:extLst>
            </p:cNvPr>
            <p:cNvSpPr txBox="1"/>
            <p:nvPr/>
          </p:nvSpPr>
          <p:spPr>
            <a:xfrm>
              <a:off x="8379909" y="1380079"/>
              <a:ext cx="61923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  <a:ea typeface="+mn-ea"/>
                  <a:cs typeface="Verdana"/>
                </a:rPr>
                <a:t>15 mins</a:t>
              </a:r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9D4F84B4-FCB2-6681-4457-76DB909C6F58}"/>
              </a:ext>
            </a:extLst>
          </p:cNvPr>
          <p:cNvSpPr txBox="1"/>
          <p:nvPr/>
        </p:nvSpPr>
        <p:spPr>
          <a:xfrm>
            <a:off x="517694" y="6086182"/>
            <a:ext cx="187452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 dirty="0">
                <a:latin typeface="Verdana"/>
                <a:cs typeface="Verdana"/>
              </a:rPr>
              <a:t>*SoC = Standard of Care</a:t>
            </a:r>
          </a:p>
        </p:txBody>
      </p:sp>
    </p:spTree>
    <p:extLst>
      <p:ext uri="{BB962C8B-B14F-4D97-AF65-F5344CB8AC3E}">
        <p14:creationId xmlns:p14="http://schemas.microsoft.com/office/powerpoint/2010/main" val="3103337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518F0-367A-163E-5A9F-366E2E8CE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AAO Focus Group Participants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9D9D9F-2893-6DF4-5718-CEF2507CB1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500" y="1695451"/>
            <a:ext cx="5946775" cy="4505325"/>
          </a:xfrm>
        </p:spPr>
        <p:txBody>
          <a:bodyPr/>
          <a:lstStyle/>
          <a:p>
            <a:r>
              <a:rPr lang="en-GB" dirty="0"/>
              <a:t>WGA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dirty="0" err="1"/>
              <a:t>Dr.</a:t>
            </a:r>
            <a:r>
              <a:rPr lang="en-GB" sz="1600" b="0" dirty="0"/>
              <a:t> </a:t>
            </a:r>
            <a:r>
              <a:rPr lang="en-GB" sz="1600" b="0" dirty="0" err="1"/>
              <a:t>Fotis</a:t>
            </a:r>
            <a:r>
              <a:rPr lang="en-GB" sz="1600" b="0" dirty="0"/>
              <a:t> Topouzis, Board of Governors (online)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dirty="0" err="1"/>
              <a:t>Dr.</a:t>
            </a:r>
            <a:r>
              <a:rPr lang="en-GB" sz="1600" b="0" dirty="0"/>
              <a:t> Ingeborg </a:t>
            </a:r>
            <a:r>
              <a:rPr lang="en-GB" sz="1600" b="0" dirty="0" err="1"/>
              <a:t>Stalmans</a:t>
            </a:r>
            <a:r>
              <a:rPr lang="en-GB" sz="1600" b="0" dirty="0"/>
              <a:t>, Board of Governors (online)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dirty="0" err="1"/>
              <a:t>Dr.</a:t>
            </a:r>
            <a:r>
              <a:rPr lang="en-GB" sz="1600" b="0" dirty="0"/>
              <a:t> Lisandro Sakata, Board of Governors (online)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dirty="0" err="1"/>
              <a:t>Dr.</a:t>
            </a:r>
            <a:r>
              <a:rPr lang="en-GB" sz="1600" b="0" dirty="0"/>
              <a:t> Fabian Lerner, Immediate Past President (in-person)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dirty="0" err="1"/>
              <a:t>Dr.</a:t>
            </a:r>
            <a:r>
              <a:rPr lang="en-GB" sz="1600" b="0" dirty="0"/>
              <a:t> Kaweh Mansouri, Assoc. Executive Vice President (in-person)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dirty="0" err="1"/>
              <a:t>Dr.</a:t>
            </a:r>
            <a:r>
              <a:rPr lang="en-GB" sz="1600" b="0" dirty="0"/>
              <a:t> Shan Lin, Executive Vice President (in-person)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dirty="0"/>
              <a:t>Liezl Botha, Executive General Manager (in-person)</a:t>
            </a:r>
          </a:p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CA5127-C102-48B7-DD0D-6F902EC5E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Here (Go to Header &amp; Footer to edit)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E1A0E7-B384-6D8A-C16F-244690FC8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46F3-A181-4E86-90FC-9F7F42032E9C}" type="slidenum">
              <a:rPr lang="en-GB" smtClean="0"/>
              <a:t>3</a:t>
            </a:fld>
            <a:endParaRPr lang="en-GB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C331869-FBE5-29E1-21F6-C87D09D3C970}"/>
              </a:ext>
            </a:extLst>
          </p:cNvPr>
          <p:cNvSpPr txBox="1">
            <a:spLocks/>
          </p:cNvSpPr>
          <p:nvPr/>
        </p:nvSpPr>
        <p:spPr>
          <a:xfrm>
            <a:off x="6858001" y="1653129"/>
            <a:ext cx="4641850" cy="45053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14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377" rtl="0" eaLnBrk="1" latinLnBrk="0" hangingPunct="1">
              <a:lnSpc>
                <a:spcPct val="100000"/>
              </a:lnSpc>
              <a:spcBef>
                <a:spcPts val="14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3996" indent="-143996" algn="l" defTabSz="914377" rtl="0" eaLnBrk="1" latinLnBrk="0" hangingPunct="1">
              <a:lnSpc>
                <a:spcPct val="100000"/>
              </a:lnSpc>
              <a:spcBef>
                <a:spcPts val="1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7993" indent="-143996" algn="l" defTabSz="914377" rtl="0" eaLnBrk="1" latinLnBrk="0" hangingPunct="1">
              <a:lnSpc>
                <a:spcPct val="100000"/>
              </a:lnSpc>
              <a:spcBef>
                <a:spcPts val="1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1989" indent="-143996" algn="l" defTabSz="914377" rtl="0" eaLnBrk="1" latinLnBrk="0" hangingPunct="1">
              <a:lnSpc>
                <a:spcPct val="100000"/>
              </a:lnSpc>
              <a:spcBef>
                <a:spcPts val="1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5986" indent="-143996" algn="l" defTabSz="914377" rtl="0" eaLnBrk="1" latinLnBrk="0" hangingPunct="1">
              <a:lnSpc>
                <a:spcPct val="90000"/>
              </a:lnSpc>
              <a:spcBef>
                <a:spcPts val="1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19982" indent="-143996" algn="l" defTabSz="914377" rtl="0" eaLnBrk="1" latinLnBrk="0" hangingPunct="1">
              <a:lnSpc>
                <a:spcPct val="90000"/>
              </a:lnSpc>
              <a:spcBef>
                <a:spcPts val="1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3978" indent="-143996" algn="l" defTabSz="914377" rtl="0" eaLnBrk="1" latinLnBrk="0" hangingPunct="1">
              <a:lnSpc>
                <a:spcPct val="90000"/>
              </a:lnSpc>
              <a:spcBef>
                <a:spcPts val="1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7975" indent="-143996" algn="l" defTabSz="914377" rtl="0" eaLnBrk="1" latinLnBrk="0" hangingPunct="1">
              <a:lnSpc>
                <a:spcPct val="90000"/>
              </a:lnSpc>
              <a:spcBef>
                <a:spcPts val="1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AbbVie </a:t>
            </a:r>
            <a:r>
              <a:rPr lang="en-GB" sz="1600" b="0" dirty="0"/>
              <a:t>(all in-person)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dirty="0" err="1"/>
              <a:t>Dr.</a:t>
            </a:r>
            <a:r>
              <a:rPr lang="en-GB" sz="1600" b="0" dirty="0"/>
              <a:t> Richard Hope, Senior Medical Director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dirty="0"/>
              <a:t>Param Singh, Director Medical Affairs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dirty="0"/>
              <a:t>Damon Cooke, Director, Eyecare, International Marketing &amp; Commercial Operations (IMCO)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dirty="0"/>
              <a:t>Rosalina </a:t>
            </a:r>
            <a:r>
              <a:rPr lang="en-GB" sz="1600" b="0" dirty="0" err="1"/>
              <a:t>DeAbreu</a:t>
            </a:r>
            <a:r>
              <a:rPr lang="en-GB" sz="1600" b="0" dirty="0"/>
              <a:t>, Associate Director, IMCO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dirty="0"/>
              <a:t>Annie Tremblay, Associate Director, IMCO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19689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AbbVie Arial Master 16x9">
  <a:themeElements>
    <a:clrScheme name="ABBVIE_COLORS_2022">
      <a:dk1>
        <a:srgbClr val="071D49"/>
      </a:dk1>
      <a:lt1>
        <a:sysClr val="window" lastClr="FFFFFF"/>
      </a:lt1>
      <a:dk2>
        <a:srgbClr val="A6B5E0"/>
      </a:dk2>
      <a:lt2>
        <a:srgbClr val="EDF0FF"/>
      </a:lt2>
      <a:accent1>
        <a:srgbClr val="338700"/>
      </a:accent1>
      <a:accent2>
        <a:srgbClr val="0066F5"/>
      </a:accent2>
      <a:accent3>
        <a:srgbClr val="CF451C"/>
      </a:accent3>
      <a:accent4>
        <a:srgbClr val="8A2ECC"/>
      </a:accent4>
      <a:accent5>
        <a:srgbClr val="45AB00"/>
      </a:accent5>
      <a:accent6>
        <a:srgbClr val="00A2FF"/>
      </a:accent6>
      <a:hlink>
        <a:srgbClr val="071D49"/>
      </a:hlink>
      <a:folHlink>
        <a:srgbClr val="071D4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lIns="0" tIns="0" rIns="0" bIns="0" rtlCol="0" anchor="t" anchorCtr="0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sz="1200" dirty="0" err="1" smtClean="0"/>
        </a:defPPr>
      </a:lstStyle>
    </a:txDef>
  </a:objectDefaults>
  <a:extraClrSchemeLst/>
  <a:custClrLst>
    <a:custClr name="Red 02">
      <a:srgbClr val="F7634F"/>
    </a:custClr>
    <a:custClr name="Purple 02">
      <a:srgbClr val="A86BDE"/>
    </a:custClr>
  </a:custClrLst>
  <a:extLst>
    <a:ext uri="{05A4C25C-085E-4340-85A3-A5531E510DB2}">
      <thm15:themeFamily xmlns:thm15="http://schemas.microsoft.com/office/thememl/2012/main" name="AbbVie Arial Master 16x9 Template_2023" id="{4F47124C-3DBD-42DB-8887-0BF630348DD8}" vid="{14B0FB25-4FFF-483C-B9DC-3C30A0C5B15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308817E432984F87E58D3F16BC7CB8" ma:contentTypeVersion="17" ma:contentTypeDescription="Create a new document." ma:contentTypeScope="" ma:versionID="dc18697cc59a217c7a7ccb0995fbd7da">
  <xsd:schema xmlns:xsd="http://www.w3.org/2001/XMLSchema" xmlns:xs="http://www.w3.org/2001/XMLSchema" xmlns:p="http://schemas.microsoft.com/office/2006/metadata/properties" xmlns:ns2="436636ef-6117-4937-8d14-6408b58b3f6a" xmlns:ns3="afbb3e09-20fc-41fe-891c-ad2d1d514bb0" targetNamespace="http://schemas.microsoft.com/office/2006/metadata/properties" ma:root="true" ma:fieldsID="3b9715f0e4577421870d50593d87f3bc" ns2:_="" ns3:_="">
    <xsd:import namespace="436636ef-6117-4937-8d14-6408b58b3f6a"/>
    <xsd:import namespace="afbb3e09-20fc-41fe-891c-ad2d1d514b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6636ef-6117-4937-8d14-6408b58b3f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06aaa40-c663-4506-a8f2-94edda6b6d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bb3e09-20fc-41fe-891c-ad2d1d514bb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0cdf721-26e8-4fa8-af8e-77262affdfc5}" ma:internalName="TaxCatchAll" ma:showField="CatchAllData" ma:web="afbb3e09-20fc-41fe-891c-ad2d1d514b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fbb3e09-20fc-41fe-891c-ad2d1d514bb0" xsi:nil="true"/>
    <lcf76f155ced4ddcb4097134ff3c332f xmlns="436636ef-6117-4937-8d14-6408b58b3f6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636E68A-B6A6-4A66-916B-318B2B0153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6636ef-6117-4937-8d14-6408b58b3f6a"/>
    <ds:schemaRef ds:uri="afbb3e09-20fc-41fe-891c-ad2d1d514b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14E2F83-AECF-4117-BD52-18B31D0480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3EAF84-C531-4130-B968-13DF7B2AFB0C}">
  <ds:schemaRefs>
    <ds:schemaRef ds:uri="http://schemas.microsoft.com/office/2006/metadata/properties"/>
    <ds:schemaRef ds:uri="http://schemas.microsoft.com/office/infopath/2007/PartnerControls"/>
    <ds:schemaRef ds:uri="afbb3e09-20fc-41fe-891c-ad2d1d514bb0"/>
    <ds:schemaRef ds:uri="436636ef-6117-4937-8d14-6408b58b3f6a"/>
  </ds:schemaRefs>
</ds:datastoreItem>
</file>

<file path=docMetadata/LabelInfo.xml><?xml version="1.0" encoding="utf-8"?>
<clbl:labelList xmlns:clbl="http://schemas.microsoft.com/office/2020/mipLabelMetadata">
  <clbl:label id="{d026bb9f-849e-4520-adf3-36adc211bebd}" enabled="1" method="Privileged" siteId="{ac144e41-8001-48f0-9e1c-170716ed06b6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298</Words>
  <Application>Microsoft Office PowerPoint</Application>
  <PresentationFormat>Widescreen</PresentationFormat>
  <Paragraphs>46</Paragraphs>
  <Slides>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Agency FB</vt:lpstr>
      <vt:lpstr>Arial</vt:lpstr>
      <vt:lpstr>Calibri</vt:lpstr>
      <vt:lpstr>Verdana</vt:lpstr>
      <vt:lpstr>AbbVie Arial Master 16x9</vt:lpstr>
      <vt:lpstr>think-cell Slide</vt:lpstr>
      <vt:lpstr>AAO Focus Group</vt:lpstr>
      <vt:lpstr>AAO Focus Group Agenda </vt:lpstr>
      <vt:lpstr>AAO Focus Group Participants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AAO Focus Group</dc:title>
  <dc:creator>Rikah Louie</dc:creator>
  <cp:lastModifiedBy>Fatima Azzahra</cp:lastModifiedBy>
  <cp:revision>4</cp:revision>
  <dcterms:created xsi:type="dcterms:W3CDTF">2023-10-25T15:21:55Z</dcterms:created>
  <dcterms:modified xsi:type="dcterms:W3CDTF">2023-10-31T07:50:02Z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Text">
    <vt:lpwstr>Internal use</vt:lpwstr>
  </property>
  <property fmtid="{D5CDD505-2E9C-101B-9397-08002B2CF9AE}" pid="3" name="ContentTypeId">
    <vt:lpwstr>0x0101002D308817E432984F87E58D3F16BC7CB8</vt:lpwstr>
  </property>
  <property fmtid="{D5CDD505-2E9C-101B-9397-08002B2CF9AE}" pid="4" name="MediaServiceImageTags">
    <vt:lpwstr/>
  </property>
</Properties>
</file>